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62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Акционерно дружество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30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1</a:t>
            </a:r>
            <a:r>
              <a:rPr lang="bg-BG" sz="3600" dirty="0" smtClean="0"/>
              <a:t>. </a:t>
            </a:r>
            <a:r>
              <a:rPr lang="bg-BG" sz="3600" dirty="0" smtClean="0"/>
              <a:t>Акционерно дружество-понятие, капитал, акции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Чл. 158.</a:t>
            </a:r>
            <a:r>
              <a:rPr lang="ru-RU" dirty="0"/>
              <a:t> (1) Акционерно е дружеството, чийто капитал е разделен на акции. Дружеството отговаря към кредиторите с имуществото си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АД може да се учреди от едно или повече лица;</a:t>
            </a:r>
          </a:p>
          <a:p>
            <a:endParaRPr lang="ru-RU" dirty="0" smtClean="0"/>
          </a:p>
          <a:p>
            <a:r>
              <a:rPr lang="ru-RU" dirty="0" smtClean="0"/>
              <a:t>Учредителният акт се съставя в писмена форма.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9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bg-BG" dirty="0" smtClean="0"/>
              <a:t>2. Капитал и акции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Чл. 161.</a:t>
            </a:r>
            <a:r>
              <a:rPr lang="ru-RU" dirty="0"/>
              <a:t> (1) Капиталът и стойността на акциите се определят в левове.</a:t>
            </a:r>
          </a:p>
          <a:p>
            <a:pPr marL="0" indent="0">
              <a:buNone/>
            </a:pPr>
            <a:r>
              <a:rPr lang="ru-RU" dirty="0"/>
              <a:t>(2) Минималната стойност на капитала на акционерното дружество е 50 000 лв.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162.</a:t>
            </a:r>
            <a:r>
              <a:rPr lang="ru-RU" dirty="0"/>
              <a:t> Минималната номинална стойност на една акция е един лев. По-голяма номинална стойност на акцията трябва да бъде определена в цели левове.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175.</a:t>
            </a:r>
            <a:r>
              <a:rPr lang="ru-RU" dirty="0"/>
              <a:t> (1) Акцията е ценна книга, която удостоверява, че притежателят и участвува с посочената в нея номинална стойност в капитала.</a:t>
            </a:r>
          </a:p>
          <a:p>
            <a:pPr marL="0" indent="0">
              <a:buNone/>
            </a:pPr>
            <a:r>
              <a:rPr lang="ru-RU" dirty="0"/>
              <a:t>(2) Акционерното дружество не може да издава акции с различна номинална стойност.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b="1" dirty="0"/>
              <a:t>Чл. 181.</a:t>
            </a:r>
            <a:r>
              <a:rPr lang="ru-RU" dirty="0"/>
              <a:t> (1) Акцията дава право на един глас в общото събрание на акционерите, право на дивидент и на ликвидационен дял, съразмерни с номиналната стойност на акцията.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Съществуват различни видове акции – поименни и на приносител: привилегировани акции; безналични акции.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Чл. 188.</a:t>
            </a:r>
            <a:r>
              <a:rPr lang="ru-RU" dirty="0"/>
              <a:t> (1) Срещу записаните акции акционерите са длъжни да направят вноски, покриващи определената с устава част от стойността на акциите.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3. Управление </a:t>
            </a:r>
            <a:r>
              <a:rPr lang="bg-BG" dirty="0" smtClean="0"/>
              <a:t>и представителство на АД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Две системи на управление: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Едностепенна система – Общо събрание на акционерите и Съвет на директорите;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Двустепенна система – Общо събрание на акционерите, надзорен съвет и управителен съвет;</a:t>
            </a:r>
          </a:p>
          <a:p>
            <a:r>
              <a:rPr lang="bg-BG" dirty="0" smtClean="0"/>
              <a:t>Общото събрание е върховен волеобразуващ орган;</a:t>
            </a:r>
          </a:p>
          <a:p>
            <a:r>
              <a:rPr lang="bg-BG" dirty="0" smtClean="0"/>
              <a:t>Съветът на директорите и управителният съвет управляват и представляват дружеството;</a:t>
            </a:r>
          </a:p>
          <a:p>
            <a:r>
              <a:rPr lang="bg-BG" dirty="0" smtClean="0"/>
              <a:t>При двустепенната система надзорният съвет контролира дейността на управителния съвет.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62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95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Акционерно дружество</vt:lpstr>
      <vt:lpstr>1. Акционерно дружество-понятие, капитал, акции</vt:lpstr>
      <vt:lpstr>2. Капитал и акции</vt:lpstr>
      <vt:lpstr>3. Управление и представителство на АД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Капиталови търговски дружества. Европейско дружество</dc:title>
  <dc:creator>RDimitrova</dc:creator>
  <cp:lastModifiedBy>RDimitrova</cp:lastModifiedBy>
  <cp:revision>12</cp:revision>
  <dcterms:created xsi:type="dcterms:W3CDTF">2020-03-20T07:47:23Z</dcterms:created>
  <dcterms:modified xsi:type="dcterms:W3CDTF">2020-03-21T10:56:43Z</dcterms:modified>
</cp:coreProperties>
</file>