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E8FC28-27DA-4C07-A26D-FAFEBBE252EA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bg-BG" dirty="0" smtClean="0"/>
              <a:t>Командитно дружество с акции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bg-BG" dirty="0" smtClean="0"/>
              <a:t>Доц. д-р Ралица Димитрова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300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1. Понятие и характеристика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Чл. 253.</a:t>
            </a:r>
            <a:r>
              <a:rPr lang="ru-RU" dirty="0"/>
              <a:t> (1) Командитно дружество с акции се образува с договор, като за вноските на ограничено отговорните съдружници се издават акции. Броят на ограничено отговорните съдружници не може да бъде по-малък от 3</a:t>
            </a:r>
            <a:r>
              <a:rPr lang="ru-RU" dirty="0" smtClean="0"/>
              <a:t>.</a:t>
            </a:r>
            <a:endParaRPr lang="bg-BG" dirty="0"/>
          </a:p>
          <a:p>
            <a:r>
              <a:rPr lang="bg-BG" dirty="0" smtClean="0"/>
              <a:t>Капиталово ТД;</a:t>
            </a:r>
            <a:endParaRPr lang="bg-BG" dirty="0" smtClean="0"/>
          </a:p>
          <a:p>
            <a:r>
              <a:rPr lang="bg-BG" dirty="0" smtClean="0"/>
              <a:t>Хибридна форма между АД и КД;</a:t>
            </a:r>
          </a:p>
          <a:p>
            <a:r>
              <a:rPr lang="bg-BG" dirty="0" smtClean="0"/>
              <a:t>Най-малко 3 съдружници;</a:t>
            </a:r>
          </a:p>
          <a:p>
            <a:r>
              <a:rPr lang="bg-BG" dirty="0" smtClean="0"/>
              <a:t>За вноските на ограничено отговорните съдружници сеиздават акции.</a:t>
            </a:r>
          </a:p>
          <a:p>
            <a:pPr marL="0" indent="0">
              <a:buNone/>
            </a:pPr>
            <a:r>
              <a:rPr lang="ru-RU" dirty="0"/>
              <a:t>(2) За командитното дружество с акции се прилагат съответно разпоредбите за акционерното дружество, доколкото в тази глава не е предвидено друго.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842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2. Учредяване на КДА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Чл</a:t>
            </a:r>
            <a:r>
              <a:rPr lang="ru-RU" b="1" dirty="0"/>
              <a:t>. 254.</a:t>
            </a:r>
            <a:r>
              <a:rPr lang="ru-RU" dirty="0"/>
              <a:t> (1) Командитното дружество с акции се учредява от </a:t>
            </a:r>
            <a:r>
              <a:rPr lang="ru-RU" b="1" dirty="0"/>
              <a:t>неограничено отговорните съдружници</a:t>
            </a:r>
            <a:r>
              <a:rPr lang="ru-RU" dirty="0"/>
              <a:t>. Те имат право да изберат акционерите между участниците в подписката.</a:t>
            </a:r>
          </a:p>
          <a:p>
            <a:pPr marL="0" indent="0">
              <a:buNone/>
            </a:pPr>
            <a:r>
              <a:rPr lang="ru-RU" dirty="0"/>
              <a:t>(2) </a:t>
            </a:r>
            <a:r>
              <a:rPr lang="ru-RU" b="1" dirty="0"/>
              <a:t>Неограничено отговорните съдружници</a:t>
            </a:r>
            <a:r>
              <a:rPr lang="ru-RU" dirty="0"/>
              <a:t> изготвят устава на дружеството и свикват учредителното събрание.</a:t>
            </a:r>
          </a:p>
          <a:p>
            <a:pPr marL="0" indent="0">
              <a:buNone/>
            </a:pPr>
            <a:endParaRPr lang="ru-RU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25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3. Управление </a:t>
            </a:r>
            <a:r>
              <a:rPr lang="bg-BG" dirty="0" smtClean="0"/>
              <a:t>и представителство на КДА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Органи за управление на КДА са общото събрание и съветът на </a:t>
            </a:r>
            <a:r>
              <a:rPr lang="ru-RU" b="1" dirty="0" smtClean="0"/>
              <a:t>директорите.</a:t>
            </a:r>
            <a:endParaRPr lang="ru-RU" b="1" dirty="0" smtClean="0"/>
          </a:p>
          <a:p>
            <a:r>
              <a:rPr lang="ru-RU" dirty="0" smtClean="0"/>
              <a:t>В </a:t>
            </a:r>
            <a:r>
              <a:rPr lang="ru-RU" b="1" dirty="0"/>
              <a:t>общото събрание </a:t>
            </a:r>
            <a:r>
              <a:rPr lang="ru-RU" dirty="0"/>
              <a:t>право на глас имат само ограничено отговорните съдружници. Неограничено отговорните съдружници дори и когато притежават акции, участвуват само със съвещателен глас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ru-RU" b="1" dirty="0" smtClean="0"/>
              <a:t>Съветът на директорите </a:t>
            </a:r>
            <a:r>
              <a:rPr lang="ru-RU" dirty="0" smtClean="0"/>
              <a:t>се състои от неограничено отговорните съдружници.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7624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</TotalTime>
  <Words>85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 Командитно дружество с акции</vt:lpstr>
      <vt:lpstr>1. Понятие и характеристика</vt:lpstr>
      <vt:lpstr>2. Учредяване на КДА</vt:lpstr>
      <vt:lpstr>3. Управление и представителство на КДА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Капиталови търговски дружества. Европейско дружество</dc:title>
  <dc:creator>RDimitrova</dc:creator>
  <cp:lastModifiedBy>RDimitrova</cp:lastModifiedBy>
  <cp:revision>11</cp:revision>
  <dcterms:created xsi:type="dcterms:W3CDTF">2020-03-20T07:47:23Z</dcterms:created>
  <dcterms:modified xsi:type="dcterms:W3CDTF">2020-03-21T11:01:16Z</dcterms:modified>
</cp:coreProperties>
</file>