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A65-E4E5-4F28-BA3F-482CCAC95CA7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09-8415-4AD2-B9E6-C8A16BBA98F2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A65-E4E5-4F28-BA3F-482CCAC95CA7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09-8415-4AD2-B9E6-C8A16BBA98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A65-E4E5-4F28-BA3F-482CCAC95CA7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09-8415-4AD2-B9E6-C8A16BBA98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A65-E4E5-4F28-BA3F-482CCAC95CA7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09-8415-4AD2-B9E6-C8A16BBA98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A65-E4E5-4F28-BA3F-482CCAC95CA7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09-8415-4AD2-B9E6-C8A16BBA98F2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A65-E4E5-4F28-BA3F-482CCAC95CA7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09-8415-4AD2-B9E6-C8A16BBA98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A65-E4E5-4F28-BA3F-482CCAC95CA7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09-8415-4AD2-B9E6-C8A16BBA98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A65-E4E5-4F28-BA3F-482CCAC95CA7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09-8415-4AD2-B9E6-C8A16BBA98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A65-E4E5-4F28-BA3F-482CCAC95CA7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09-8415-4AD2-B9E6-C8A16BBA98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A65-E4E5-4F28-BA3F-482CCAC95CA7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09-8415-4AD2-B9E6-C8A16BBA98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A65-E4E5-4F28-BA3F-482CCAC95CA7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A595D09-8415-4AD2-B9E6-C8A16BBA98F2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958A65-E4E5-4F28-BA3F-482CCAC95CA7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595D09-8415-4AD2-B9E6-C8A16BBA98F2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Обединения на търговски дружества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Доц. д-р Ралица Димитрова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48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1. Понятие и видове обединения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Общо ръководство;</a:t>
            </a:r>
          </a:p>
          <a:p>
            <a:r>
              <a:rPr lang="ru-RU" dirty="0" smtClean="0"/>
              <a:t>Запазване на юридическата самостоятелност на включените в обединението субекти;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 smtClean="0"/>
              <a:t>Видове: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Персонифицирани;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Неперсонифицирани.</a:t>
            </a: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85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bg-BG" dirty="0" smtClean="0"/>
              <a:t>2. Консорциум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Чл. 275.</a:t>
            </a:r>
            <a:r>
              <a:rPr lang="ru-RU" dirty="0"/>
              <a:t> Консорциумът е договорно обединяване на търговци за осъществяване на определена дейност.</a:t>
            </a:r>
          </a:p>
          <a:p>
            <a:pPr marL="0" indent="0">
              <a:buNone/>
            </a:pPr>
            <a:r>
              <a:rPr lang="ru-RU" b="1" dirty="0" smtClean="0"/>
              <a:t>Чл</a:t>
            </a:r>
            <a:r>
              <a:rPr lang="ru-RU" b="1" dirty="0"/>
              <a:t>. 276.</a:t>
            </a:r>
            <a:r>
              <a:rPr lang="ru-RU" dirty="0"/>
              <a:t> За консорциума се прилагат съответно правилата за гражданското дружество или за дружеството, във формата на което е организиран консорциумът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Консорциумът </a:t>
            </a:r>
            <a:r>
              <a:rPr lang="ru-RU" b="1" dirty="0" smtClean="0"/>
              <a:t>може да приеме две форми:</a:t>
            </a:r>
          </a:p>
          <a:p>
            <a:r>
              <a:rPr lang="ru-RU" dirty="0" smtClean="0"/>
              <a:t>на гражданско дружество по ЗЗД (неперсонифицирано образувание)</a:t>
            </a:r>
          </a:p>
          <a:p>
            <a:r>
              <a:rPr lang="ru-RU" dirty="0"/>
              <a:t>н</a:t>
            </a:r>
            <a:r>
              <a:rPr lang="ru-RU" dirty="0" smtClean="0"/>
              <a:t>а търговско дружество по ТЗ (ЮЛ)</a:t>
            </a:r>
            <a:endParaRPr lang="ru-RU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99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3. Холдинг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Чл. 277.</a:t>
            </a:r>
            <a:r>
              <a:rPr lang="ru-RU" dirty="0"/>
              <a:t> (1) Холдингово дружество е акционерно дружество, командитно дружество с акции или дружество с ограничена отговорност, което има за цел под каквато и да е форма да участвува в други дружества или в тяхното управление, със или без да извършва собствена производствена или търговска дейност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i="1" dirty="0" smtClean="0"/>
              <a:t>Следователно холдингът е капиталово търговско дружество (АД, КДА или ООД)</a:t>
            </a:r>
            <a:endParaRPr lang="ru-RU" i="1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ru-RU" dirty="0"/>
              <a:t>2) Най-малко 25 на сто от капитала на холдинговото дружество трябва да бъде внесен пряко в дъщерни дружества.</a:t>
            </a:r>
          </a:p>
          <a:p>
            <a:pPr marL="0" indent="0">
              <a:buNone/>
            </a:pPr>
            <a:r>
              <a:rPr lang="ru-RU" dirty="0"/>
              <a:t>(3) Дъщерно дружество е това, в което холдинговото дружество притежава или контролира пряко или непряко най-малко 25 на сто от акциите или дяловете или може да определя пряко или непряко повече от половината от членовете на управителния съвет</a:t>
            </a:r>
            <a:r>
              <a:rPr lang="ru-RU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44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900" b="1" dirty="0"/>
              <a:t>Чл. 278.</a:t>
            </a:r>
            <a:r>
              <a:rPr lang="ru-RU" sz="2900" dirty="0"/>
              <a:t> (1) Предмет на дейност на холдинговото дружество може да бъде:</a:t>
            </a:r>
          </a:p>
          <a:p>
            <a:pPr marL="0" indent="0">
              <a:buNone/>
            </a:pPr>
            <a:r>
              <a:rPr lang="ru-RU" sz="2900" dirty="0"/>
              <a:t>1. придобиване, управление, оценка и продажба на участия в български и чуждестранни дружества;</a:t>
            </a:r>
          </a:p>
          <a:p>
            <a:pPr marL="0" indent="0">
              <a:buNone/>
            </a:pPr>
            <a:r>
              <a:rPr lang="ru-RU" sz="2900" dirty="0"/>
              <a:t>2. придобиване, управление и продажба на облигации;</a:t>
            </a:r>
          </a:p>
          <a:p>
            <a:pPr marL="0" indent="0">
              <a:buNone/>
            </a:pPr>
            <a:r>
              <a:rPr lang="ru-RU" sz="2900" dirty="0"/>
              <a:t>3. придобиване, оценка и продажба на патенти, отстъпване на лицензии за използуване на патенти на дружества, в които холдинговото дружество участвува;</a:t>
            </a:r>
          </a:p>
          <a:p>
            <a:pPr marL="0" indent="0">
              <a:buNone/>
            </a:pPr>
            <a:r>
              <a:rPr lang="ru-RU" sz="2900" dirty="0"/>
              <a:t>4. финансиране на дружества, в които холдинговото дружество участвува.</a:t>
            </a:r>
          </a:p>
          <a:p>
            <a:pPr marL="0" indent="0">
              <a:buNone/>
            </a:pPr>
            <a:r>
              <a:rPr lang="ru-RU" sz="2900" dirty="0"/>
              <a:t>(2) Холдинговото дружество не може:</a:t>
            </a:r>
          </a:p>
          <a:p>
            <a:pPr marL="0" indent="0">
              <a:buNone/>
            </a:pPr>
            <a:r>
              <a:rPr lang="ru-RU" sz="2900" dirty="0"/>
              <a:t>1. да участвува в дружество, което не е юридическо лице;</a:t>
            </a:r>
          </a:p>
          <a:p>
            <a:pPr marL="0" indent="0">
              <a:buNone/>
            </a:pPr>
            <a:r>
              <a:rPr lang="ru-RU" sz="2900" dirty="0"/>
              <a:t>2. да придобива лицензии, които не са предназначени за използуване в контролираните от него дружества;</a:t>
            </a:r>
          </a:p>
          <a:p>
            <a:pPr marL="0" indent="0">
              <a:buNone/>
            </a:pPr>
            <a:r>
              <a:rPr lang="ru-RU" sz="2900" dirty="0"/>
              <a:t>3. да придобива недвижими имоти, които не са необходими за неговото обслужване. </a:t>
            </a:r>
            <a:r>
              <a:rPr lang="ru-RU" sz="2900" dirty="0" smtClean="0"/>
              <a:t> </a:t>
            </a:r>
            <a:endParaRPr lang="ru-RU" sz="2900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4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4. Европейско обединение по икономически интереси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35760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Чл. </a:t>
            </a:r>
            <a:r>
              <a:rPr lang="ru-RU" b="1" dirty="0" smtClean="0"/>
              <a:t>280а</a:t>
            </a:r>
            <a:r>
              <a:rPr lang="ru-RU" b="1" dirty="0"/>
              <a:t> </a:t>
            </a:r>
            <a:r>
              <a:rPr lang="ru-RU" b="1" dirty="0" smtClean="0"/>
              <a:t>ТЗ</a:t>
            </a:r>
            <a:r>
              <a:rPr lang="ru-RU" dirty="0" smtClean="0"/>
              <a:t> </a:t>
            </a:r>
            <a:r>
              <a:rPr lang="ru-RU" dirty="0"/>
              <a:t>(1) Европейско обединение по икономически интереси по смисъла на Регламент (ЕИО) № 2137/85 на Съвета относно Европейското обединение по икономически интереси (ЕОИИ), наричан по-нататък "Регламент (ЕИО) № 2137/85", със седалище в Република България, е юридическо лице и възниква от деня на вписването му в търговския регистър. В търговския регистър се вписват и поделенията в Република България на европейски обединения по икономически интереси със седалище в друга държава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Целта на обединението е да улеснява или развива стопанската дейност на членовете си чрез обединяване на ресурси, дейности и умения. Предвижда се това да доведе до по-добри резултати, отколкото ако членовете работят </a:t>
            </a:r>
            <a:r>
              <a:rPr lang="ru-RU" dirty="0" smtClean="0"/>
              <a:t>самостоятелно.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ЕОИИ </a:t>
            </a:r>
            <a:r>
              <a:rPr lang="ru-RU" dirty="0"/>
              <a:t>може да се учреди от дружества, фирми и други правни единици, регулирани от публичното или частното право, които са учредени съгласно законодателството на държава от ЕС и чиито седалища се намират в ЕС. То може да бъде учредено и от физически лица, които извършват всякаква промишлена, търговска, занаятчийска или селскостопанска дейност или предоставят професионални или други услуги в </a:t>
            </a:r>
            <a:r>
              <a:rPr lang="ru-RU"/>
              <a:t>ЕС</a:t>
            </a:r>
            <a:r>
              <a:rPr lang="ru-RU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ЕОИИ трябва да има поне 2 членове от различни държави от ЕС.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3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56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Обединения на търговски дружества</vt:lpstr>
      <vt:lpstr>1. Понятие и видове обединения</vt:lpstr>
      <vt:lpstr>2. Консорциум</vt:lpstr>
      <vt:lpstr>3. Холдинг</vt:lpstr>
      <vt:lpstr>PowerPoint Presentation</vt:lpstr>
      <vt:lpstr>4. Европейско обединение по икономически интереси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RDimitrova</dc:creator>
  <cp:lastModifiedBy>RDimitrova</cp:lastModifiedBy>
  <cp:revision>7</cp:revision>
  <dcterms:created xsi:type="dcterms:W3CDTF">2020-03-20T09:59:28Z</dcterms:created>
  <dcterms:modified xsi:type="dcterms:W3CDTF">2020-03-21T10:44:13Z</dcterms:modified>
</cp:coreProperties>
</file>