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B96E51-FC91-48A2-9FE5-2C479091962A}" type="datetimeFigureOut">
              <a:rPr lang="bg-BG" smtClean="0"/>
              <a:t>12.4.2020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1B8DBB-14C3-45A0-91B3-4D8C45E49186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Търговски сделки – понятие и видове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288696"/>
          </a:xfrm>
        </p:spPr>
        <p:txBody>
          <a:bodyPr>
            <a:normAutofit fontScale="92500" lnSpcReduction="20000"/>
          </a:bodyPr>
          <a:lstStyle/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Доц. д-р Ралица </a:t>
            </a:r>
            <a:r>
              <a:rPr lang="bg-BG" dirty="0" smtClean="0"/>
              <a:t>Димитрова</a:t>
            </a:r>
            <a:endParaRPr lang="en-US" dirty="0" smtClean="0"/>
          </a:p>
          <a:p>
            <a:endParaRPr lang="en-US" dirty="0" smtClean="0"/>
          </a:p>
          <a:p>
            <a:r>
              <a:rPr lang="bg-BG" dirty="0"/>
              <a:t>Лекцията в разработена въз основа на Герджиков, О. Търговски сделки. С.: ИК „Труд и право“, 2008 г.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305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1. Понятие за търговска сделка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Търговската сделка е вид сделка – юридически факт, с основен елемент волеизявлението на едно или повече лица, насочено към пораждане на правни последици;</a:t>
            </a:r>
          </a:p>
          <a:p>
            <a:r>
              <a:rPr lang="bg-BG" dirty="0" smtClean="0"/>
              <a:t>Икономически критерий- обслужват кръгооборота на стоки и услуги;</a:t>
            </a:r>
          </a:p>
          <a:p>
            <a:r>
              <a:rPr lang="bg-BG" dirty="0" smtClean="0"/>
              <a:t>Юридически критерии – особеност на сделките и особеност на субектите.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611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Чл. 286, ал. 2 ТЗ – търговски са сделките по чл. 1, ал. 1 незвисимо от качеството на лицата, които ги извършват (</a:t>
            </a:r>
            <a:r>
              <a:rPr lang="bg-BG" b="1" dirty="0" smtClean="0"/>
              <a:t>обективни търговски сделки)</a:t>
            </a:r>
            <a:r>
              <a:rPr lang="bg-BG" dirty="0" smtClean="0"/>
              <a:t>;</a:t>
            </a:r>
          </a:p>
          <a:p>
            <a:r>
              <a:rPr lang="bg-BG" dirty="0" smtClean="0"/>
              <a:t>Чл. 286, ал. 1 ТЗ – търговска е сделката, сключена от търговец, която е свързана с упражняваното от него занятие (</a:t>
            </a:r>
            <a:r>
              <a:rPr lang="bg-BG" b="1" dirty="0" smtClean="0"/>
              <a:t>субективни търговски сделки)</a:t>
            </a:r>
            <a:r>
              <a:rPr lang="bg-BG" dirty="0" smtClean="0"/>
              <a:t>;</a:t>
            </a:r>
          </a:p>
          <a:p>
            <a:r>
              <a:rPr lang="bg-BG" dirty="0" smtClean="0"/>
              <a:t>Чл. 286, ал. 3 ТЗ – при съмнение се смята, че сключената от търговеца сделка е свързана с неговото занятие (</a:t>
            </a:r>
            <a:r>
              <a:rPr lang="bg-BG" b="1" dirty="0" smtClean="0"/>
              <a:t>презумптивни търговски сделки)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730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bg-BG" dirty="0" smtClean="0"/>
              <a:t>Видове търговски сделки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2.1. Съобразно посочените по-горе юридически критерии:</a:t>
            </a:r>
          </a:p>
          <a:p>
            <a:r>
              <a:rPr lang="bg-BG" dirty="0" smtClean="0"/>
              <a:t>Обективни, </a:t>
            </a:r>
          </a:p>
          <a:p>
            <a:r>
              <a:rPr lang="bg-BG" dirty="0" smtClean="0"/>
              <a:t>субективни и </a:t>
            </a:r>
          </a:p>
          <a:p>
            <a:r>
              <a:rPr lang="bg-BG" dirty="0" smtClean="0"/>
              <a:t>Презумптивни.</a:t>
            </a:r>
          </a:p>
          <a:p>
            <a:pPr marL="0" indent="0">
              <a:buNone/>
            </a:pPr>
            <a:r>
              <a:rPr lang="bg-BG" dirty="0" smtClean="0"/>
              <a:t>2.2 според това дали и двете страни са търговци:</a:t>
            </a:r>
          </a:p>
          <a:p>
            <a:r>
              <a:rPr lang="bg-BG" dirty="0" smtClean="0"/>
              <a:t>Едностранни и</a:t>
            </a:r>
          </a:p>
          <a:p>
            <a:r>
              <a:rPr lang="bg-BG" dirty="0" smtClean="0"/>
              <a:t>Двустранни.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020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mtClean="0"/>
              <a:t>Търговските сделки се подчиняват и на класификациите на гражданскоправните сделки – едностранни сделки, договори и многостранни сделки, формални, реални и консенсуални и т.н.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9588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239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Търговски сделки – понятие и видове</vt:lpstr>
      <vt:lpstr>1. Понятие за търговска сделка</vt:lpstr>
      <vt:lpstr>PowerPoint Presentation</vt:lpstr>
      <vt:lpstr>2.Видове търговски сделки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Търговски сделки – понятие и видове</dc:title>
  <dc:creator>RDimitrova</dc:creator>
  <cp:lastModifiedBy>RDimitrova</cp:lastModifiedBy>
  <cp:revision>4</cp:revision>
  <dcterms:created xsi:type="dcterms:W3CDTF">2020-03-22T10:26:52Z</dcterms:created>
  <dcterms:modified xsi:type="dcterms:W3CDTF">2020-04-12T08:55:38Z</dcterms:modified>
</cp:coreProperties>
</file>