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99C-CED3-4048-92DF-2410F84DB14B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48C6-B700-4A9E-ABF4-E4E197627AA7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99C-CED3-4048-92DF-2410F84DB14B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48C6-B700-4A9E-ABF4-E4E197627AA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99C-CED3-4048-92DF-2410F84DB14B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48C6-B700-4A9E-ABF4-E4E197627AA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99C-CED3-4048-92DF-2410F84DB14B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48C6-B700-4A9E-ABF4-E4E197627AA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99C-CED3-4048-92DF-2410F84DB14B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48C6-B700-4A9E-ABF4-E4E197627AA7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99C-CED3-4048-92DF-2410F84DB14B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48C6-B700-4A9E-ABF4-E4E197627AA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99C-CED3-4048-92DF-2410F84DB14B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48C6-B700-4A9E-ABF4-E4E197627AA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99C-CED3-4048-92DF-2410F84DB14B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48C6-B700-4A9E-ABF4-E4E197627AA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99C-CED3-4048-92DF-2410F84DB14B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48C6-B700-4A9E-ABF4-E4E197627AA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99C-CED3-4048-92DF-2410F84DB14B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48C6-B700-4A9E-ABF4-E4E197627AA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99C-CED3-4048-92DF-2410F84DB14B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6B248C6-B700-4A9E-ABF4-E4E197627AA7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C5599C-CED3-4048-92DF-2410F84DB14B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B248C6-B700-4A9E-ABF4-E4E197627AA7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Влог в публичен склад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Доц. д-р Ралица Димитрова</a:t>
            </a:r>
          </a:p>
          <a:p>
            <a:endParaRPr lang="bg-BG" dirty="0" smtClean="0"/>
          </a:p>
          <a:p>
            <a:r>
              <a:rPr lang="bg-BG" dirty="0" smtClean="0"/>
              <a:t>Лекцията в разработена въз основа на Герджиков, О. Търговски сделки. С.: ИК „Труд и право“, 2008 г.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063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bg-BG" dirty="0" smtClean="0"/>
              <a:t>Определение и характеристика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bg-BG" dirty="0" smtClean="0"/>
              <a:t>Определение: </a:t>
            </a:r>
            <a:r>
              <a:rPr lang="ru-RU" dirty="0"/>
              <a:t>с</a:t>
            </a:r>
            <a:r>
              <a:rPr lang="ru-RU" dirty="0" smtClean="0"/>
              <a:t> </a:t>
            </a:r>
            <a:r>
              <a:rPr lang="ru-RU" dirty="0"/>
              <a:t>договора за влог в публичен склад влогоприемателят приема срещу възнаграждение стоки със задължение да ги пази и да ги върне на влогодателя или на овластения да ги получи. </a:t>
            </a:r>
            <a:r>
              <a:rPr lang="bg-BG" dirty="0" smtClean="0"/>
              <a:t>(чл. 573 ТЗ);</a:t>
            </a:r>
          </a:p>
          <a:p>
            <a:pPr algn="just"/>
            <a:r>
              <a:rPr lang="bg-BG" dirty="0" smtClean="0"/>
              <a:t>Модификация на договора за влог по ЗЗД;</a:t>
            </a:r>
          </a:p>
          <a:p>
            <a:pPr algn="just"/>
            <a:r>
              <a:rPr lang="bg-BG" dirty="0" smtClean="0"/>
              <a:t>Търговска сделка (чл. 1, ал. 1, т. 9 ТЗ);</a:t>
            </a:r>
          </a:p>
          <a:p>
            <a:pPr algn="just"/>
            <a:r>
              <a:rPr lang="bg-BG" dirty="0" smtClean="0"/>
              <a:t>Двустранен, възмезден, формален договор ( сключва се в писмена форма и се вписва в складов регистър);</a:t>
            </a:r>
          </a:p>
          <a:p>
            <a:pPr algn="just"/>
            <a:r>
              <a:rPr lang="bg-BG" dirty="0" smtClean="0"/>
              <a:t>Предмет: вещи, предназначени за пазара;</a:t>
            </a:r>
          </a:p>
          <a:p>
            <a:pPr algn="just"/>
            <a:r>
              <a:rPr lang="bg-BG" dirty="0" smtClean="0"/>
              <a:t>Обикновено е неправилен влог (предмет са заместими вещи, които могат да се смесят с други от същия вид и качество – чл. 575, ал. 2 ТЗ), но може да приеме и характеристиките на правилен влог (с предмет незаместими вещи);</a:t>
            </a:r>
          </a:p>
          <a:p>
            <a:pPr algn="just"/>
            <a:r>
              <a:rPr lang="bg-BG" dirty="0" smtClean="0"/>
              <a:t>Реален договор.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735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2</a:t>
            </a:r>
            <a:r>
              <a:rPr lang="bg-BG" dirty="0" smtClean="0"/>
              <a:t>. Задължения на влогоприемателя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Основни задължения: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Да пази вложените стоки (физическо опазване и съхранение);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Да върне стоките (на влогодателя или приносителя на складовия запис). </a:t>
            </a:r>
          </a:p>
          <a:p>
            <a:r>
              <a:rPr lang="bg-BG" dirty="0" smtClean="0"/>
              <a:t>Допълнителни задължения: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Да дава достъп на влогодателя;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Да уведомява за опасности от повреди;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Да застрахова стоката от името и за сметка на влогодателя;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Да издаде складов запис, ако влогодателят поиска;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Да обезщети влогодателя при виновно причинени вреди.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070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bg-BG" dirty="0"/>
              <a:t>3</a:t>
            </a:r>
            <a:r>
              <a:rPr lang="bg-BG" dirty="0" smtClean="0"/>
              <a:t>. Права на влогоприемателя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85000" lnSpcReduction="10000"/>
          </a:bodyPr>
          <a:lstStyle/>
          <a:p>
            <a:r>
              <a:rPr lang="bg-BG" dirty="0" smtClean="0"/>
              <a:t>Право на възнаграждение;</a:t>
            </a:r>
          </a:p>
          <a:p>
            <a:r>
              <a:rPr lang="bg-BG" dirty="0" smtClean="0"/>
              <a:t>Право да получи сведенията, необходими за пазене на стоката (ако стоката има особености);</a:t>
            </a:r>
          </a:p>
          <a:p>
            <a:r>
              <a:rPr lang="bg-BG" dirty="0" smtClean="0"/>
              <a:t>Право на разноски (напр. за застраховката);</a:t>
            </a:r>
          </a:p>
          <a:p>
            <a:r>
              <a:rPr lang="bg-BG" dirty="0" smtClean="0"/>
              <a:t>Право на намаление поради фири (да върне стоката в по-малък обем тегло и т.н.);</a:t>
            </a:r>
          </a:p>
          <a:p>
            <a:r>
              <a:rPr lang="bg-BG" dirty="0" smtClean="0"/>
              <a:t>Право на залог за обезпечаване вземанията му срещу влогодателя (за възнаграждение и разноски);</a:t>
            </a:r>
          </a:p>
          <a:p>
            <a:r>
              <a:rPr lang="bg-BG" dirty="0" smtClean="0"/>
              <a:t>Право да иска вдигане на стоката съобразно уговорения срок или след изтичане на 3 мес. </a:t>
            </a:r>
            <a:r>
              <a:rPr lang="bg-BG" dirty="0"/>
              <a:t>о</a:t>
            </a:r>
            <a:r>
              <a:rPr lang="bg-BG" dirty="0" smtClean="0"/>
              <a:t>т влагането й;</a:t>
            </a:r>
          </a:p>
          <a:p>
            <a:r>
              <a:rPr lang="bg-BG" dirty="0" smtClean="0"/>
              <a:t>Право да продаде вложената стока, ако влогодателят не я получи – следва писмено да уведоми влогодателя и след това може да я продаде по пазарни цени или на публичен търг (ако е бързоразваляща се стока – и без уведомяване).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381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bg-BG" dirty="0"/>
              <a:t>4</a:t>
            </a:r>
            <a:r>
              <a:rPr lang="bg-BG" dirty="0" smtClean="0"/>
              <a:t>. Складов запис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>
            <a:normAutofit lnSpcReduction="10000"/>
          </a:bodyPr>
          <a:lstStyle/>
          <a:p>
            <a:pPr algn="just"/>
            <a:r>
              <a:rPr lang="bg-BG" dirty="0" smtClean="0"/>
              <a:t>Ценна книга на заповед, прехвърля се чрез джиро;</a:t>
            </a:r>
          </a:p>
          <a:p>
            <a:pPr algn="just"/>
            <a:r>
              <a:rPr lang="bg-BG" dirty="0" smtClean="0"/>
              <a:t>Издава се въз основа на складовия регистър;</a:t>
            </a:r>
          </a:p>
          <a:p>
            <a:pPr algn="just"/>
            <a:r>
              <a:rPr lang="bg-BG" dirty="0" smtClean="0"/>
              <a:t>Правата на легитимирания приносител на складовия запис са идентични с правата на влогодателя;</a:t>
            </a:r>
          </a:p>
          <a:p>
            <a:pPr algn="just"/>
            <a:r>
              <a:rPr lang="bg-BG" dirty="0" smtClean="0"/>
              <a:t>Целта е да се замести вложената стока в търговския (гражданския) оборот. Прехвърлянето на записа има вещно действие – прехвърля се правото на собственост и владението върху стоката;</a:t>
            </a:r>
          </a:p>
          <a:p>
            <a:pPr algn="just"/>
            <a:r>
              <a:rPr lang="bg-BG" dirty="0" smtClean="0"/>
              <a:t>Материализира правото на титуляря да получи и да се разпорежда със стоката.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23273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</TotalTime>
  <Words>458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Влог в публичен склад</vt:lpstr>
      <vt:lpstr>1. Определение и характеристика</vt:lpstr>
      <vt:lpstr>2. Задължения на влогоприемателя</vt:lpstr>
      <vt:lpstr>3. Права на влогоприемателя</vt:lpstr>
      <vt:lpstr>4. Складов запис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Влог в публичен склад</dc:title>
  <dc:creator>RDimitrova</dc:creator>
  <cp:lastModifiedBy>RDimitrova</cp:lastModifiedBy>
  <cp:revision>8</cp:revision>
  <dcterms:created xsi:type="dcterms:W3CDTF">2020-05-02T07:19:13Z</dcterms:created>
  <dcterms:modified xsi:type="dcterms:W3CDTF">2020-05-02T07:58:40Z</dcterms:modified>
</cp:coreProperties>
</file>