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6" r:id="rId2"/>
    <p:sldId id="277" r:id="rId3"/>
    <p:sldId id="278" r:id="rId4"/>
    <p:sldId id="282" r:id="rId5"/>
    <p:sldId id="285" r:id="rId6"/>
    <p:sldId id="279" r:id="rId7"/>
    <p:sldId id="281" r:id="rId8"/>
    <p:sldId id="284" r:id="rId9"/>
    <p:sldId id="280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BCCA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5250" autoAdjust="0"/>
  </p:normalViewPr>
  <p:slideViewPr>
    <p:cSldViewPr>
      <p:cViewPr varScale="1">
        <p:scale>
          <a:sx n="106" d="100"/>
          <a:sy n="106" d="100"/>
        </p:scale>
        <p:origin x="522" y="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https://pixabay.com/photos/architecture-building-amsterdam-1448221/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99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https://pixabay.com/photos/room-flower-white-cabinet-plant-4161931/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91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Source of Image:- </a:t>
            </a:r>
          </a:p>
          <a:p>
            <a:r>
              <a:rPr lang="en-IN" dirty="0"/>
              <a:t>https://www.freepik.com/free-photo/portrait-of-young-businessman-talking-on-mobile-phone-near-the-window_3156903.htm#term=corporate%20people&amp;page=2&amp;position=12</a:t>
            </a:r>
          </a:p>
          <a:p>
            <a:r>
              <a:rPr lang="en-IN" dirty="0"/>
              <a:t>https://www.freepik.com/free-photo/smiling-business-woman-pointing-finger-on-copy-space-isolated-portrait_1119372.htm#term=corporate%20people&amp;page=5&amp;position=19</a:t>
            </a:r>
          </a:p>
          <a:p>
            <a:r>
              <a:rPr lang="en-IN" dirty="0"/>
              <a:t>https://www.freepik.com/free-photo/smiling-mature-businessman-talking-on-mobile-phone_3105768.htm#term=corporate%20people&amp;page=6&amp;position=27</a:t>
            </a:r>
          </a:p>
          <a:p>
            <a:r>
              <a:rPr lang="en-IN" dirty="0"/>
              <a:t>https://www.freepik.com/free-photo/smiling-brunette-manager-with-crossed-arms_899841.htm#term=corporate%20people&amp;page=8&amp;position=36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34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8C2EF75-A16A-48E3-BE18-BAECA0D98F59}"/>
              </a:ext>
            </a:extLst>
          </p:cNvPr>
          <p:cNvGrpSpPr/>
          <p:nvPr userDrawn="1"/>
        </p:nvGrpSpPr>
        <p:grpSpPr>
          <a:xfrm>
            <a:off x="354110" y="326571"/>
            <a:ext cx="11480605" cy="6204858"/>
            <a:chOff x="354110" y="326571"/>
            <a:chExt cx="11480605" cy="6204858"/>
          </a:xfrm>
        </p:grpSpPr>
        <p:sp>
          <p:nvSpPr>
            <p:cNvPr id="524" name="Rectangle 5">
              <a:extLst>
                <a:ext uri="{FF2B5EF4-FFF2-40B4-BE49-F238E27FC236}">
                  <a16:creationId xmlns:a16="http://schemas.microsoft.com/office/drawing/2014/main" id="{D0391FF9-0338-4933-99EA-0BC7224F4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26571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5" name="Rectangle 6">
              <a:extLst>
                <a:ext uri="{FF2B5EF4-FFF2-40B4-BE49-F238E27FC236}">
                  <a16:creationId xmlns:a16="http://schemas.microsoft.com/office/drawing/2014/main" id="{68848005-FF97-4886-AB70-BEAC78E6A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26571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6" name="Rectangle 7">
              <a:extLst>
                <a:ext uri="{FF2B5EF4-FFF2-40B4-BE49-F238E27FC236}">
                  <a16:creationId xmlns:a16="http://schemas.microsoft.com/office/drawing/2014/main" id="{A371799C-C91D-4388-B84A-3FB831416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26571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7" name="Rectangle 8">
              <a:extLst>
                <a:ext uri="{FF2B5EF4-FFF2-40B4-BE49-F238E27FC236}">
                  <a16:creationId xmlns:a16="http://schemas.microsoft.com/office/drawing/2014/main" id="{C722B8FD-8C0E-4B48-8849-E0D3A2C9E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26571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8" name="Rectangle 9">
              <a:extLst>
                <a:ext uri="{FF2B5EF4-FFF2-40B4-BE49-F238E27FC236}">
                  <a16:creationId xmlns:a16="http://schemas.microsoft.com/office/drawing/2014/main" id="{F690EF81-637B-45E9-B2E4-F6466D3CE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26571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9" name="Rectangle 10">
              <a:extLst>
                <a:ext uri="{FF2B5EF4-FFF2-40B4-BE49-F238E27FC236}">
                  <a16:creationId xmlns:a16="http://schemas.microsoft.com/office/drawing/2014/main" id="{93D434AE-D8E1-4B73-97E9-104904735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26571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0" name="Rectangle 11">
              <a:extLst>
                <a:ext uri="{FF2B5EF4-FFF2-40B4-BE49-F238E27FC236}">
                  <a16:creationId xmlns:a16="http://schemas.microsoft.com/office/drawing/2014/main" id="{38DB79DD-18E2-4E0B-8C6B-B3170D9E6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26571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1" name="Rectangle 12">
              <a:extLst>
                <a:ext uri="{FF2B5EF4-FFF2-40B4-BE49-F238E27FC236}">
                  <a16:creationId xmlns:a16="http://schemas.microsoft.com/office/drawing/2014/main" id="{AA24A7B5-1047-4ED2-8394-1F64840CD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326571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2" name="Rectangle 13">
              <a:extLst>
                <a:ext uri="{FF2B5EF4-FFF2-40B4-BE49-F238E27FC236}">
                  <a16:creationId xmlns:a16="http://schemas.microsoft.com/office/drawing/2014/main" id="{1BF3D7A2-914A-406C-85FE-78F492E2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326571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3" name="Rectangle 14">
              <a:extLst>
                <a:ext uri="{FF2B5EF4-FFF2-40B4-BE49-F238E27FC236}">
                  <a16:creationId xmlns:a16="http://schemas.microsoft.com/office/drawing/2014/main" id="{EFE4A65D-7D8E-481F-9FD2-EC0C85742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326571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4" name="Rectangle 15">
              <a:extLst>
                <a:ext uri="{FF2B5EF4-FFF2-40B4-BE49-F238E27FC236}">
                  <a16:creationId xmlns:a16="http://schemas.microsoft.com/office/drawing/2014/main" id="{6D829585-3C10-4E29-9D87-5A5437E00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326571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5" name="Rectangle 16">
              <a:extLst>
                <a:ext uri="{FF2B5EF4-FFF2-40B4-BE49-F238E27FC236}">
                  <a16:creationId xmlns:a16="http://schemas.microsoft.com/office/drawing/2014/main" id="{2B70A9B8-A62A-4C92-8175-AAC487F5F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326571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6" name="Rectangle 17">
              <a:extLst>
                <a:ext uri="{FF2B5EF4-FFF2-40B4-BE49-F238E27FC236}">
                  <a16:creationId xmlns:a16="http://schemas.microsoft.com/office/drawing/2014/main" id="{62925939-9955-4AB6-8B7B-2F98C58A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326571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7" name="Rectangle 18">
              <a:extLst>
                <a:ext uri="{FF2B5EF4-FFF2-40B4-BE49-F238E27FC236}">
                  <a16:creationId xmlns:a16="http://schemas.microsoft.com/office/drawing/2014/main" id="{658B8514-8D6B-4F5F-AE70-55B9F4C50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326571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8" name="Rectangle 19">
              <a:extLst>
                <a:ext uri="{FF2B5EF4-FFF2-40B4-BE49-F238E27FC236}">
                  <a16:creationId xmlns:a16="http://schemas.microsoft.com/office/drawing/2014/main" id="{D6780382-758A-41C1-83C0-EB51E004E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326571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9" name="Rectangle 20">
              <a:extLst>
                <a:ext uri="{FF2B5EF4-FFF2-40B4-BE49-F238E27FC236}">
                  <a16:creationId xmlns:a16="http://schemas.microsoft.com/office/drawing/2014/main" id="{9357623D-6D19-46DA-B792-E1A2F32F8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326571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0" name="Rectangle 21">
              <a:extLst>
                <a:ext uri="{FF2B5EF4-FFF2-40B4-BE49-F238E27FC236}">
                  <a16:creationId xmlns:a16="http://schemas.microsoft.com/office/drawing/2014/main" id="{2F00DFB8-11D0-4DF8-A3AD-197C3F30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326571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1" name="Rectangle 22">
              <a:extLst>
                <a:ext uri="{FF2B5EF4-FFF2-40B4-BE49-F238E27FC236}">
                  <a16:creationId xmlns:a16="http://schemas.microsoft.com/office/drawing/2014/main" id="{57F57754-D964-4CFA-BC83-9AFD46DA5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326571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2" name="Rectangle 23">
              <a:extLst>
                <a:ext uri="{FF2B5EF4-FFF2-40B4-BE49-F238E27FC236}">
                  <a16:creationId xmlns:a16="http://schemas.microsoft.com/office/drawing/2014/main" id="{CAC9FBA4-D9FC-44DC-9CBC-4AA56F87E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326571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3" name="Rectangle 24">
              <a:extLst>
                <a:ext uri="{FF2B5EF4-FFF2-40B4-BE49-F238E27FC236}">
                  <a16:creationId xmlns:a16="http://schemas.microsoft.com/office/drawing/2014/main" id="{6B5BF42C-E1FB-4B04-8861-8F6834EC8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26571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4" name="Rectangle 25">
              <a:extLst>
                <a:ext uri="{FF2B5EF4-FFF2-40B4-BE49-F238E27FC236}">
                  <a16:creationId xmlns:a16="http://schemas.microsoft.com/office/drawing/2014/main" id="{BECAB5D5-0B99-4F52-BDEC-9DEE44451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26571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5" name="Rectangle 26">
              <a:extLst>
                <a:ext uri="{FF2B5EF4-FFF2-40B4-BE49-F238E27FC236}">
                  <a16:creationId xmlns:a16="http://schemas.microsoft.com/office/drawing/2014/main" id="{7F2A058E-DD90-4B9A-BCA3-AAB1E880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26571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6" name="Rectangle 27">
              <a:extLst>
                <a:ext uri="{FF2B5EF4-FFF2-40B4-BE49-F238E27FC236}">
                  <a16:creationId xmlns:a16="http://schemas.microsoft.com/office/drawing/2014/main" id="{5A511A58-4543-4023-AD40-17185DD31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26571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7" name="Rectangle 28">
              <a:extLst>
                <a:ext uri="{FF2B5EF4-FFF2-40B4-BE49-F238E27FC236}">
                  <a16:creationId xmlns:a16="http://schemas.microsoft.com/office/drawing/2014/main" id="{4FB2F5FA-9E29-4BF4-A565-01F562351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26571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8" name="Rectangle 29">
              <a:extLst>
                <a:ext uri="{FF2B5EF4-FFF2-40B4-BE49-F238E27FC236}">
                  <a16:creationId xmlns:a16="http://schemas.microsoft.com/office/drawing/2014/main" id="{79033138-2B37-4A7A-BB10-95ED1BC4C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26571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9" name="Rectangle 30">
              <a:extLst>
                <a:ext uri="{FF2B5EF4-FFF2-40B4-BE49-F238E27FC236}">
                  <a16:creationId xmlns:a16="http://schemas.microsoft.com/office/drawing/2014/main" id="{79753DF4-5F75-4419-909E-7C6C91243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26571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0" name="Rectangle 32">
              <a:extLst>
                <a:ext uri="{FF2B5EF4-FFF2-40B4-BE49-F238E27FC236}">
                  <a16:creationId xmlns:a16="http://schemas.microsoft.com/office/drawing/2014/main" id="{855DF40C-B6BB-4565-917B-0D68E9A99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834963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1" name="Rectangle 33">
              <a:extLst>
                <a:ext uri="{FF2B5EF4-FFF2-40B4-BE49-F238E27FC236}">
                  <a16:creationId xmlns:a16="http://schemas.microsoft.com/office/drawing/2014/main" id="{4A966D73-83CF-49BC-B17D-814D08E70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834963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2" name="Rectangle 34">
              <a:extLst>
                <a:ext uri="{FF2B5EF4-FFF2-40B4-BE49-F238E27FC236}">
                  <a16:creationId xmlns:a16="http://schemas.microsoft.com/office/drawing/2014/main" id="{C4D3FEF6-5168-4033-87C1-4DE8C0B10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3" name="Rectangle 35">
              <a:extLst>
                <a:ext uri="{FF2B5EF4-FFF2-40B4-BE49-F238E27FC236}">
                  <a16:creationId xmlns:a16="http://schemas.microsoft.com/office/drawing/2014/main" id="{8196550C-9075-450D-8381-757B57ACF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834963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4" name="Rectangle 36">
              <a:extLst>
                <a:ext uri="{FF2B5EF4-FFF2-40B4-BE49-F238E27FC236}">
                  <a16:creationId xmlns:a16="http://schemas.microsoft.com/office/drawing/2014/main" id="{9DDF2589-A917-47E1-86F2-E9E9D031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834963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5" name="Rectangle 37">
              <a:extLst>
                <a:ext uri="{FF2B5EF4-FFF2-40B4-BE49-F238E27FC236}">
                  <a16:creationId xmlns:a16="http://schemas.microsoft.com/office/drawing/2014/main" id="{19AA832E-82CD-495F-9759-311D5CF3C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834963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6" name="Rectangle 38">
              <a:extLst>
                <a:ext uri="{FF2B5EF4-FFF2-40B4-BE49-F238E27FC236}">
                  <a16:creationId xmlns:a16="http://schemas.microsoft.com/office/drawing/2014/main" id="{E321B9D6-F4D4-4E72-B642-4A20A028D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7" name="Rectangle 39">
              <a:extLst>
                <a:ext uri="{FF2B5EF4-FFF2-40B4-BE49-F238E27FC236}">
                  <a16:creationId xmlns:a16="http://schemas.microsoft.com/office/drawing/2014/main" id="{67D8E47E-A97F-495B-9D93-E77F5D991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834963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8" name="Rectangle 40">
              <a:extLst>
                <a:ext uri="{FF2B5EF4-FFF2-40B4-BE49-F238E27FC236}">
                  <a16:creationId xmlns:a16="http://schemas.microsoft.com/office/drawing/2014/main" id="{A3102978-9FB6-414A-87A2-7447231B7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834963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9" name="Rectangle 41">
              <a:extLst>
                <a:ext uri="{FF2B5EF4-FFF2-40B4-BE49-F238E27FC236}">
                  <a16:creationId xmlns:a16="http://schemas.microsoft.com/office/drawing/2014/main" id="{52AB6645-416B-4B1A-BDD5-25D20B3DD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834963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0" name="Rectangle 42">
              <a:extLst>
                <a:ext uri="{FF2B5EF4-FFF2-40B4-BE49-F238E27FC236}">
                  <a16:creationId xmlns:a16="http://schemas.microsoft.com/office/drawing/2014/main" id="{6FC3BBB2-F5AD-4180-9804-3EA9F90C2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834963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1" name="Rectangle 43">
              <a:extLst>
                <a:ext uri="{FF2B5EF4-FFF2-40B4-BE49-F238E27FC236}">
                  <a16:creationId xmlns:a16="http://schemas.microsoft.com/office/drawing/2014/main" id="{422DB3ED-2BEF-4ED1-BC1B-08CB86C00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834963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2" name="Rectangle 44">
              <a:extLst>
                <a:ext uri="{FF2B5EF4-FFF2-40B4-BE49-F238E27FC236}">
                  <a16:creationId xmlns:a16="http://schemas.microsoft.com/office/drawing/2014/main" id="{98D97055-E2FD-4FF0-90DB-E94B1920C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834963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3" name="Rectangle 45">
              <a:extLst>
                <a:ext uri="{FF2B5EF4-FFF2-40B4-BE49-F238E27FC236}">
                  <a16:creationId xmlns:a16="http://schemas.microsoft.com/office/drawing/2014/main" id="{DE4F8DEE-2AD7-48B0-86FE-2FB6CF6E0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834963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4" name="Rectangle 46">
              <a:extLst>
                <a:ext uri="{FF2B5EF4-FFF2-40B4-BE49-F238E27FC236}">
                  <a16:creationId xmlns:a16="http://schemas.microsoft.com/office/drawing/2014/main" id="{ABD952AD-A59A-4124-AAA4-9E35E9D1D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834963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5" name="Rectangle 47">
              <a:extLst>
                <a:ext uri="{FF2B5EF4-FFF2-40B4-BE49-F238E27FC236}">
                  <a16:creationId xmlns:a16="http://schemas.microsoft.com/office/drawing/2014/main" id="{09F53A53-235E-4905-B7A1-4C2487531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834963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6" name="Rectangle 48">
              <a:extLst>
                <a:ext uri="{FF2B5EF4-FFF2-40B4-BE49-F238E27FC236}">
                  <a16:creationId xmlns:a16="http://schemas.microsoft.com/office/drawing/2014/main" id="{E7B8F62B-F26F-4F16-83DE-DE88E2AC2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834963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7" name="Rectangle 49">
              <a:extLst>
                <a:ext uri="{FF2B5EF4-FFF2-40B4-BE49-F238E27FC236}">
                  <a16:creationId xmlns:a16="http://schemas.microsoft.com/office/drawing/2014/main" id="{5A3F2E03-9197-4D87-AEBD-53681C71A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834963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8" name="Rectangle 50">
              <a:extLst>
                <a:ext uri="{FF2B5EF4-FFF2-40B4-BE49-F238E27FC236}">
                  <a16:creationId xmlns:a16="http://schemas.microsoft.com/office/drawing/2014/main" id="{AC48136C-038A-4E15-A432-82CDA358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834963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9" name="Rectangle 51">
              <a:extLst>
                <a:ext uri="{FF2B5EF4-FFF2-40B4-BE49-F238E27FC236}">
                  <a16:creationId xmlns:a16="http://schemas.microsoft.com/office/drawing/2014/main" id="{A03DB8D5-6A83-4A84-AB18-203060958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834963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0" name="Rectangle 52">
              <a:extLst>
                <a:ext uri="{FF2B5EF4-FFF2-40B4-BE49-F238E27FC236}">
                  <a16:creationId xmlns:a16="http://schemas.microsoft.com/office/drawing/2014/main" id="{CB4B691A-151E-4AA1-86FD-1DF590C8A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834963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1" name="Rectangle 53">
              <a:extLst>
                <a:ext uri="{FF2B5EF4-FFF2-40B4-BE49-F238E27FC236}">
                  <a16:creationId xmlns:a16="http://schemas.microsoft.com/office/drawing/2014/main" id="{8DE17CF6-249D-4F7B-83E2-FD452FE77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834963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2" name="Rectangle 54">
              <a:extLst>
                <a:ext uri="{FF2B5EF4-FFF2-40B4-BE49-F238E27FC236}">
                  <a16:creationId xmlns:a16="http://schemas.microsoft.com/office/drawing/2014/main" id="{8AFBC693-95B4-46BF-8458-36EE0C805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834963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3" name="Rectangle 55">
              <a:extLst>
                <a:ext uri="{FF2B5EF4-FFF2-40B4-BE49-F238E27FC236}">
                  <a16:creationId xmlns:a16="http://schemas.microsoft.com/office/drawing/2014/main" id="{1B7936E4-C86A-4ECF-9DAA-DD45C61C9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834963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4" name="Rectangle 56">
              <a:extLst>
                <a:ext uri="{FF2B5EF4-FFF2-40B4-BE49-F238E27FC236}">
                  <a16:creationId xmlns:a16="http://schemas.microsoft.com/office/drawing/2014/main" id="{07B705CC-7C23-4703-BFCD-DEBFDF5A7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834963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5" name="Rectangle 57">
              <a:extLst>
                <a:ext uri="{FF2B5EF4-FFF2-40B4-BE49-F238E27FC236}">
                  <a16:creationId xmlns:a16="http://schemas.microsoft.com/office/drawing/2014/main" id="{021EAEDF-4795-47A7-9CDF-29BDE7EB4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834963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6" name="Rectangle 59">
              <a:extLst>
                <a:ext uri="{FF2B5EF4-FFF2-40B4-BE49-F238E27FC236}">
                  <a16:creationId xmlns:a16="http://schemas.microsoft.com/office/drawing/2014/main" id="{C8E25685-5F7D-4F4C-ABCD-4A625A28D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342187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7" name="Rectangle 60">
              <a:extLst>
                <a:ext uri="{FF2B5EF4-FFF2-40B4-BE49-F238E27FC236}">
                  <a16:creationId xmlns:a16="http://schemas.microsoft.com/office/drawing/2014/main" id="{F86C1915-F185-4F6E-BC9A-70ED6873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8" name="Rectangle 61">
              <a:extLst>
                <a:ext uri="{FF2B5EF4-FFF2-40B4-BE49-F238E27FC236}">
                  <a16:creationId xmlns:a16="http://schemas.microsoft.com/office/drawing/2014/main" id="{0A676732-8A69-4B25-9573-F6F90E1CB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3421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9" name="Rectangle 62">
              <a:extLst>
                <a:ext uri="{FF2B5EF4-FFF2-40B4-BE49-F238E27FC236}">
                  <a16:creationId xmlns:a16="http://schemas.microsoft.com/office/drawing/2014/main" id="{D4F1F03D-E1AA-4194-B592-BA6FFEF4B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0" name="Rectangle 63">
              <a:extLst>
                <a:ext uri="{FF2B5EF4-FFF2-40B4-BE49-F238E27FC236}">
                  <a16:creationId xmlns:a16="http://schemas.microsoft.com/office/drawing/2014/main" id="{3E19A2DA-16F0-4B64-9855-639F78BF9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3421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1" name="Rectangle 64">
              <a:extLst>
                <a:ext uri="{FF2B5EF4-FFF2-40B4-BE49-F238E27FC236}">
                  <a16:creationId xmlns:a16="http://schemas.microsoft.com/office/drawing/2014/main" id="{21AA4D67-978D-46FA-9138-C5EF347A0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3421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2" name="Rectangle 65">
              <a:extLst>
                <a:ext uri="{FF2B5EF4-FFF2-40B4-BE49-F238E27FC236}">
                  <a16:creationId xmlns:a16="http://schemas.microsoft.com/office/drawing/2014/main" id="{DF7FABC9-0AE5-498D-9DCD-2D0A69DD4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3421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3" name="Rectangle 66">
              <a:extLst>
                <a:ext uri="{FF2B5EF4-FFF2-40B4-BE49-F238E27FC236}">
                  <a16:creationId xmlns:a16="http://schemas.microsoft.com/office/drawing/2014/main" id="{3B4259AB-BB5C-471B-8BFD-2464967E0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13421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4" name="Rectangle 67">
              <a:extLst>
                <a:ext uri="{FF2B5EF4-FFF2-40B4-BE49-F238E27FC236}">
                  <a16:creationId xmlns:a16="http://schemas.microsoft.com/office/drawing/2014/main" id="{4A71AFC4-8245-4F87-8986-BFA71637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13421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5" name="Rectangle 68">
              <a:extLst>
                <a:ext uri="{FF2B5EF4-FFF2-40B4-BE49-F238E27FC236}">
                  <a16:creationId xmlns:a16="http://schemas.microsoft.com/office/drawing/2014/main" id="{AA4DB81E-6CDA-4C15-A84C-6764CA845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13421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6" name="Rectangle 69">
              <a:extLst>
                <a:ext uri="{FF2B5EF4-FFF2-40B4-BE49-F238E27FC236}">
                  <a16:creationId xmlns:a16="http://schemas.microsoft.com/office/drawing/2014/main" id="{E6B3071E-6076-4B7A-83B7-92D6A1653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13421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7" name="Rectangle 70">
              <a:extLst>
                <a:ext uri="{FF2B5EF4-FFF2-40B4-BE49-F238E27FC236}">
                  <a16:creationId xmlns:a16="http://schemas.microsoft.com/office/drawing/2014/main" id="{E8543DB1-652E-4988-9780-2A2133D41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13421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8" name="Rectangle 71">
              <a:extLst>
                <a:ext uri="{FF2B5EF4-FFF2-40B4-BE49-F238E27FC236}">
                  <a16:creationId xmlns:a16="http://schemas.microsoft.com/office/drawing/2014/main" id="{42F0AA6A-4C74-462E-8B1B-F39A0F70F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13421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9" name="Rectangle 72">
              <a:extLst>
                <a:ext uri="{FF2B5EF4-FFF2-40B4-BE49-F238E27FC236}">
                  <a16:creationId xmlns:a16="http://schemas.microsoft.com/office/drawing/2014/main" id="{B33C0D7F-04E1-4844-B90C-3FBE5EEF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13421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0" name="Rectangle 73">
              <a:extLst>
                <a:ext uri="{FF2B5EF4-FFF2-40B4-BE49-F238E27FC236}">
                  <a16:creationId xmlns:a16="http://schemas.microsoft.com/office/drawing/2014/main" id="{F49B085D-B4DD-458A-826A-3DA24029B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13421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1" name="Rectangle 74">
              <a:extLst>
                <a:ext uri="{FF2B5EF4-FFF2-40B4-BE49-F238E27FC236}">
                  <a16:creationId xmlns:a16="http://schemas.microsoft.com/office/drawing/2014/main" id="{A32F9E5F-5111-453D-A333-FB4E1A18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13421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2" name="Rectangle 75">
              <a:extLst>
                <a:ext uri="{FF2B5EF4-FFF2-40B4-BE49-F238E27FC236}">
                  <a16:creationId xmlns:a16="http://schemas.microsoft.com/office/drawing/2014/main" id="{47E4D8BD-DEA3-4D27-98E4-F4E701617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13421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3" name="Rectangle 76">
              <a:extLst>
                <a:ext uri="{FF2B5EF4-FFF2-40B4-BE49-F238E27FC236}">
                  <a16:creationId xmlns:a16="http://schemas.microsoft.com/office/drawing/2014/main" id="{BBF03BDD-5E4F-4125-8BBA-793FC2C1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13421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F3B4C098-EB45-4815-8269-996D7522E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13421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5" name="Rectangle 78">
              <a:extLst>
                <a:ext uri="{FF2B5EF4-FFF2-40B4-BE49-F238E27FC236}">
                  <a16:creationId xmlns:a16="http://schemas.microsoft.com/office/drawing/2014/main" id="{B59927F3-4B4B-42A6-8B08-08A49631D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3421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6" name="Rectangle 79">
              <a:extLst>
                <a:ext uri="{FF2B5EF4-FFF2-40B4-BE49-F238E27FC236}">
                  <a16:creationId xmlns:a16="http://schemas.microsoft.com/office/drawing/2014/main" id="{A3EF2292-28DC-48A4-AF27-649B5C458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3421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7" name="Rectangle 80">
              <a:extLst>
                <a:ext uri="{FF2B5EF4-FFF2-40B4-BE49-F238E27FC236}">
                  <a16:creationId xmlns:a16="http://schemas.microsoft.com/office/drawing/2014/main" id="{248C3F59-9E32-45A2-A3CC-2CB70225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3421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8" name="Rectangle 81">
              <a:extLst>
                <a:ext uri="{FF2B5EF4-FFF2-40B4-BE49-F238E27FC236}">
                  <a16:creationId xmlns:a16="http://schemas.microsoft.com/office/drawing/2014/main" id="{8E4ACB8A-43E4-4093-AE56-AA241704B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3421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9" name="Rectangle 82">
              <a:extLst>
                <a:ext uri="{FF2B5EF4-FFF2-40B4-BE49-F238E27FC236}">
                  <a16:creationId xmlns:a16="http://schemas.microsoft.com/office/drawing/2014/main" id="{D14F99BB-28D1-464F-BB16-2F2623BBC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3421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0" name="Rectangle 83">
              <a:extLst>
                <a:ext uri="{FF2B5EF4-FFF2-40B4-BE49-F238E27FC236}">
                  <a16:creationId xmlns:a16="http://schemas.microsoft.com/office/drawing/2014/main" id="{A95FA675-3755-4391-B726-68B8FF23A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3421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1" name="Rectangle 84">
              <a:extLst>
                <a:ext uri="{FF2B5EF4-FFF2-40B4-BE49-F238E27FC236}">
                  <a16:creationId xmlns:a16="http://schemas.microsoft.com/office/drawing/2014/main" id="{49925855-02BD-4CA2-9D33-00CA85C3A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3421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0" name="Rectangle 276">
              <a:extLst>
                <a:ext uri="{FF2B5EF4-FFF2-40B4-BE49-F238E27FC236}">
                  <a16:creationId xmlns:a16="http://schemas.microsoft.com/office/drawing/2014/main" id="{3438C147-B1A7-4B1E-AE39-DA7715FB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4069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1" name="Rectangle 277">
              <a:extLst>
                <a:ext uri="{FF2B5EF4-FFF2-40B4-BE49-F238E27FC236}">
                  <a16:creationId xmlns:a16="http://schemas.microsoft.com/office/drawing/2014/main" id="{84AA6B27-1DF9-4C1A-8EB8-285EAD775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4069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2" name="Rectangle 278">
              <a:extLst>
                <a:ext uri="{FF2B5EF4-FFF2-40B4-BE49-F238E27FC236}">
                  <a16:creationId xmlns:a16="http://schemas.microsoft.com/office/drawing/2014/main" id="{EC4CD7F9-CEBB-45D2-BC0F-696E95FC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4069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3" name="Rectangle 279">
              <a:extLst>
                <a:ext uri="{FF2B5EF4-FFF2-40B4-BE49-F238E27FC236}">
                  <a16:creationId xmlns:a16="http://schemas.microsoft.com/office/drawing/2014/main" id="{25CE44E3-3ADD-478D-A105-8FBE0876C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4069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4" name="Rectangle 280">
              <a:extLst>
                <a:ext uri="{FF2B5EF4-FFF2-40B4-BE49-F238E27FC236}">
                  <a16:creationId xmlns:a16="http://schemas.microsoft.com/office/drawing/2014/main" id="{A8F0BFFE-3D79-4101-821A-4AF5607E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4069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5" name="Rectangle 281">
              <a:extLst>
                <a:ext uri="{FF2B5EF4-FFF2-40B4-BE49-F238E27FC236}">
                  <a16:creationId xmlns:a16="http://schemas.microsoft.com/office/drawing/2014/main" id="{84D419AF-8225-41B8-86F5-75B9A63B2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4069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6" name="Rectangle 282">
              <a:extLst>
                <a:ext uri="{FF2B5EF4-FFF2-40B4-BE49-F238E27FC236}">
                  <a16:creationId xmlns:a16="http://schemas.microsoft.com/office/drawing/2014/main" id="{4E58BD16-2A71-4755-BC85-16C8F3739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4069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7" name="Rectangle 283">
              <a:extLst>
                <a:ext uri="{FF2B5EF4-FFF2-40B4-BE49-F238E27FC236}">
                  <a16:creationId xmlns:a16="http://schemas.microsoft.com/office/drawing/2014/main" id="{F56B1EBF-9ACC-4EEA-9794-00E325DCA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4069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8" name="Rectangle 284">
              <a:extLst>
                <a:ext uri="{FF2B5EF4-FFF2-40B4-BE49-F238E27FC236}">
                  <a16:creationId xmlns:a16="http://schemas.microsoft.com/office/drawing/2014/main" id="{CCFE505E-DEE7-4620-81F5-36AFA872F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4069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9" name="Rectangle 285">
              <a:extLst>
                <a:ext uri="{FF2B5EF4-FFF2-40B4-BE49-F238E27FC236}">
                  <a16:creationId xmlns:a16="http://schemas.microsoft.com/office/drawing/2014/main" id="{30C4E4C1-9D8B-44EC-8D99-2E618636E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4069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0" name="Rectangle 286">
              <a:extLst>
                <a:ext uri="{FF2B5EF4-FFF2-40B4-BE49-F238E27FC236}">
                  <a16:creationId xmlns:a16="http://schemas.microsoft.com/office/drawing/2014/main" id="{775CBB56-B210-43F2-87E2-DE5A0CA40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4069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1" name="Rectangle 287">
              <a:extLst>
                <a:ext uri="{FF2B5EF4-FFF2-40B4-BE49-F238E27FC236}">
                  <a16:creationId xmlns:a16="http://schemas.microsoft.com/office/drawing/2014/main" id="{6667B41B-9A3E-4667-A1C7-B7369F010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4069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2" name="Rectangle 288">
              <a:extLst>
                <a:ext uri="{FF2B5EF4-FFF2-40B4-BE49-F238E27FC236}">
                  <a16:creationId xmlns:a16="http://schemas.microsoft.com/office/drawing/2014/main" id="{796F6F02-6043-46B6-ACB2-F0D85A865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4069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3" name="Rectangle 289">
              <a:extLst>
                <a:ext uri="{FF2B5EF4-FFF2-40B4-BE49-F238E27FC236}">
                  <a16:creationId xmlns:a16="http://schemas.microsoft.com/office/drawing/2014/main" id="{929725D4-ED31-40E2-8AB3-47D0FD5DE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4069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4" name="Rectangle 290">
              <a:extLst>
                <a:ext uri="{FF2B5EF4-FFF2-40B4-BE49-F238E27FC236}">
                  <a16:creationId xmlns:a16="http://schemas.microsoft.com/office/drawing/2014/main" id="{6E0AE0BD-ECE4-468E-A5C9-0DE456154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4069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5" name="Rectangle 291">
              <a:extLst>
                <a:ext uri="{FF2B5EF4-FFF2-40B4-BE49-F238E27FC236}">
                  <a16:creationId xmlns:a16="http://schemas.microsoft.com/office/drawing/2014/main" id="{4400955C-33E1-4C75-9F63-728D8665A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4069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6" name="Rectangle 292">
              <a:extLst>
                <a:ext uri="{FF2B5EF4-FFF2-40B4-BE49-F238E27FC236}">
                  <a16:creationId xmlns:a16="http://schemas.microsoft.com/office/drawing/2014/main" id="{D961C0B6-3B1B-4839-857B-114099F3F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4069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7" name="Rectangle 293">
              <a:extLst>
                <a:ext uri="{FF2B5EF4-FFF2-40B4-BE49-F238E27FC236}">
                  <a16:creationId xmlns:a16="http://schemas.microsoft.com/office/drawing/2014/main" id="{DF5F8018-F3F9-4B6A-961C-FDE42B1A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4069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8" name="Rectangle 294">
              <a:extLst>
                <a:ext uri="{FF2B5EF4-FFF2-40B4-BE49-F238E27FC236}">
                  <a16:creationId xmlns:a16="http://schemas.microsoft.com/office/drawing/2014/main" id="{F9B0F8D9-7724-4ACF-BA7F-110AA4FF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4069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9" name="Rectangle 295">
              <a:extLst>
                <a:ext uri="{FF2B5EF4-FFF2-40B4-BE49-F238E27FC236}">
                  <a16:creationId xmlns:a16="http://schemas.microsoft.com/office/drawing/2014/main" id="{1D3659AF-0565-450F-85E1-3D9707E72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4069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0" name="Rectangle 296">
              <a:extLst>
                <a:ext uri="{FF2B5EF4-FFF2-40B4-BE49-F238E27FC236}">
                  <a16:creationId xmlns:a16="http://schemas.microsoft.com/office/drawing/2014/main" id="{5FE90139-0B55-4644-A3B5-120193B9A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4069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1" name="Rectangle 297">
              <a:extLst>
                <a:ext uri="{FF2B5EF4-FFF2-40B4-BE49-F238E27FC236}">
                  <a16:creationId xmlns:a16="http://schemas.microsoft.com/office/drawing/2014/main" id="{5C52DEE4-F75A-448E-AC22-D4A8424D6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4069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2" name="Rectangle 298">
              <a:extLst>
                <a:ext uri="{FF2B5EF4-FFF2-40B4-BE49-F238E27FC236}">
                  <a16:creationId xmlns:a16="http://schemas.microsoft.com/office/drawing/2014/main" id="{0FAA6019-458E-49C0-82BF-4DA9376E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4069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3" name="Rectangle 299">
              <a:extLst>
                <a:ext uri="{FF2B5EF4-FFF2-40B4-BE49-F238E27FC236}">
                  <a16:creationId xmlns:a16="http://schemas.microsoft.com/office/drawing/2014/main" id="{A10BEF18-4D65-4ECD-AD29-9B429488E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406987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4" name="Rectangle 300">
              <a:extLst>
                <a:ext uri="{FF2B5EF4-FFF2-40B4-BE49-F238E27FC236}">
                  <a16:creationId xmlns:a16="http://schemas.microsoft.com/office/drawing/2014/main" id="{B5150899-574E-4361-8BD8-908931E2F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406987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5" name="Rectangle 301">
              <a:extLst>
                <a:ext uri="{FF2B5EF4-FFF2-40B4-BE49-F238E27FC236}">
                  <a16:creationId xmlns:a16="http://schemas.microsoft.com/office/drawing/2014/main" id="{BEA711FE-B1AF-4B37-81CB-C560FA27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406987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6" name="Rectangle 303">
              <a:extLst>
                <a:ext uri="{FF2B5EF4-FFF2-40B4-BE49-F238E27FC236}">
                  <a16:creationId xmlns:a16="http://schemas.microsoft.com/office/drawing/2014/main" id="{80E4ED87-41E6-49B3-91BA-686B2B81B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915379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7" name="Rectangle 304">
              <a:extLst>
                <a:ext uri="{FF2B5EF4-FFF2-40B4-BE49-F238E27FC236}">
                  <a16:creationId xmlns:a16="http://schemas.microsoft.com/office/drawing/2014/main" id="{4E9BE40A-EE42-4123-8BA0-FF7F0385F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915379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8" name="Rectangle 305">
              <a:extLst>
                <a:ext uri="{FF2B5EF4-FFF2-40B4-BE49-F238E27FC236}">
                  <a16:creationId xmlns:a16="http://schemas.microsoft.com/office/drawing/2014/main" id="{B611F1C1-8FC2-46A0-9BD2-C302F7B52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915379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9" name="Rectangle 306">
              <a:extLst>
                <a:ext uri="{FF2B5EF4-FFF2-40B4-BE49-F238E27FC236}">
                  <a16:creationId xmlns:a16="http://schemas.microsoft.com/office/drawing/2014/main" id="{930B6D85-2884-41AB-BDBA-4E324F36B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915379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0" name="Rectangle 307">
              <a:extLst>
                <a:ext uri="{FF2B5EF4-FFF2-40B4-BE49-F238E27FC236}">
                  <a16:creationId xmlns:a16="http://schemas.microsoft.com/office/drawing/2014/main" id="{7F9C1F3D-FD52-424C-9FF6-C48477A49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915379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1" name="Rectangle 308">
              <a:extLst>
                <a:ext uri="{FF2B5EF4-FFF2-40B4-BE49-F238E27FC236}">
                  <a16:creationId xmlns:a16="http://schemas.microsoft.com/office/drawing/2014/main" id="{E7486E9D-3A69-4A97-AA5C-AF76EF8F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915379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2" name="Rectangle 309">
              <a:extLst>
                <a:ext uri="{FF2B5EF4-FFF2-40B4-BE49-F238E27FC236}">
                  <a16:creationId xmlns:a16="http://schemas.microsoft.com/office/drawing/2014/main" id="{0AA7E796-96DA-498C-93D9-136DDFB2F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915379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3" name="Rectangle 310">
              <a:extLst>
                <a:ext uri="{FF2B5EF4-FFF2-40B4-BE49-F238E27FC236}">
                  <a16:creationId xmlns:a16="http://schemas.microsoft.com/office/drawing/2014/main" id="{A66B0CB8-31EE-439B-AC73-841AF9BC5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915379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4" name="Rectangle 311">
              <a:extLst>
                <a:ext uri="{FF2B5EF4-FFF2-40B4-BE49-F238E27FC236}">
                  <a16:creationId xmlns:a16="http://schemas.microsoft.com/office/drawing/2014/main" id="{3369CA06-5E6E-4F9E-A1F5-CDE82955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915379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5" name="Rectangle 312">
              <a:extLst>
                <a:ext uri="{FF2B5EF4-FFF2-40B4-BE49-F238E27FC236}">
                  <a16:creationId xmlns:a16="http://schemas.microsoft.com/office/drawing/2014/main" id="{E99CE921-0DE8-4AB7-AC5C-1424E0C19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915379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6" name="Rectangle 313">
              <a:extLst>
                <a:ext uri="{FF2B5EF4-FFF2-40B4-BE49-F238E27FC236}">
                  <a16:creationId xmlns:a16="http://schemas.microsoft.com/office/drawing/2014/main" id="{44B0D7FC-1229-4D80-AFFC-1892AC41B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915379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7" name="Rectangle 314">
              <a:extLst>
                <a:ext uri="{FF2B5EF4-FFF2-40B4-BE49-F238E27FC236}">
                  <a16:creationId xmlns:a16="http://schemas.microsoft.com/office/drawing/2014/main" id="{9CC127BC-9564-47FC-B62B-448598DBA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915379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8" name="Rectangle 315">
              <a:extLst>
                <a:ext uri="{FF2B5EF4-FFF2-40B4-BE49-F238E27FC236}">
                  <a16:creationId xmlns:a16="http://schemas.microsoft.com/office/drawing/2014/main" id="{B9AB1F98-2ED9-4FA8-B563-43ABB5173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915379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9" name="Rectangle 316">
              <a:extLst>
                <a:ext uri="{FF2B5EF4-FFF2-40B4-BE49-F238E27FC236}">
                  <a16:creationId xmlns:a16="http://schemas.microsoft.com/office/drawing/2014/main" id="{A6DA074F-063A-4813-AE3D-039A5CEC3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915379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0" name="Rectangle 317">
              <a:extLst>
                <a:ext uri="{FF2B5EF4-FFF2-40B4-BE49-F238E27FC236}">
                  <a16:creationId xmlns:a16="http://schemas.microsoft.com/office/drawing/2014/main" id="{E2D48949-643D-4CD5-94F2-5B81BCC4A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915379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1" name="Rectangle 318">
              <a:extLst>
                <a:ext uri="{FF2B5EF4-FFF2-40B4-BE49-F238E27FC236}">
                  <a16:creationId xmlns:a16="http://schemas.microsoft.com/office/drawing/2014/main" id="{00728DC9-776B-49FA-ABFC-CE0772CDA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915379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2" name="Rectangle 319">
              <a:extLst>
                <a:ext uri="{FF2B5EF4-FFF2-40B4-BE49-F238E27FC236}">
                  <a16:creationId xmlns:a16="http://schemas.microsoft.com/office/drawing/2014/main" id="{F940E1FC-5AC7-4790-9F31-160A60507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915379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3" name="Rectangle 320">
              <a:extLst>
                <a:ext uri="{FF2B5EF4-FFF2-40B4-BE49-F238E27FC236}">
                  <a16:creationId xmlns:a16="http://schemas.microsoft.com/office/drawing/2014/main" id="{9A9BC016-C68C-4EA0-9BAE-277C05D16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915379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4" name="Rectangle 321">
              <a:extLst>
                <a:ext uri="{FF2B5EF4-FFF2-40B4-BE49-F238E27FC236}">
                  <a16:creationId xmlns:a16="http://schemas.microsoft.com/office/drawing/2014/main" id="{85D72911-CD6D-4223-B9B7-AF8B7667D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915379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5" name="Rectangle 322">
              <a:extLst>
                <a:ext uri="{FF2B5EF4-FFF2-40B4-BE49-F238E27FC236}">
                  <a16:creationId xmlns:a16="http://schemas.microsoft.com/office/drawing/2014/main" id="{44F55F88-B6F7-42F9-A7A0-92FA35616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915379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6" name="Rectangle 323">
              <a:extLst>
                <a:ext uri="{FF2B5EF4-FFF2-40B4-BE49-F238E27FC236}">
                  <a16:creationId xmlns:a16="http://schemas.microsoft.com/office/drawing/2014/main" id="{1FAEF597-1324-4785-A2F5-812B9B7E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915379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7" name="Rectangle 324">
              <a:extLst>
                <a:ext uri="{FF2B5EF4-FFF2-40B4-BE49-F238E27FC236}">
                  <a16:creationId xmlns:a16="http://schemas.microsoft.com/office/drawing/2014/main" id="{547E500B-89FF-4790-A774-7467AA539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915379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8" name="Rectangle 325">
              <a:extLst>
                <a:ext uri="{FF2B5EF4-FFF2-40B4-BE49-F238E27FC236}">
                  <a16:creationId xmlns:a16="http://schemas.microsoft.com/office/drawing/2014/main" id="{BDE832F9-2CD6-4DA9-8C6D-29D6EF4A6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9" name="Rectangle 326">
              <a:extLst>
                <a:ext uri="{FF2B5EF4-FFF2-40B4-BE49-F238E27FC236}">
                  <a16:creationId xmlns:a16="http://schemas.microsoft.com/office/drawing/2014/main" id="{8F14BE8F-17A2-48D9-99B9-13D9B36C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915379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0" name="Rectangle 327">
              <a:extLst>
                <a:ext uri="{FF2B5EF4-FFF2-40B4-BE49-F238E27FC236}">
                  <a16:creationId xmlns:a16="http://schemas.microsoft.com/office/drawing/2014/main" id="{2CA28AB2-A869-47B1-9798-9E8733980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1" name="Rectangle 328">
              <a:extLst>
                <a:ext uri="{FF2B5EF4-FFF2-40B4-BE49-F238E27FC236}">
                  <a16:creationId xmlns:a16="http://schemas.microsoft.com/office/drawing/2014/main" id="{FA45DCC4-369F-4348-B31A-DDD34207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915379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2" name="Rectangle 303">
              <a:extLst>
                <a:ext uri="{FF2B5EF4-FFF2-40B4-BE49-F238E27FC236}">
                  <a16:creationId xmlns:a16="http://schemas.microsoft.com/office/drawing/2014/main" id="{5246F475-6CE9-44EF-B241-5C98A3993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22607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3" name="Rectangle 304">
              <a:extLst>
                <a:ext uri="{FF2B5EF4-FFF2-40B4-BE49-F238E27FC236}">
                  <a16:creationId xmlns:a16="http://schemas.microsoft.com/office/drawing/2014/main" id="{0212C143-6DDE-4AC2-94C2-CCD6202BF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6422607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4" name="Rectangle 305">
              <a:extLst>
                <a:ext uri="{FF2B5EF4-FFF2-40B4-BE49-F238E27FC236}">
                  <a16:creationId xmlns:a16="http://schemas.microsoft.com/office/drawing/2014/main" id="{DC9D434B-9E3A-4EBA-8C92-28B96B398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6422607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5" name="Rectangle 306">
              <a:extLst>
                <a:ext uri="{FF2B5EF4-FFF2-40B4-BE49-F238E27FC236}">
                  <a16:creationId xmlns:a16="http://schemas.microsoft.com/office/drawing/2014/main" id="{C336F0B6-E934-4035-96C1-1890FAB7F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22607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6" name="Rectangle 307">
              <a:extLst>
                <a:ext uri="{FF2B5EF4-FFF2-40B4-BE49-F238E27FC236}">
                  <a16:creationId xmlns:a16="http://schemas.microsoft.com/office/drawing/2014/main" id="{449858E0-3129-497A-A76F-A7B8CCC41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22607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7" name="Rectangle 308">
              <a:extLst>
                <a:ext uri="{FF2B5EF4-FFF2-40B4-BE49-F238E27FC236}">
                  <a16:creationId xmlns:a16="http://schemas.microsoft.com/office/drawing/2014/main" id="{5E5A0525-E0F7-473B-BF1D-921297C3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6422607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8" name="Rectangle 309">
              <a:extLst>
                <a:ext uri="{FF2B5EF4-FFF2-40B4-BE49-F238E27FC236}">
                  <a16:creationId xmlns:a16="http://schemas.microsoft.com/office/drawing/2014/main" id="{40BA3401-B130-4070-8812-6D1E64DFC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6422607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9" name="Rectangle 310">
              <a:extLst>
                <a:ext uri="{FF2B5EF4-FFF2-40B4-BE49-F238E27FC236}">
                  <a16:creationId xmlns:a16="http://schemas.microsoft.com/office/drawing/2014/main" id="{43428A0F-0399-49CB-B65B-308D7990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22607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0" name="Rectangle 311">
              <a:extLst>
                <a:ext uri="{FF2B5EF4-FFF2-40B4-BE49-F238E27FC236}">
                  <a16:creationId xmlns:a16="http://schemas.microsoft.com/office/drawing/2014/main" id="{03BCC0FA-5699-431F-8C8A-B7CFDACB8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22607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1" name="Rectangle 312">
              <a:extLst>
                <a:ext uri="{FF2B5EF4-FFF2-40B4-BE49-F238E27FC236}">
                  <a16:creationId xmlns:a16="http://schemas.microsoft.com/office/drawing/2014/main" id="{556516AA-1DCD-4F78-A473-1DD49BC9A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6422607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2" name="Rectangle 313">
              <a:extLst>
                <a:ext uri="{FF2B5EF4-FFF2-40B4-BE49-F238E27FC236}">
                  <a16:creationId xmlns:a16="http://schemas.microsoft.com/office/drawing/2014/main" id="{CA00595A-8F2B-4D73-846B-3B7A9C5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6422607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3" name="Rectangle 314">
              <a:extLst>
                <a:ext uri="{FF2B5EF4-FFF2-40B4-BE49-F238E27FC236}">
                  <a16:creationId xmlns:a16="http://schemas.microsoft.com/office/drawing/2014/main" id="{76207ABA-2173-41C4-88F3-C94E5346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22607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4" name="Rectangle 315">
              <a:extLst>
                <a:ext uri="{FF2B5EF4-FFF2-40B4-BE49-F238E27FC236}">
                  <a16:creationId xmlns:a16="http://schemas.microsoft.com/office/drawing/2014/main" id="{22D2EBC9-8BFC-4568-9B2E-776424248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22607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5" name="Rectangle 316">
              <a:extLst>
                <a:ext uri="{FF2B5EF4-FFF2-40B4-BE49-F238E27FC236}">
                  <a16:creationId xmlns:a16="http://schemas.microsoft.com/office/drawing/2014/main" id="{BCF3A8ED-BBBB-4991-AF9D-6BECE831C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6422607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6" name="Rectangle 317">
              <a:extLst>
                <a:ext uri="{FF2B5EF4-FFF2-40B4-BE49-F238E27FC236}">
                  <a16:creationId xmlns:a16="http://schemas.microsoft.com/office/drawing/2014/main" id="{2C735C09-F863-40CC-B903-4E8394118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6422607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7" name="Rectangle 318">
              <a:extLst>
                <a:ext uri="{FF2B5EF4-FFF2-40B4-BE49-F238E27FC236}">
                  <a16:creationId xmlns:a16="http://schemas.microsoft.com/office/drawing/2014/main" id="{5B9A0F98-970C-4A0E-A6C7-B55BCE0CE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22607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8" name="Rectangle 319">
              <a:extLst>
                <a:ext uri="{FF2B5EF4-FFF2-40B4-BE49-F238E27FC236}">
                  <a16:creationId xmlns:a16="http://schemas.microsoft.com/office/drawing/2014/main" id="{19BA8D7A-9A73-4E82-8C3D-2920BAD2F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22607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9" name="Rectangle 320">
              <a:extLst>
                <a:ext uri="{FF2B5EF4-FFF2-40B4-BE49-F238E27FC236}">
                  <a16:creationId xmlns:a16="http://schemas.microsoft.com/office/drawing/2014/main" id="{15718E9B-0168-4026-9DA9-25FB77F4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6422607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0" name="Rectangle 321">
              <a:extLst>
                <a:ext uri="{FF2B5EF4-FFF2-40B4-BE49-F238E27FC236}">
                  <a16:creationId xmlns:a16="http://schemas.microsoft.com/office/drawing/2014/main" id="{66E782F6-03F2-4976-9939-4FFC8A6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6422607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1" name="Rectangle 322">
              <a:extLst>
                <a:ext uri="{FF2B5EF4-FFF2-40B4-BE49-F238E27FC236}">
                  <a16:creationId xmlns:a16="http://schemas.microsoft.com/office/drawing/2014/main" id="{0EFF48D8-9A72-4410-B099-6490C0479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22607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2" name="Rectangle 323">
              <a:extLst>
                <a:ext uri="{FF2B5EF4-FFF2-40B4-BE49-F238E27FC236}">
                  <a16:creationId xmlns:a16="http://schemas.microsoft.com/office/drawing/2014/main" id="{8C821438-F658-42B0-81BE-28EF12CD7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22607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3" name="Rectangle 324">
              <a:extLst>
                <a:ext uri="{FF2B5EF4-FFF2-40B4-BE49-F238E27FC236}">
                  <a16:creationId xmlns:a16="http://schemas.microsoft.com/office/drawing/2014/main" id="{280043D3-9357-4611-AA94-C9B58CB0E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6422607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4" name="Rectangle 325">
              <a:extLst>
                <a:ext uri="{FF2B5EF4-FFF2-40B4-BE49-F238E27FC236}">
                  <a16:creationId xmlns:a16="http://schemas.microsoft.com/office/drawing/2014/main" id="{D7287905-0D7C-4A58-ABD6-A6554D176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6422607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5" name="Rectangle 326">
              <a:extLst>
                <a:ext uri="{FF2B5EF4-FFF2-40B4-BE49-F238E27FC236}">
                  <a16:creationId xmlns:a16="http://schemas.microsoft.com/office/drawing/2014/main" id="{1D0E79F1-1AC9-47BF-B7F0-F709B8B44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22607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6" name="Rectangle 327">
              <a:extLst>
                <a:ext uri="{FF2B5EF4-FFF2-40B4-BE49-F238E27FC236}">
                  <a16:creationId xmlns:a16="http://schemas.microsoft.com/office/drawing/2014/main" id="{83AB9594-60A2-4730-A801-A458EEE55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22607"/>
              <a:ext cx="10999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7" name="Rectangle 328">
              <a:extLst>
                <a:ext uri="{FF2B5EF4-FFF2-40B4-BE49-F238E27FC236}">
                  <a16:creationId xmlns:a16="http://schemas.microsoft.com/office/drawing/2014/main" id="{62B13014-86D5-44D0-A96C-D2A34A6B6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6422607"/>
              <a:ext cx="108822" cy="108822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530893" y="2165593"/>
            <a:ext cx="5086633" cy="1943114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lang="en-US" sz="6000" b="1" kern="1200" smtClean="0">
                <a:solidFill>
                  <a:schemeClr val="bg1"/>
                </a:solidFill>
                <a:latin typeface="+mn-lt"/>
                <a:ea typeface="Segoe UI Black" panose="020B0A02040204020203" pitchFamily="34" charset="0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530893" y="4593057"/>
            <a:ext cx="5086633" cy="531269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84C837-9DCF-4D09-8477-144AEA6C872E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7704B4-D820-4D37-AD30-8A5EB8A7D887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1" name="Rectangle 5">
                <a:extLst>
                  <a:ext uri="{FF2B5EF4-FFF2-40B4-BE49-F238E27FC236}">
                    <a16:creationId xmlns:a16="http://schemas.microsoft.com/office/drawing/2014/main" id="{A5DE7724-0266-4B26-B3E0-F4A53755E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6">
                <a:extLst>
                  <a:ext uri="{FF2B5EF4-FFF2-40B4-BE49-F238E27FC236}">
                    <a16:creationId xmlns:a16="http://schemas.microsoft.com/office/drawing/2014/main" id="{92B81F68-69F1-412A-BA88-7CA31ABBD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7">
                <a:extLst>
                  <a:ext uri="{FF2B5EF4-FFF2-40B4-BE49-F238E27FC236}">
                    <a16:creationId xmlns:a16="http://schemas.microsoft.com/office/drawing/2014/main" id="{0DDE4945-C355-486A-AC39-DC1CBDD53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8">
                <a:extLst>
                  <a:ext uri="{FF2B5EF4-FFF2-40B4-BE49-F238E27FC236}">
                    <a16:creationId xmlns:a16="http://schemas.microsoft.com/office/drawing/2014/main" id="{17174557-3DA8-460E-9EA2-59F750420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9">
                <a:extLst>
                  <a:ext uri="{FF2B5EF4-FFF2-40B4-BE49-F238E27FC236}">
                    <a16:creationId xmlns:a16="http://schemas.microsoft.com/office/drawing/2014/main" id="{911127AB-1DEB-4137-A7FC-F7DE99395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10">
                <a:extLst>
                  <a:ext uri="{FF2B5EF4-FFF2-40B4-BE49-F238E27FC236}">
                    <a16:creationId xmlns:a16="http://schemas.microsoft.com/office/drawing/2014/main" id="{4E17A780-BA9E-4864-B26E-9C35A8E06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7" name="Rectangle 11">
                <a:extLst>
                  <a:ext uri="{FF2B5EF4-FFF2-40B4-BE49-F238E27FC236}">
                    <a16:creationId xmlns:a16="http://schemas.microsoft.com/office/drawing/2014/main" id="{314C61F4-16FA-4712-81C9-E6993CF2E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12">
                <a:extLst>
                  <a:ext uri="{FF2B5EF4-FFF2-40B4-BE49-F238E27FC236}">
                    <a16:creationId xmlns:a16="http://schemas.microsoft.com/office/drawing/2014/main" id="{9B524249-3869-485B-86A9-F6134949E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13">
                <a:extLst>
                  <a:ext uri="{FF2B5EF4-FFF2-40B4-BE49-F238E27FC236}">
                    <a16:creationId xmlns:a16="http://schemas.microsoft.com/office/drawing/2014/main" id="{DAAD3B7E-EB92-41AE-846B-19E6FD8D8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14">
                <a:extLst>
                  <a:ext uri="{FF2B5EF4-FFF2-40B4-BE49-F238E27FC236}">
                    <a16:creationId xmlns:a16="http://schemas.microsoft.com/office/drawing/2014/main" id="{7F852861-98F4-44DF-AF49-726C8F948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15">
                <a:extLst>
                  <a:ext uri="{FF2B5EF4-FFF2-40B4-BE49-F238E27FC236}">
                    <a16:creationId xmlns:a16="http://schemas.microsoft.com/office/drawing/2014/main" id="{0569D434-561F-415D-ADEF-1C97BBF45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6">
                <a:extLst>
                  <a:ext uri="{FF2B5EF4-FFF2-40B4-BE49-F238E27FC236}">
                    <a16:creationId xmlns:a16="http://schemas.microsoft.com/office/drawing/2014/main" id="{E51E1051-20E9-499B-9F47-D453C9C4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7">
                <a:extLst>
                  <a:ext uri="{FF2B5EF4-FFF2-40B4-BE49-F238E27FC236}">
                    <a16:creationId xmlns:a16="http://schemas.microsoft.com/office/drawing/2014/main" id="{0A15F00D-D432-491D-BD07-4D98418B4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8">
                <a:extLst>
                  <a:ext uri="{FF2B5EF4-FFF2-40B4-BE49-F238E27FC236}">
                    <a16:creationId xmlns:a16="http://schemas.microsoft.com/office/drawing/2014/main" id="{E5C71B9E-2FEA-4B4A-9DAF-57371D034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9">
                <a:extLst>
                  <a:ext uri="{FF2B5EF4-FFF2-40B4-BE49-F238E27FC236}">
                    <a16:creationId xmlns:a16="http://schemas.microsoft.com/office/drawing/2014/main" id="{0837AE5A-71E5-461E-86F8-382E419F4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20">
                <a:extLst>
                  <a:ext uri="{FF2B5EF4-FFF2-40B4-BE49-F238E27FC236}">
                    <a16:creationId xmlns:a16="http://schemas.microsoft.com/office/drawing/2014/main" id="{226E3A9F-A5DF-4BD9-8BF9-BD63B178B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21">
                <a:extLst>
                  <a:ext uri="{FF2B5EF4-FFF2-40B4-BE49-F238E27FC236}">
                    <a16:creationId xmlns:a16="http://schemas.microsoft.com/office/drawing/2014/main" id="{0E15EBF9-0C38-49EB-BCE1-F087FE7B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22">
                <a:extLst>
                  <a:ext uri="{FF2B5EF4-FFF2-40B4-BE49-F238E27FC236}">
                    <a16:creationId xmlns:a16="http://schemas.microsoft.com/office/drawing/2014/main" id="{CC706D37-6C28-4D62-837A-3DCE52AF5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23">
                <a:extLst>
                  <a:ext uri="{FF2B5EF4-FFF2-40B4-BE49-F238E27FC236}">
                    <a16:creationId xmlns:a16="http://schemas.microsoft.com/office/drawing/2014/main" id="{322A967E-C401-4E57-A3E0-032F5B3EE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24">
                <a:extLst>
                  <a:ext uri="{FF2B5EF4-FFF2-40B4-BE49-F238E27FC236}">
                    <a16:creationId xmlns:a16="http://schemas.microsoft.com/office/drawing/2014/main" id="{4E47C428-6492-4775-B7F6-D97F4C21E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25">
                <a:extLst>
                  <a:ext uri="{FF2B5EF4-FFF2-40B4-BE49-F238E27FC236}">
                    <a16:creationId xmlns:a16="http://schemas.microsoft.com/office/drawing/2014/main" id="{4FFE08B7-F49D-4351-AE15-CBCE5672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6">
                <a:extLst>
                  <a:ext uri="{FF2B5EF4-FFF2-40B4-BE49-F238E27FC236}">
                    <a16:creationId xmlns:a16="http://schemas.microsoft.com/office/drawing/2014/main" id="{6ACFDA49-281E-4897-9BD4-34DD13A79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7">
                <a:extLst>
                  <a:ext uri="{FF2B5EF4-FFF2-40B4-BE49-F238E27FC236}">
                    <a16:creationId xmlns:a16="http://schemas.microsoft.com/office/drawing/2014/main" id="{575841DC-16E8-4CB3-B2BC-119E646F2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8">
                <a:extLst>
                  <a:ext uri="{FF2B5EF4-FFF2-40B4-BE49-F238E27FC236}">
                    <a16:creationId xmlns:a16="http://schemas.microsoft.com/office/drawing/2014/main" id="{E1ED8453-673F-4AFA-BA06-840415974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9">
                <a:extLst>
                  <a:ext uri="{FF2B5EF4-FFF2-40B4-BE49-F238E27FC236}">
                    <a16:creationId xmlns:a16="http://schemas.microsoft.com/office/drawing/2014/main" id="{DC901148-F99B-414C-A333-EA3FE0A59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30">
                <a:extLst>
                  <a:ext uri="{FF2B5EF4-FFF2-40B4-BE49-F238E27FC236}">
                    <a16:creationId xmlns:a16="http://schemas.microsoft.com/office/drawing/2014/main" id="{D5A0830B-E1AB-410A-8A04-76CEB6D7E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40C2EB-8720-4F5C-8F92-8632FE72EE8A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05" name="Rectangle 32">
                <a:extLst>
                  <a:ext uri="{FF2B5EF4-FFF2-40B4-BE49-F238E27FC236}">
                    <a16:creationId xmlns:a16="http://schemas.microsoft.com/office/drawing/2014/main" id="{EF02C6FC-5D3B-435D-860D-5BB6346A1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33">
                <a:extLst>
                  <a:ext uri="{FF2B5EF4-FFF2-40B4-BE49-F238E27FC236}">
                    <a16:creationId xmlns:a16="http://schemas.microsoft.com/office/drawing/2014/main" id="{BC57A1E8-0766-4B17-941D-E18BE4B6C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34">
                <a:extLst>
                  <a:ext uri="{FF2B5EF4-FFF2-40B4-BE49-F238E27FC236}">
                    <a16:creationId xmlns:a16="http://schemas.microsoft.com/office/drawing/2014/main" id="{21113A2C-E54A-447E-8F53-B5082437A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35">
                <a:extLst>
                  <a:ext uri="{FF2B5EF4-FFF2-40B4-BE49-F238E27FC236}">
                    <a16:creationId xmlns:a16="http://schemas.microsoft.com/office/drawing/2014/main" id="{6F7DC80F-E11F-4661-A499-8EDA910AA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36">
                <a:extLst>
                  <a:ext uri="{FF2B5EF4-FFF2-40B4-BE49-F238E27FC236}">
                    <a16:creationId xmlns:a16="http://schemas.microsoft.com/office/drawing/2014/main" id="{8CD34363-9B07-446F-99AC-074354894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37">
                <a:extLst>
                  <a:ext uri="{FF2B5EF4-FFF2-40B4-BE49-F238E27FC236}">
                    <a16:creationId xmlns:a16="http://schemas.microsoft.com/office/drawing/2014/main" id="{77985A41-F2CB-46B1-8553-15C2148C4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" name="Rectangle 38">
                <a:extLst>
                  <a:ext uri="{FF2B5EF4-FFF2-40B4-BE49-F238E27FC236}">
                    <a16:creationId xmlns:a16="http://schemas.microsoft.com/office/drawing/2014/main" id="{90E6D67E-F055-4BC9-BE22-0DBDC394D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9">
                <a:extLst>
                  <a:ext uri="{FF2B5EF4-FFF2-40B4-BE49-F238E27FC236}">
                    <a16:creationId xmlns:a16="http://schemas.microsoft.com/office/drawing/2014/main" id="{0228932B-BBDB-40C1-A9A1-395D14495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40">
                <a:extLst>
                  <a:ext uri="{FF2B5EF4-FFF2-40B4-BE49-F238E27FC236}">
                    <a16:creationId xmlns:a16="http://schemas.microsoft.com/office/drawing/2014/main" id="{B5CE198A-88BB-4A73-AC8E-4EBF9A34A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41">
                <a:extLst>
                  <a:ext uri="{FF2B5EF4-FFF2-40B4-BE49-F238E27FC236}">
                    <a16:creationId xmlns:a16="http://schemas.microsoft.com/office/drawing/2014/main" id="{8B97A0DC-41F9-44D7-B0F6-04A2CDE90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42">
                <a:extLst>
                  <a:ext uri="{FF2B5EF4-FFF2-40B4-BE49-F238E27FC236}">
                    <a16:creationId xmlns:a16="http://schemas.microsoft.com/office/drawing/2014/main" id="{BD4550CC-C766-4008-A027-D4AD0A7C2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43">
                <a:extLst>
                  <a:ext uri="{FF2B5EF4-FFF2-40B4-BE49-F238E27FC236}">
                    <a16:creationId xmlns:a16="http://schemas.microsoft.com/office/drawing/2014/main" id="{5AEFD14B-8AC0-49F9-8636-E56150138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44">
                <a:extLst>
                  <a:ext uri="{FF2B5EF4-FFF2-40B4-BE49-F238E27FC236}">
                    <a16:creationId xmlns:a16="http://schemas.microsoft.com/office/drawing/2014/main" id="{F5728382-2E4A-44CB-B18D-09E383210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45">
                <a:extLst>
                  <a:ext uri="{FF2B5EF4-FFF2-40B4-BE49-F238E27FC236}">
                    <a16:creationId xmlns:a16="http://schemas.microsoft.com/office/drawing/2014/main" id="{A37A49D1-6574-424E-A93E-54D01DF37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6">
                <a:extLst>
                  <a:ext uri="{FF2B5EF4-FFF2-40B4-BE49-F238E27FC236}">
                    <a16:creationId xmlns:a16="http://schemas.microsoft.com/office/drawing/2014/main" id="{20D0DBF2-AF64-41DB-8881-E697C0FB2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7">
                <a:extLst>
                  <a:ext uri="{FF2B5EF4-FFF2-40B4-BE49-F238E27FC236}">
                    <a16:creationId xmlns:a16="http://schemas.microsoft.com/office/drawing/2014/main" id="{16993E22-9E00-4371-97E9-BC2FEC290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8">
                <a:extLst>
                  <a:ext uri="{FF2B5EF4-FFF2-40B4-BE49-F238E27FC236}">
                    <a16:creationId xmlns:a16="http://schemas.microsoft.com/office/drawing/2014/main" id="{3179D9A5-A656-445A-AEB3-41E85991F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9">
                <a:extLst>
                  <a:ext uri="{FF2B5EF4-FFF2-40B4-BE49-F238E27FC236}">
                    <a16:creationId xmlns:a16="http://schemas.microsoft.com/office/drawing/2014/main" id="{FC5854E8-7F75-4352-B984-69A650316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50">
                <a:extLst>
                  <a:ext uri="{FF2B5EF4-FFF2-40B4-BE49-F238E27FC236}">
                    <a16:creationId xmlns:a16="http://schemas.microsoft.com/office/drawing/2014/main" id="{AF0E170F-2C99-4781-9DAD-76DB2ECCB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51">
                <a:extLst>
                  <a:ext uri="{FF2B5EF4-FFF2-40B4-BE49-F238E27FC236}">
                    <a16:creationId xmlns:a16="http://schemas.microsoft.com/office/drawing/2014/main" id="{28A11474-FB86-497C-99B9-4844B293C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52">
                <a:extLst>
                  <a:ext uri="{FF2B5EF4-FFF2-40B4-BE49-F238E27FC236}">
                    <a16:creationId xmlns:a16="http://schemas.microsoft.com/office/drawing/2014/main" id="{05C3E46C-5F7E-4619-BF04-C2ADA9C98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53">
                <a:extLst>
                  <a:ext uri="{FF2B5EF4-FFF2-40B4-BE49-F238E27FC236}">
                    <a16:creationId xmlns:a16="http://schemas.microsoft.com/office/drawing/2014/main" id="{9C1B1068-38BC-4829-B1BD-84365C3B1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54">
                <a:extLst>
                  <a:ext uri="{FF2B5EF4-FFF2-40B4-BE49-F238E27FC236}">
                    <a16:creationId xmlns:a16="http://schemas.microsoft.com/office/drawing/2014/main" id="{86E8EEE5-A3C1-475B-B8D0-270016066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55">
                <a:extLst>
                  <a:ext uri="{FF2B5EF4-FFF2-40B4-BE49-F238E27FC236}">
                    <a16:creationId xmlns:a16="http://schemas.microsoft.com/office/drawing/2014/main" id="{746D302C-49CD-4082-A33B-0C8A909D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6">
                <a:extLst>
                  <a:ext uri="{FF2B5EF4-FFF2-40B4-BE49-F238E27FC236}">
                    <a16:creationId xmlns:a16="http://schemas.microsoft.com/office/drawing/2014/main" id="{4BBCB6AB-A251-4BF9-9D8C-3C637CBB1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7">
                <a:extLst>
                  <a:ext uri="{FF2B5EF4-FFF2-40B4-BE49-F238E27FC236}">
                    <a16:creationId xmlns:a16="http://schemas.microsoft.com/office/drawing/2014/main" id="{62940D8C-E4DD-44D0-B41A-E71282E21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B7BC43-BB8B-4C07-9AD5-56CA6D4AF9C1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79" name="Rectangle 59">
                <a:extLst>
                  <a:ext uri="{FF2B5EF4-FFF2-40B4-BE49-F238E27FC236}">
                    <a16:creationId xmlns:a16="http://schemas.microsoft.com/office/drawing/2014/main" id="{13ADCA1F-7FF7-48B7-ADB4-DFA0248FF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60">
                <a:extLst>
                  <a:ext uri="{FF2B5EF4-FFF2-40B4-BE49-F238E27FC236}">
                    <a16:creationId xmlns:a16="http://schemas.microsoft.com/office/drawing/2014/main" id="{5AD937D1-C68B-4F0D-ADEA-F3D1DE594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61">
                <a:extLst>
                  <a:ext uri="{FF2B5EF4-FFF2-40B4-BE49-F238E27FC236}">
                    <a16:creationId xmlns:a16="http://schemas.microsoft.com/office/drawing/2014/main" id="{23E5266C-E488-4F40-B9BF-394BA98F3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62">
                <a:extLst>
                  <a:ext uri="{FF2B5EF4-FFF2-40B4-BE49-F238E27FC236}">
                    <a16:creationId xmlns:a16="http://schemas.microsoft.com/office/drawing/2014/main" id="{4F7FCCF1-F609-49F4-B325-65797AA4C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63">
                <a:extLst>
                  <a:ext uri="{FF2B5EF4-FFF2-40B4-BE49-F238E27FC236}">
                    <a16:creationId xmlns:a16="http://schemas.microsoft.com/office/drawing/2014/main" id="{2E25BA80-BA5B-4875-AC25-EC30179E5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64">
                <a:extLst>
                  <a:ext uri="{FF2B5EF4-FFF2-40B4-BE49-F238E27FC236}">
                    <a16:creationId xmlns:a16="http://schemas.microsoft.com/office/drawing/2014/main" id="{09628177-D54C-4C14-BD67-B47A10B54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5" name="Rectangle 65">
                <a:extLst>
                  <a:ext uri="{FF2B5EF4-FFF2-40B4-BE49-F238E27FC236}">
                    <a16:creationId xmlns:a16="http://schemas.microsoft.com/office/drawing/2014/main" id="{BD99C527-73CA-4724-A08D-E49D7BA26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6">
                <a:extLst>
                  <a:ext uri="{FF2B5EF4-FFF2-40B4-BE49-F238E27FC236}">
                    <a16:creationId xmlns:a16="http://schemas.microsoft.com/office/drawing/2014/main" id="{9A4D76E3-5CA7-46C2-930A-CF883079E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7">
                <a:extLst>
                  <a:ext uri="{FF2B5EF4-FFF2-40B4-BE49-F238E27FC236}">
                    <a16:creationId xmlns:a16="http://schemas.microsoft.com/office/drawing/2014/main" id="{1B09DF21-850D-4386-91AE-BE671CF24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8">
                <a:extLst>
                  <a:ext uri="{FF2B5EF4-FFF2-40B4-BE49-F238E27FC236}">
                    <a16:creationId xmlns:a16="http://schemas.microsoft.com/office/drawing/2014/main" id="{6A750E47-CA9C-435F-AEEE-64AF6CF50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9">
                <a:extLst>
                  <a:ext uri="{FF2B5EF4-FFF2-40B4-BE49-F238E27FC236}">
                    <a16:creationId xmlns:a16="http://schemas.microsoft.com/office/drawing/2014/main" id="{7F2F089C-B349-4F50-9EB2-5363F2E4F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70">
                <a:extLst>
                  <a:ext uri="{FF2B5EF4-FFF2-40B4-BE49-F238E27FC236}">
                    <a16:creationId xmlns:a16="http://schemas.microsoft.com/office/drawing/2014/main" id="{B28AEF5D-9175-4653-BB17-DF5DBF173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71">
                <a:extLst>
                  <a:ext uri="{FF2B5EF4-FFF2-40B4-BE49-F238E27FC236}">
                    <a16:creationId xmlns:a16="http://schemas.microsoft.com/office/drawing/2014/main" id="{09A5F7BF-091E-4363-BE84-44E8866B5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72">
                <a:extLst>
                  <a:ext uri="{FF2B5EF4-FFF2-40B4-BE49-F238E27FC236}">
                    <a16:creationId xmlns:a16="http://schemas.microsoft.com/office/drawing/2014/main" id="{A2CCAB8E-B14D-4F5A-9CC9-0C5F45258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73">
                <a:extLst>
                  <a:ext uri="{FF2B5EF4-FFF2-40B4-BE49-F238E27FC236}">
                    <a16:creationId xmlns:a16="http://schemas.microsoft.com/office/drawing/2014/main" id="{922E39AA-A68F-4377-A1FB-723E4B73E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74">
                <a:extLst>
                  <a:ext uri="{FF2B5EF4-FFF2-40B4-BE49-F238E27FC236}">
                    <a16:creationId xmlns:a16="http://schemas.microsoft.com/office/drawing/2014/main" id="{FD7E9F67-D814-430E-86B6-A7F91CDEC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75">
                <a:extLst>
                  <a:ext uri="{FF2B5EF4-FFF2-40B4-BE49-F238E27FC236}">
                    <a16:creationId xmlns:a16="http://schemas.microsoft.com/office/drawing/2014/main" id="{FBF10FF0-2477-44F4-AD26-A9B7175BB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6">
                <a:extLst>
                  <a:ext uri="{FF2B5EF4-FFF2-40B4-BE49-F238E27FC236}">
                    <a16:creationId xmlns:a16="http://schemas.microsoft.com/office/drawing/2014/main" id="{A84D6BBF-5B9E-41F6-B5A3-2066E037B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7">
                <a:extLst>
                  <a:ext uri="{FF2B5EF4-FFF2-40B4-BE49-F238E27FC236}">
                    <a16:creationId xmlns:a16="http://schemas.microsoft.com/office/drawing/2014/main" id="{BD98A702-4AE2-405F-BB4F-7E119FFDC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8">
                <a:extLst>
                  <a:ext uri="{FF2B5EF4-FFF2-40B4-BE49-F238E27FC236}">
                    <a16:creationId xmlns:a16="http://schemas.microsoft.com/office/drawing/2014/main" id="{66B0FD6C-084A-4D89-95E7-D5CAC5EA2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9">
                <a:extLst>
                  <a:ext uri="{FF2B5EF4-FFF2-40B4-BE49-F238E27FC236}">
                    <a16:creationId xmlns:a16="http://schemas.microsoft.com/office/drawing/2014/main" id="{C70441D6-82B8-4CC6-8746-DD03CBEE8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80">
                <a:extLst>
                  <a:ext uri="{FF2B5EF4-FFF2-40B4-BE49-F238E27FC236}">
                    <a16:creationId xmlns:a16="http://schemas.microsoft.com/office/drawing/2014/main" id="{9FC2715B-1BF3-4105-B102-F5375359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81">
                <a:extLst>
                  <a:ext uri="{FF2B5EF4-FFF2-40B4-BE49-F238E27FC236}">
                    <a16:creationId xmlns:a16="http://schemas.microsoft.com/office/drawing/2014/main" id="{A884CBD3-DC33-4DDA-B61D-48269A49E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82">
                <a:extLst>
                  <a:ext uri="{FF2B5EF4-FFF2-40B4-BE49-F238E27FC236}">
                    <a16:creationId xmlns:a16="http://schemas.microsoft.com/office/drawing/2014/main" id="{0211EF6E-ADB1-494B-9458-F01F26D9E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83">
                <a:extLst>
                  <a:ext uri="{FF2B5EF4-FFF2-40B4-BE49-F238E27FC236}">
                    <a16:creationId xmlns:a16="http://schemas.microsoft.com/office/drawing/2014/main" id="{A0953B59-9108-4E9A-8D43-2D1964873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84">
                <a:extLst>
                  <a:ext uri="{FF2B5EF4-FFF2-40B4-BE49-F238E27FC236}">
                    <a16:creationId xmlns:a16="http://schemas.microsoft.com/office/drawing/2014/main" id="{09D35A91-41F9-4DF2-9E43-8A679A8AE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B3C98D-2192-438D-A8F2-467C07BB00E4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3" name="Rectangle 5">
                <a:extLst>
                  <a:ext uri="{FF2B5EF4-FFF2-40B4-BE49-F238E27FC236}">
                    <a16:creationId xmlns:a16="http://schemas.microsoft.com/office/drawing/2014/main" id="{F4F5A9CA-F0B3-4B27-88DB-29279CA13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6">
                <a:extLst>
                  <a:ext uri="{FF2B5EF4-FFF2-40B4-BE49-F238E27FC236}">
                    <a16:creationId xmlns:a16="http://schemas.microsoft.com/office/drawing/2014/main" id="{6B00101B-EA50-41D8-AD9E-90E5E3011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7">
                <a:extLst>
                  <a:ext uri="{FF2B5EF4-FFF2-40B4-BE49-F238E27FC236}">
                    <a16:creationId xmlns:a16="http://schemas.microsoft.com/office/drawing/2014/main" id="{5B915499-1768-4511-8756-ED4DBF54E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8">
                <a:extLst>
                  <a:ext uri="{FF2B5EF4-FFF2-40B4-BE49-F238E27FC236}">
                    <a16:creationId xmlns:a16="http://schemas.microsoft.com/office/drawing/2014/main" id="{A51912B5-2E84-4F86-9590-C8D76F5F6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9">
                <a:extLst>
                  <a:ext uri="{FF2B5EF4-FFF2-40B4-BE49-F238E27FC236}">
                    <a16:creationId xmlns:a16="http://schemas.microsoft.com/office/drawing/2014/main" id="{8F0AB2A0-4FC0-47E9-B72D-78C5C79D4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10">
                <a:extLst>
                  <a:ext uri="{FF2B5EF4-FFF2-40B4-BE49-F238E27FC236}">
                    <a16:creationId xmlns:a16="http://schemas.microsoft.com/office/drawing/2014/main" id="{0288265D-6218-4AC1-8DA4-7C99A21F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Rectangle 11">
                <a:extLst>
                  <a:ext uri="{FF2B5EF4-FFF2-40B4-BE49-F238E27FC236}">
                    <a16:creationId xmlns:a16="http://schemas.microsoft.com/office/drawing/2014/main" id="{F6012ABB-E61A-44C5-B13C-723E2B94D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12">
                <a:extLst>
                  <a:ext uri="{FF2B5EF4-FFF2-40B4-BE49-F238E27FC236}">
                    <a16:creationId xmlns:a16="http://schemas.microsoft.com/office/drawing/2014/main" id="{BE5ABB41-A5A7-4870-8D57-99A1B0351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13">
                <a:extLst>
                  <a:ext uri="{FF2B5EF4-FFF2-40B4-BE49-F238E27FC236}">
                    <a16:creationId xmlns:a16="http://schemas.microsoft.com/office/drawing/2014/main" id="{71CE02BC-F6C4-4AAA-85EE-CA1DC4C91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14">
                <a:extLst>
                  <a:ext uri="{FF2B5EF4-FFF2-40B4-BE49-F238E27FC236}">
                    <a16:creationId xmlns:a16="http://schemas.microsoft.com/office/drawing/2014/main" id="{B7FCF17E-80E5-4C42-982A-B0F7CB286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15">
                <a:extLst>
                  <a:ext uri="{FF2B5EF4-FFF2-40B4-BE49-F238E27FC236}">
                    <a16:creationId xmlns:a16="http://schemas.microsoft.com/office/drawing/2014/main" id="{65887776-E441-4EC4-AD20-CF8E477AB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6">
                <a:extLst>
                  <a:ext uri="{FF2B5EF4-FFF2-40B4-BE49-F238E27FC236}">
                    <a16:creationId xmlns:a16="http://schemas.microsoft.com/office/drawing/2014/main" id="{11D5F8BF-1FDC-441B-91C4-E2448245E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7">
                <a:extLst>
                  <a:ext uri="{FF2B5EF4-FFF2-40B4-BE49-F238E27FC236}">
                    <a16:creationId xmlns:a16="http://schemas.microsoft.com/office/drawing/2014/main" id="{542342B8-4278-4527-BC1D-7340DBBAD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8">
                <a:extLst>
                  <a:ext uri="{FF2B5EF4-FFF2-40B4-BE49-F238E27FC236}">
                    <a16:creationId xmlns:a16="http://schemas.microsoft.com/office/drawing/2014/main" id="{BA68B377-C604-4E24-AB51-317F3403A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9">
                <a:extLst>
                  <a:ext uri="{FF2B5EF4-FFF2-40B4-BE49-F238E27FC236}">
                    <a16:creationId xmlns:a16="http://schemas.microsoft.com/office/drawing/2014/main" id="{826C09D4-4426-4EF1-9ECE-95EF5A1F4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20">
                <a:extLst>
                  <a:ext uri="{FF2B5EF4-FFF2-40B4-BE49-F238E27FC236}">
                    <a16:creationId xmlns:a16="http://schemas.microsoft.com/office/drawing/2014/main" id="{0450D0CD-0889-47F9-B308-AE91FF0E6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21">
                <a:extLst>
                  <a:ext uri="{FF2B5EF4-FFF2-40B4-BE49-F238E27FC236}">
                    <a16:creationId xmlns:a16="http://schemas.microsoft.com/office/drawing/2014/main" id="{D678AB17-E6DC-4FED-B940-2BA86FB46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22">
                <a:extLst>
                  <a:ext uri="{FF2B5EF4-FFF2-40B4-BE49-F238E27FC236}">
                    <a16:creationId xmlns:a16="http://schemas.microsoft.com/office/drawing/2014/main" id="{8B5BEF55-677A-4EB2-A06C-CC0C269C2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23">
                <a:extLst>
                  <a:ext uri="{FF2B5EF4-FFF2-40B4-BE49-F238E27FC236}">
                    <a16:creationId xmlns:a16="http://schemas.microsoft.com/office/drawing/2014/main" id="{7A560A20-EDE2-4276-B3A9-A1DB921EB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24">
                <a:extLst>
                  <a:ext uri="{FF2B5EF4-FFF2-40B4-BE49-F238E27FC236}">
                    <a16:creationId xmlns:a16="http://schemas.microsoft.com/office/drawing/2014/main" id="{8BEEAB2A-47D8-4D4E-B157-9D1337AC7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25">
                <a:extLst>
                  <a:ext uri="{FF2B5EF4-FFF2-40B4-BE49-F238E27FC236}">
                    <a16:creationId xmlns:a16="http://schemas.microsoft.com/office/drawing/2014/main" id="{F9737555-61BD-4619-9BAB-2BC15EDBA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6">
                <a:extLst>
                  <a:ext uri="{FF2B5EF4-FFF2-40B4-BE49-F238E27FC236}">
                    <a16:creationId xmlns:a16="http://schemas.microsoft.com/office/drawing/2014/main" id="{D8D44D5F-E679-4796-ACA6-4ADB68B94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7">
                <a:extLst>
                  <a:ext uri="{FF2B5EF4-FFF2-40B4-BE49-F238E27FC236}">
                    <a16:creationId xmlns:a16="http://schemas.microsoft.com/office/drawing/2014/main" id="{140EB7C4-6BBE-4D3F-AF7D-B22AA3DD2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8">
                <a:extLst>
                  <a:ext uri="{FF2B5EF4-FFF2-40B4-BE49-F238E27FC236}">
                    <a16:creationId xmlns:a16="http://schemas.microsoft.com/office/drawing/2014/main" id="{C56E1FAA-3AE1-45F3-8397-D07C42643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9">
                <a:extLst>
                  <a:ext uri="{FF2B5EF4-FFF2-40B4-BE49-F238E27FC236}">
                    <a16:creationId xmlns:a16="http://schemas.microsoft.com/office/drawing/2014/main" id="{2F9A90DC-89AE-4C3E-8A65-C52AB581B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30">
                <a:extLst>
                  <a:ext uri="{FF2B5EF4-FFF2-40B4-BE49-F238E27FC236}">
                    <a16:creationId xmlns:a16="http://schemas.microsoft.com/office/drawing/2014/main" id="{600ADA2C-2F1D-47C5-8870-1B9E6C8A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1DA9E6-94F5-437E-8B7B-A56561BB4A1A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27" name="Rectangle 32">
                <a:extLst>
                  <a:ext uri="{FF2B5EF4-FFF2-40B4-BE49-F238E27FC236}">
                    <a16:creationId xmlns:a16="http://schemas.microsoft.com/office/drawing/2014/main" id="{8CDFED4E-F4A6-4874-8B65-398D610F1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33">
                <a:extLst>
                  <a:ext uri="{FF2B5EF4-FFF2-40B4-BE49-F238E27FC236}">
                    <a16:creationId xmlns:a16="http://schemas.microsoft.com/office/drawing/2014/main" id="{8FCE50F7-C3D1-4B83-A0D8-CE83B0777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34">
                <a:extLst>
                  <a:ext uri="{FF2B5EF4-FFF2-40B4-BE49-F238E27FC236}">
                    <a16:creationId xmlns:a16="http://schemas.microsoft.com/office/drawing/2014/main" id="{422101F3-5770-4041-BA3E-C5275D0FC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35">
                <a:extLst>
                  <a:ext uri="{FF2B5EF4-FFF2-40B4-BE49-F238E27FC236}">
                    <a16:creationId xmlns:a16="http://schemas.microsoft.com/office/drawing/2014/main" id="{4D8FEC62-30CA-4E87-A592-AA45C61E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36">
                <a:extLst>
                  <a:ext uri="{FF2B5EF4-FFF2-40B4-BE49-F238E27FC236}">
                    <a16:creationId xmlns:a16="http://schemas.microsoft.com/office/drawing/2014/main" id="{52E99015-D9DC-40AE-91AD-5D24574CE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37">
                <a:extLst>
                  <a:ext uri="{FF2B5EF4-FFF2-40B4-BE49-F238E27FC236}">
                    <a16:creationId xmlns:a16="http://schemas.microsoft.com/office/drawing/2014/main" id="{24DFE9E4-5C75-4EF9-AB54-F00FA9D91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3" name="Rectangle 38">
                <a:extLst>
                  <a:ext uri="{FF2B5EF4-FFF2-40B4-BE49-F238E27FC236}">
                    <a16:creationId xmlns:a16="http://schemas.microsoft.com/office/drawing/2014/main" id="{2BBEC44B-F424-4C00-AF4A-8EEEDA8AA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9">
                <a:extLst>
                  <a:ext uri="{FF2B5EF4-FFF2-40B4-BE49-F238E27FC236}">
                    <a16:creationId xmlns:a16="http://schemas.microsoft.com/office/drawing/2014/main" id="{68F30D9A-CF13-4E29-967E-63B3AF05C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40">
                <a:extLst>
                  <a:ext uri="{FF2B5EF4-FFF2-40B4-BE49-F238E27FC236}">
                    <a16:creationId xmlns:a16="http://schemas.microsoft.com/office/drawing/2014/main" id="{F7A8E062-ADFC-457E-ADD6-02843928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41">
                <a:extLst>
                  <a:ext uri="{FF2B5EF4-FFF2-40B4-BE49-F238E27FC236}">
                    <a16:creationId xmlns:a16="http://schemas.microsoft.com/office/drawing/2014/main" id="{E046A9D0-D179-44F9-86D3-9BF139B68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42">
                <a:extLst>
                  <a:ext uri="{FF2B5EF4-FFF2-40B4-BE49-F238E27FC236}">
                    <a16:creationId xmlns:a16="http://schemas.microsoft.com/office/drawing/2014/main" id="{CC517B0B-1BF2-473B-ABB9-1553D01B1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43">
                <a:extLst>
                  <a:ext uri="{FF2B5EF4-FFF2-40B4-BE49-F238E27FC236}">
                    <a16:creationId xmlns:a16="http://schemas.microsoft.com/office/drawing/2014/main" id="{5EE71ED6-EA45-4940-B212-163ED3D1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44">
                <a:extLst>
                  <a:ext uri="{FF2B5EF4-FFF2-40B4-BE49-F238E27FC236}">
                    <a16:creationId xmlns:a16="http://schemas.microsoft.com/office/drawing/2014/main" id="{664318EC-EADE-4667-92A4-B3E5DB2A1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45">
                <a:extLst>
                  <a:ext uri="{FF2B5EF4-FFF2-40B4-BE49-F238E27FC236}">
                    <a16:creationId xmlns:a16="http://schemas.microsoft.com/office/drawing/2014/main" id="{17B37ABD-81DA-4624-808B-EF4BC0B42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6">
                <a:extLst>
                  <a:ext uri="{FF2B5EF4-FFF2-40B4-BE49-F238E27FC236}">
                    <a16:creationId xmlns:a16="http://schemas.microsoft.com/office/drawing/2014/main" id="{B1F30DC8-DD07-48C5-9D6C-FB8555279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7">
                <a:extLst>
                  <a:ext uri="{FF2B5EF4-FFF2-40B4-BE49-F238E27FC236}">
                    <a16:creationId xmlns:a16="http://schemas.microsoft.com/office/drawing/2014/main" id="{DFCE3AE1-313F-441F-8384-63A6EC165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8">
                <a:extLst>
                  <a:ext uri="{FF2B5EF4-FFF2-40B4-BE49-F238E27FC236}">
                    <a16:creationId xmlns:a16="http://schemas.microsoft.com/office/drawing/2014/main" id="{2E331B42-AC28-4642-91F9-2F5BBFEC6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9">
                <a:extLst>
                  <a:ext uri="{FF2B5EF4-FFF2-40B4-BE49-F238E27FC236}">
                    <a16:creationId xmlns:a16="http://schemas.microsoft.com/office/drawing/2014/main" id="{9F4D84A8-36FE-4CE0-8B9F-BAC2BA8A8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50">
                <a:extLst>
                  <a:ext uri="{FF2B5EF4-FFF2-40B4-BE49-F238E27FC236}">
                    <a16:creationId xmlns:a16="http://schemas.microsoft.com/office/drawing/2014/main" id="{41E2C310-8272-48CF-BD5B-A99A2C7B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51">
                <a:extLst>
                  <a:ext uri="{FF2B5EF4-FFF2-40B4-BE49-F238E27FC236}">
                    <a16:creationId xmlns:a16="http://schemas.microsoft.com/office/drawing/2014/main" id="{EFD4A3C6-7551-4DD0-AA1A-F932D7061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52">
                <a:extLst>
                  <a:ext uri="{FF2B5EF4-FFF2-40B4-BE49-F238E27FC236}">
                    <a16:creationId xmlns:a16="http://schemas.microsoft.com/office/drawing/2014/main" id="{01F299DF-D3FF-4439-8EC7-B5A34146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53">
                <a:extLst>
                  <a:ext uri="{FF2B5EF4-FFF2-40B4-BE49-F238E27FC236}">
                    <a16:creationId xmlns:a16="http://schemas.microsoft.com/office/drawing/2014/main" id="{086FB16A-99D0-4DB0-9B38-CF351B5DF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54">
                <a:extLst>
                  <a:ext uri="{FF2B5EF4-FFF2-40B4-BE49-F238E27FC236}">
                    <a16:creationId xmlns:a16="http://schemas.microsoft.com/office/drawing/2014/main" id="{126BCD40-1D3C-4937-A15E-AD2E9671B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55">
                <a:extLst>
                  <a:ext uri="{FF2B5EF4-FFF2-40B4-BE49-F238E27FC236}">
                    <a16:creationId xmlns:a16="http://schemas.microsoft.com/office/drawing/2014/main" id="{03E4C7B0-DDFC-433A-A8E5-2315FA6EF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6">
                <a:extLst>
                  <a:ext uri="{FF2B5EF4-FFF2-40B4-BE49-F238E27FC236}">
                    <a16:creationId xmlns:a16="http://schemas.microsoft.com/office/drawing/2014/main" id="{7237BB88-10E9-454D-9D13-48878C421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7">
                <a:extLst>
                  <a:ext uri="{FF2B5EF4-FFF2-40B4-BE49-F238E27FC236}">
                    <a16:creationId xmlns:a16="http://schemas.microsoft.com/office/drawing/2014/main" id="{515F18F4-5E57-4249-AB0A-249437781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AB7310-F80F-4091-8BFE-CE8C71666A9B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1" name="Rectangle 59">
                <a:extLst>
                  <a:ext uri="{FF2B5EF4-FFF2-40B4-BE49-F238E27FC236}">
                    <a16:creationId xmlns:a16="http://schemas.microsoft.com/office/drawing/2014/main" id="{9E50B916-ECC1-4F73-8059-F029E6581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60">
                <a:extLst>
                  <a:ext uri="{FF2B5EF4-FFF2-40B4-BE49-F238E27FC236}">
                    <a16:creationId xmlns:a16="http://schemas.microsoft.com/office/drawing/2014/main" id="{A8DD1ADE-2032-47AE-B88E-78E0F1B01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61">
                <a:extLst>
                  <a:ext uri="{FF2B5EF4-FFF2-40B4-BE49-F238E27FC236}">
                    <a16:creationId xmlns:a16="http://schemas.microsoft.com/office/drawing/2014/main" id="{9A6D6E1F-6E00-44C8-ADD2-06A738E75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62">
                <a:extLst>
                  <a:ext uri="{FF2B5EF4-FFF2-40B4-BE49-F238E27FC236}">
                    <a16:creationId xmlns:a16="http://schemas.microsoft.com/office/drawing/2014/main" id="{84FC7274-3463-4889-8E62-B693D50AE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63">
                <a:extLst>
                  <a:ext uri="{FF2B5EF4-FFF2-40B4-BE49-F238E27FC236}">
                    <a16:creationId xmlns:a16="http://schemas.microsoft.com/office/drawing/2014/main" id="{E4E1A84A-DCAC-483B-BC08-579BF10B1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64">
                <a:extLst>
                  <a:ext uri="{FF2B5EF4-FFF2-40B4-BE49-F238E27FC236}">
                    <a16:creationId xmlns:a16="http://schemas.microsoft.com/office/drawing/2014/main" id="{F14EE80D-C3D2-4E22-93C5-CDD09042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Rectangle 65">
                <a:extLst>
                  <a:ext uri="{FF2B5EF4-FFF2-40B4-BE49-F238E27FC236}">
                    <a16:creationId xmlns:a16="http://schemas.microsoft.com/office/drawing/2014/main" id="{FB8FBFAE-E2E1-41A6-987B-CEFBAC180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6">
                <a:extLst>
                  <a:ext uri="{FF2B5EF4-FFF2-40B4-BE49-F238E27FC236}">
                    <a16:creationId xmlns:a16="http://schemas.microsoft.com/office/drawing/2014/main" id="{138AF1CB-7808-4C24-B76D-AB9F6A45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7">
                <a:extLst>
                  <a:ext uri="{FF2B5EF4-FFF2-40B4-BE49-F238E27FC236}">
                    <a16:creationId xmlns:a16="http://schemas.microsoft.com/office/drawing/2014/main" id="{F5E88013-D7CE-4120-B4BB-C894EC19C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8">
                <a:extLst>
                  <a:ext uri="{FF2B5EF4-FFF2-40B4-BE49-F238E27FC236}">
                    <a16:creationId xmlns:a16="http://schemas.microsoft.com/office/drawing/2014/main" id="{B6FC4D89-F7B1-46F5-9502-62F41E89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9">
                <a:extLst>
                  <a:ext uri="{FF2B5EF4-FFF2-40B4-BE49-F238E27FC236}">
                    <a16:creationId xmlns:a16="http://schemas.microsoft.com/office/drawing/2014/main" id="{64C81BD0-C449-4A1B-8492-204301960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70">
                <a:extLst>
                  <a:ext uri="{FF2B5EF4-FFF2-40B4-BE49-F238E27FC236}">
                    <a16:creationId xmlns:a16="http://schemas.microsoft.com/office/drawing/2014/main" id="{5F91B7CB-59D7-4965-B754-71C102E43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71">
                <a:extLst>
                  <a:ext uri="{FF2B5EF4-FFF2-40B4-BE49-F238E27FC236}">
                    <a16:creationId xmlns:a16="http://schemas.microsoft.com/office/drawing/2014/main" id="{677F7EA6-E57D-4E12-A4A5-AAFDCA8AA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72">
                <a:extLst>
                  <a:ext uri="{FF2B5EF4-FFF2-40B4-BE49-F238E27FC236}">
                    <a16:creationId xmlns:a16="http://schemas.microsoft.com/office/drawing/2014/main" id="{56B270F4-040D-43EF-974A-3598BC687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73">
                <a:extLst>
                  <a:ext uri="{FF2B5EF4-FFF2-40B4-BE49-F238E27FC236}">
                    <a16:creationId xmlns:a16="http://schemas.microsoft.com/office/drawing/2014/main" id="{EA8C5736-4550-4B46-8B52-247CF04D7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74">
                <a:extLst>
                  <a:ext uri="{FF2B5EF4-FFF2-40B4-BE49-F238E27FC236}">
                    <a16:creationId xmlns:a16="http://schemas.microsoft.com/office/drawing/2014/main" id="{F42B7DAA-E3F5-4B02-B786-473C7605B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75">
                <a:extLst>
                  <a:ext uri="{FF2B5EF4-FFF2-40B4-BE49-F238E27FC236}">
                    <a16:creationId xmlns:a16="http://schemas.microsoft.com/office/drawing/2014/main" id="{D850716E-F966-418B-A415-5B6E0F8A1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6">
                <a:extLst>
                  <a:ext uri="{FF2B5EF4-FFF2-40B4-BE49-F238E27FC236}">
                    <a16:creationId xmlns:a16="http://schemas.microsoft.com/office/drawing/2014/main" id="{B6DAAC97-C425-42B4-9405-AC447E2E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7">
                <a:extLst>
                  <a:ext uri="{FF2B5EF4-FFF2-40B4-BE49-F238E27FC236}">
                    <a16:creationId xmlns:a16="http://schemas.microsoft.com/office/drawing/2014/main" id="{42D8FACA-2CB3-400B-9610-94CBA7A3E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8">
                <a:extLst>
                  <a:ext uri="{FF2B5EF4-FFF2-40B4-BE49-F238E27FC236}">
                    <a16:creationId xmlns:a16="http://schemas.microsoft.com/office/drawing/2014/main" id="{22200CE3-AD18-4A71-BA64-E2F227C4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9">
                <a:extLst>
                  <a:ext uri="{FF2B5EF4-FFF2-40B4-BE49-F238E27FC236}">
                    <a16:creationId xmlns:a16="http://schemas.microsoft.com/office/drawing/2014/main" id="{475F60A0-5B50-42FC-8C11-E137E7C56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80">
                <a:extLst>
                  <a:ext uri="{FF2B5EF4-FFF2-40B4-BE49-F238E27FC236}">
                    <a16:creationId xmlns:a16="http://schemas.microsoft.com/office/drawing/2014/main" id="{CAA2354D-703C-4594-B119-475938CF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81">
                <a:extLst>
                  <a:ext uri="{FF2B5EF4-FFF2-40B4-BE49-F238E27FC236}">
                    <a16:creationId xmlns:a16="http://schemas.microsoft.com/office/drawing/2014/main" id="{F8619CF6-1E39-4CF1-AEF0-BE5A67EB6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82">
                <a:extLst>
                  <a:ext uri="{FF2B5EF4-FFF2-40B4-BE49-F238E27FC236}">
                    <a16:creationId xmlns:a16="http://schemas.microsoft.com/office/drawing/2014/main" id="{354E893E-B006-4B22-BBCB-52A79A546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83">
                <a:extLst>
                  <a:ext uri="{FF2B5EF4-FFF2-40B4-BE49-F238E27FC236}">
                    <a16:creationId xmlns:a16="http://schemas.microsoft.com/office/drawing/2014/main" id="{0D56028C-9156-43E8-B855-AF135DD7E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84">
                <a:extLst>
                  <a:ext uri="{FF2B5EF4-FFF2-40B4-BE49-F238E27FC236}">
                    <a16:creationId xmlns:a16="http://schemas.microsoft.com/office/drawing/2014/main" id="{950FA1E9-CD04-4DB1-B523-ABF2C1B6E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AA6044-FF9C-4224-BBD4-786BCC486D91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75" name="Rectangle 5">
                <a:extLst>
                  <a:ext uri="{FF2B5EF4-FFF2-40B4-BE49-F238E27FC236}">
                    <a16:creationId xmlns:a16="http://schemas.microsoft.com/office/drawing/2014/main" id="{CEC88F9D-6CCB-4C48-AB60-4743F3C9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6">
                <a:extLst>
                  <a:ext uri="{FF2B5EF4-FFF2-40B4-BE49-F238E27FC236}">
                    <a16:creationId xmlns:a16="http://schemas.microsoft.com/office/drawing/2014/main" id="{BC4930EB-874F-4D2B-94B1-FF1459F4A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7">
                <a:extLst>
                  <a:ext uri="{FF2B5EF4-FFF2-40B4-BE49-F238E27FC236}">
                    <a16:creationId xmlns:a16="http://schemas.microsoft.com/office/drawing/2014/main" id="{66BB2441-7C95-4A21-B558-2971312D5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8">
                <a:extLst>
                  <a:ext uri="{FF2B5EF4-FFF2-40B4-BE49-F238E27FC236}">
                    <a16:creationId xmlns:a16="http://schemas.microsoft.com/office/drawing/2014/main" id="{B2A1B236-8D43-4B78-90F2-27A974E1F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9">
                <a:extLst>
                  <a:ext uri="{FF2B5EF4-FFF2-40B4-BE49-F238E27FC236}">
                    <a16:creationId xmlns:a16="http://schemas.microsoft.com/office/drawing/2014/main" id="{E0526BF0-467E-421F-870A-02C866AC0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10">
                <a:extLst>
                  <a:ext uri="{FF2B5EF4-FFF2-40B4-BE49-F238E27FC236}">
                    <a16:creationId xmlns:a16="http://schemas.microsoft.com/office/drawing/2014/main" id="{79ACA6FA-E263-441B-B650-DEE2A495E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Rectangle 11">
                <a:extLst>
                  <a:ext uri="{FF2B5EF4-FFF2-40B4-BE49-F238E27FC236}">
                    <a16:creationId xmlns:a16="http://schemas.microsoft.com/office/drawing/2014/main" id="{DA7F6558-782C-4107-91F4-AF8E5136C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12">
                <a:extLst>
                  <a:ext uri="{FF2B5EF4-FFF2-40B4-BE49-F238E27FC236}">
                    <a16:creationId xmlns:a16="http://schemas.microsoft.com/office/drawing/2014/main" id="{E575740C-61C5-4D08-9803-25E05FA3F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13">
                <a:extLst>
                  <a:ext uri="{FF2B5EF4-FFF2-40B4-BE49-F238E27FC236}">
                    <a16:creationId xmlns:a16="http://schemas.microsoft.com/office/drawing/2014/main" id="{D4CCCBBA-5E32-47C6-B40B-3E2155E3F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14">
                <a:extLst>
                  <a:ext uri="{FF2B5EF4-FFF2-40B4-BE49-F238E27FC236}">
                    <a16:creationId xmlns:a16="http://schemas.microsoft.com/office/drawing/2014/main" id="{FC65131F-93B3-419C-B068-14D36AAC3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15">
                <a:extLst>
                  <a:ext uri="{FF2B5EF4-FFF2-40B4-BE49-F238E27FC236}">
                    <a16:creationId xmlns:a16="http://schemas.microsoft.com/office/drawing/2014/main" id="{469B75D4-B4A8-4C2E-8EBB-E95FAB7C5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6">
                <a:extLst>
                  <a:ext uri="{FF2B5EF4-FFF2-40B4-BE49-F238E27FC236}">
                    <a16:creationId xmlns:a16="http://schemas.microsoft.com/office/drawing/2014/main" id="{6C8F3B5D-1D93-4D85-8639-75B5E46E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7">
                <a:extLst>
                  <a:ext uri="{FF2B5EF4-FFF2-40B4-BE49-F238E27FC236}">
                    <a16:creationId xmlns:a16="http://schemas.microsoft.com/office/drawing/2014/main" id="{DCCEB301-1F26-43A3-8B34-DBAFC32B3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8">
                <a:extLst>
                  <a:ext uri="{FF2B5EF4-FFF2-40B4-BE49-F238E27FC236}">
                    <a16:creationId xmlns:a16="http://schemas.microsoft.com/office/drawing/2014/main" id="{DD08B69C-E406-41F3-856E-A8C150CB6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A1A90F4B-6060-4BA1-8AF2-FAFFAA0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20">
                <a:extLst>
                  <a:ext uri="{FF2B5EF4-FFF2-40B4-BE49-F238E27FC236}">
                    <a16:creationId xmlns:a16="http://schemas.microsoft.com/office/drawing/2014/main" id="{B1F471FD-A187-4EE2-9D21-E0A637683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21">
                <a:extLst>
                  <a:ext uri="{FF2B5EF4-FFF2-40B4-BE49-F238E27FC236}">
                    <a16:creationId xmlns:a16="http://schemas.microsoft.com/office/drawing/2014/main" id="{68DAAA74-257B-4E75-A315-6B710A314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22">
                <a:extLst>
                  <a:ext uri="{FF2B5EF4-FFF2-40B4-BE49-F238E27FC236}">
                    <a16:creationId xmlns:a16="http://schemas.microsoft.com/office/drawing/2014/main" id="{63000D52-BDE3-430B-8243-08564FFE9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23">
                <a:extLst>
                  <a:ext uri="{FF2B5EF4-FFF2-40B4-BE49-F238E27FC236}">
                    <a16:creationId xmlns:a16="http://schemas.microsoft.com/office/drawing/2014/main" id="{F6BDC60F-B33E-4AD8-9807-B2C1A4C2C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24">
                <a:extLst>
                  <a:ext uri="{FF2B5EF4-FFF2-40B4-BE49-F238E27FC236}">
                    <a16:creationId xmlns:a16="http://schemas.microsoft.com/office/drawing/2014/main" id="{F1DB5734-0088-4CC2-9415-998F19416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25">
                <a:extLst>
                  <a:ext uri="{FF2B5EF4-FFF2-40B4-BE49-F238E27FC236}">
                    <a16:creationId xmlns:a16="http://schemas.microsoft.com/office/drawing/2014/main" id="{1C679BCE-F04D-48E0-8E2B-0174E8E97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6">
                <a:extLst>
                  <a:ext uri="{FF2B5EF4-FFF2-40B4-BE49-F238E27FC236}">
                    <a16:creationId xmlns:a16="http://schemas.microsoft.com/office/drawing/2014/main" id="{EA8ABD89-DF79-45A9-9CDB-0E871222D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7">
                <a:extLst>
                  <a:ext uri="{FF2B5EF4-FFF2-40B4-BE49-F238E27FC236}">
                    <a16:creationId xmlns:a16="http://schemas.microsoft.com/office/drawing/2014/main" id="{C1A57486-D9A6-4CD5-878E-093E44A76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8">
                <a:extLst>
                  <a:ext uri="{FF2B5EF4-FFF2-40B4-BE49-F238E27FC236}">
                    <a16:creationId xmlns:a16="http://schemas.microsoft.com/office/drawing/2014/main" id="{B6582662-B56F-42F6-A821-B5F52FB84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9">
                <a:extLst>
                  <a:ext uri="{FF2B5EF4-FFF2-40B4-BE49-F238E27FC236}">
                    <a16:creationId xmlns:a16="http://schemas.microsoft.com/office/drawing/2014/main" id="{1105049D-68B2-4636-9C28-7B8C2177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30">
                <a:extLst>
                  <a:ext uri="{FF2B5EF4-FFF2-40B4-BE49-F238E27FC236}">
                    <a16:creationId xmlns:a16="http://schemas.microsoft.com/office/drawing/2014/main" id="{E0F75D5D-3B9C-40B7-AF8E-4C4322B6C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F6A935-DCBA-461C-832C-A343F475413E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49" name="Rectangle 32">
                <a:extLst>
                  <a:ext uri="{FF2B5EF4-FFF2-40B4-BE49-F238E27FC236}">
                    <a16:creationId xmlns:a16="http://schemas.microsoft.com/office/drawing/2014/main" id="{67654A26-DC7F-47CD-8FF8-BC012501C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33">
                <a:extLst>
                  <a:ext uri="{FF2B5EF4-FFF2-40B4-BE49-F238E27FC236}">
                    <a16:creationId xmlns:a16="http://schemas.microsoft.com/office/drawing/2014/main" id="{9949B927-96E9-4F44-9050-A81CD79D7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34">
                <a:extLst>
                  <a:ext uri="{FF2B5EF4-FFF2-40B4-BE49-F238E27FC236}">
                    <a16:creationId xmlns:a16="http://schemas.microsoft.com/office/drawing/2014/main" id="{3B5D9536-992F-4F39-93BC-BB2533D78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35">
                <a:extLst>
                  <a:ext uri="{FF2B5EF4-FFF2-40B4-BE49-F238E27FC236}">
                    <a16:creationId xmlns:a16="http://schemas.microsoft.com/office/drawing/2014/main" id="{F1FA2A7F-208B-4450-9E7E-F29BB3925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36">
                <a:extLst>
                  <a:ext uri="{FF2B5EF4-FFF2-40B4-BE49-F238E27FC236}">
                    <a16:creationId xmlns:a16="http://schemas.microsoft.com/office/drawing/2014/main" id="{EF607D70-7F21-4A9F-A183-730E45EF3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37">
                <a:extLst>
                  <a:ext uri="{FF2B5EF4-FFF2-40B4-BE49-F238E27FC236}">
                    <a16:creationId xmlns:a16="http://schemas.microsoft.com/office/drawing/2014/main" id="{4ECF017A-32D9-44C4-837F-2C37B7B9F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Rectangle 38">
                <a:extLst>
                  <a:ext uri="{FF2B5EF4-FFF2-40B4-BE49-F238E27FC236}">
                    <a16:creationId xmlns:a16="http://schemas.microsoft.com/office/drawing/2014/main" id="{34B3B9C3-9513-414E-B30D-F7CFC02E0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9">
                <a:extLst>
                  <a:ext uri="{FF2B5EF4-FFF2-40B4-BE49-F238E27FC236}">
                    <a16:creationId xmlns:a16="http://schemas.microsoft.com/office/drawing/2014/main" id="{E6A1B5D1-A0C1-47E7-A068-C05A44F3D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40">
                <a:extLst>
                  <a:ext uri="{FF2B5EF4-FFF2-40B4-BE49-F238E27FC236}">
                    <a16:creationId xmlns:a16="http://schemas.microsoft.com/office/drawing/2014/main" id="{96D2BA52-50C4-45BF-B115-62AE7F01B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41">
                <a:extLst>
                  <a:ext uri="{FF2B5EF4-FFF2-40B4-BE49-F238E27FC236}">
                    <a16:creationId xmlns:a16="http://schemas.microsoft.com/office/drawing/2014/main" id="{9DCC33D9-FAF4-4D54-A2F1-85D656FB9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42">
                <a:extLst>
                  <a:ext uri="{FF2B5EF4-FFF2-40B4-BE49-F238E27FC236}">
                    <a16:creationId xmlns:a16="http://schemas.microsoft.com/office/drawing/2014/main" id="{8DD0B56F-45FF-4041-A939-24B54541A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43">
                <a:extLst>
                  <a:ext uri="{FF2B5EF4-FFF2-40B4-BE49-F238E27FC236}">
                    <a16:creationId xmlns:a16="http://schemas.microsoft.com/office/drawing/2014/main" id="{96AB8477-5546-4080-8BC1-02BF0BB8F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44">
                <a:extLst>
                  <a:ext uri="{FF2B5EF4-FFF2-40B4-BE49-F238E27FC236}">
                    <a16:creationId xmlns:a16="http://schemas.microsoft.com/office/drawing/2014/main" id="{4E453DC0-BE05-4525-866A-335CE37B0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45">
                <a:extLst>
                  <a:ext uri="{FF2B5EF4-FFF2-40B4-BE49-F238E27FC236}">
                    <a16:creationId xmlns:a16="http://schemas.microsoft.com/office/drawing/2014/main" id="{DE66478E-4EC6-4BE6-B27E-C0C0531CC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6">
                <a:extLst>
                  <a:ext uri="{FF2B5EF4-FFF2-40B4-BE49-F238E27FC236}">
                    <a16:creationId xmlns:a16="http://schemas.microsoft.com/office/drawing/2014/main" id="{698E3192-E8A7-4BE3-A213-C67294E39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7">
                <a:extLst>
                  <a:ext uri="{FF2B5EF4-FFF2-40B4-BE49-F238E27FC236}">
                    <a16:creationId xmlns:a16="http://schemas.microsoft.com/office/drawing/2014/main" id="{73311133-150A-4295-BA6B-AE591A758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8">
                <a:extLst>
                  <a:ext uri="{FF2B5EF4-FFF2-40B4-BE49-F238E27FC236}">
                    <a16:creationId xmlns:a16="http://schemas.microsoft.com/office/drawing/2014/main" id="{01A2298C-D71C-4EE8-97EC-882AE8FE2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9">
                <a:extLst>
                  <a:ext uri="{FF2B5EF4-FFF2-40B4-BE49-F238E27FC236}">
                    <a16:creationId xmlns:a16="http://schemas.microsoft.com/office/drawing/2014/main" id="{4A510FF8-75EB-4CBF-8672-72CB0674B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50">
                <a:extLst>
                  <a:ext uri="{FF2B5EF4-FFF2-40B4-BE49-F238E27FC236}">
                    <a16:creationId xmlns:a16="http://schemas.microsoft.com/office/drawing/2014/main" id="{1A2C9E47-1571-4FD2-8B6B-C7B564E89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51">
                <a:extLst>
                  <a:ext uri="{FF2B5EF4-FFF2-40B4-BE49-F238E27FC236}">
                    <a16:creationId xmlns:a16="http://schemas.microsoft.com/office/drawing/2014/main" id="{86EF56B1-DD4A-4A19-A43F-347855BF8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52">
                <a:extLst>
                  <a:ext uri="{FF2B5EF4-FFF2-40B4-BE49-F238E27FC236}">
                    <a16:creationId xmlns:a16="http://schemas.microsoft.com/office/drawing/2014/main" id="{593C0948-4102-4E67-9CCD-6F94446F7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53">
                <a:extLst>
                  <a:ext uri="{FF2B5EF4-FFF2-40B4-BE49-F238E27FC236}">
                    <a16:creationId xmlns:a16="http://schemas.microsoft.com/office/drawing/2014/main" id="{ACB6589F-762B-4CA7-8D92-92E5FB76F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54">
                <a:extLst>
                  <a:ext uri="{FF2B5EF4-FFF2-40B4-BE49-F238E27FC236}">
                    <a16:creationId xmlns:a16="http://schemas.microsoft.com/office/drawing/2014/main" id="{9992ACB2-51DA-4341-842A-58050D15C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55">
                <a:extLst>
                  <a:ext uri="{FF2B5EF4-FFF2-40B4-BE49-F238E27FC236}">
                    <a16:creationId xmlns:a16="http://schemas.microsoft.com/office/drawing/2014/main" id="{D9C60E55-0956-424D-8C75-2976AC3B6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6">
                <a:extLst>
                  <a:ext uri="{FF2B5EF4-FFF2-40B4-BE49-F238E27FC236}">
                    <a16:creationId xmlns:a16="http://schemas.microsoft.com/office/drawing/2014/main" id="{BE0FF237-544C-4EAB-ABB0-731D5FA88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7">
                <a:extLst>
                  <a:ext uri="{FF2B5EF4-FFF2-40B4-BE49-F238E27FC236}">
                    <a16:creationId xmlns:a16="http://schemas.microsoft.com/office/drawing/2014/main" id="{D1E0212C-F045-489C-9689-7C49F762C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90BB14-74DB-4A2D-847B-7D160CCB7907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3" name="Rectangle 59">
                <a:extLst>
                  <a:ext uri="{FF2B5EF4-FFF2-40B4-BE49-F238E27FC236}">
                    <a16:creationId xmlns:a16="http://schemas.microsoft.com/office/drawing/2014/main" id="{99D447A1-2220-4498-AEF5-6E3E1E6E7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60">
                <a:extLst>
                  <a:ext uri="{FF2B5EF4-FFF2-40B4-BE49-F238E27FC236}">
                    <a16:creationId xmlns:a16="http://schemas.microsoft.com/office/drawing/2014/main" id="{7C3A93F4-91DD-433B-968A-852BE617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61">
                <a:extLst>
                  <a:ext uri="{FF2B5EF4-FFF2-40B4-BE49-F238E27FC236}">
                    <a16:creationId xmlns:a16="http://schemas.microsoft.com/office/drawing/2014/main" id="{1C73CE31-214B-4439-A783-35C6A8ED7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62">
                <a:extLst>
                  <a:ext uri="{FF2B5EF4-FFF2-40B4-BE49-F238E27FC236}">
                    <a16:creationId xmlns:a16="http://schemas.microsoft.com/office/drawing/2014/main" id="{36D68C3F-8E09-4424-AE30-DC0EA8A4B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63">
                <a:extLst>
                  <a:ext uri="{FF2B5EF4-FFF2-40B4-BE49-F238E27FC236}">
                    <a16:creationId xmlns:a16="http://schemas.microsoft.com/office/drawing/2014/main" id="{D77BDB0F-9FB9-4B1E-8B4A-1E2673E90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64">
                <a:extLst>
                  <a:ext uri="{FF2B5EF4-FFF2-40B4-BE49-F238E27FC236}">
                    <a16:creationId xmlns:a16="http://schemas.microsoft.com/office/drawing/2014/main" id="{11FC8FC1-3854-4435-94FA-7C19C8CF4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" name="Rectangle 65">
                <a:extLst>
                  <a:ext uri="{FF2B5EF4-FFF2-40B4-BE49-F238E27FC236}">
                    <a16:creationId xmlns:a16="http://schemas.microsoft.com/office/drawing/2014/main" id="{CD7A3181-77BB-4B10-BAE0-192A2D4C5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6">
                <a:extLst>
                  <a:ext uri="{FF2B5EF4-FFF2-40B4-BE49-F238E27FC236}">
                    <a16:creationId xmlns:a16="http://schemas.microsoft.com/office/drawing/2014/main" id="{34704098-6430-4842-A78C-8EA208FF5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7">
                <a:extLst>
                  <a:ext uri="{FF2B5EF4-FFF2-40B4-BE49-F238E27FC236}">
                    <a16:creationId xmlns:a16="http://schemas.microsoft.com/office/drawing/2014/main" id="{821A9373-4697-4443-B247-58130E1D4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8">
                <a:extLst>
                  <a:ext uri="{FF2B5EF4-FFF2-40B4-BE49-F238E27FC236}">
                    <a16:creationId xmlns:a16="http://schemas.microsoft.com/office/drawing/2014/main" id="{BE59B0E9-E64A-4252-ABFF-7D0CCECB5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9">
                <a:extLst>
                  <a:ext uri="{FF2B5EF4-FFF2-40B4-BE49-F238E27FC236}">
                    <a16:creationId xmlns:a16="http://schemas.microsoft.com/office/drawing/2014/main" id="{066F8BCA-C3C4-48C8-9103-65FC2FFF6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70">
                <a:extLst>
                  <a:ext uri="{FF2B5EF4-FFF2-40B4-BE49-F238E27FC236}">
                    <a16:creationId xmlns:a16="http://schemas.microsoft.com/office/drawing/2014/main" id="{68B69181-5D7D-4EFF-9724-B2BDD62DB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71">
                <a:extLst>
                  <a:ext uri="{FF2B5EF4-FFF2-40B4-BE49-F238E27FC236}">
                    <a16:creationId xmlns:a16="http://schemas.microsoft.com/office/drawing/2014/main" id="{996BC465-13D7-4B01-81BD-88E7BAA5A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72">
                <a:extLst>
                  <a:ext uri="{FF2B5EF4-FFF2-40B4-BE49-F238E27FC236}">
                    <a16:creationId xmlns:a16="http://schemas.microsoft.com/office/drawing/2014/main" id="{61C9420C-6853-4164-9D24-98349CD58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73">
                <a:extLst>
                  <a:ext uri="{FF2B5EF4-FFF2-40B4-BE49-F238E27FC236}">
                    <a16:creationId xmlns:a16="http://schemas.microsoft.com/office/drawing/2014/main" id="{EF04FF35-9797-4571-BCFF-435C37D2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74">
                <a:extLst>
                  <a:ext uri="{FF2B5EF4-FFF2-40B4-BE49-F238E27FC236}">
                    <a16:creationId xmlns:a16="http://schemas.microsoft.com/office/drawing/2014/main" id="{78C68F3A-1768-4D3F-8ABF-D899CEF5D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75">
                <a:extLst>
                  <a:ext uri="{FF2B5EF4-FFF2-40B4-BE49-F238E27FC236}">
                    <a16:creationId xmlns:a16="http://schemas.microsoft.com/office/drawing/2014/main" id="{A69F85D7-2261-4042-B85B-C3FABE4A0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6">
                <a:extLst>
                  <a:ext uri="{FF2B5EF4-FFF2-40B4-BE49-F238E27FC236}">
                    <a16:creationId xmlns:a16="http://schemas.microsoft.com/office/drawing/2014/main" id="{31444D56-FEBA-4CC9-B179-200833A9B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7">
                <a:extLst>
                  <a:ext uri="{FF2B5EF4-FFF2-40B4-BE49-F238E27FC236}">
                    <a16:creationId xmlns:a16="http://schemas.microsoft.com/office/drawing/2014/main" id="{A7678401-8C3E-4FAF-A888-70B49C91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8">
                <a:extLst>
                  <a:ext uri="{FF2B5EF4-FFF2-40B4-BE49-F238E27FC236}">
                    <a16:creationId xmlns:a16="http://schemas.microsoft.com/office/drawing/2014/main" id="{618CC429-D47D-440E-9695-6E61D6096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9">
                <a:extLst>
                  <a:ext uri="{FF2B5EF4-FFF2-40B4-BE49-F238E27FC236}">
                    <a16:creationId xmlns:a16="http://schemas.microsoft.com/office/drawing/2014/main" id="{F2B544AE-5CC8-4A61-BBDF-82DA13A5F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80">
                <a:extLst>
                  <a:ext uri="{FF2B5EF4-FFF2-40B4-BE49-F238E27FC236}">
                    <a16:creationId xmlns:a16="http://schemas.microsoft.com/office/drawing/2014/main" id="{46B39C8E-D445-41B8-8B42-2DE170717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81">
                <a:extLst>
                  <a:ext uri="{FF2B5EF4-FFF2-40B4-BE49-F238E27FC236}">
                    <a16:creationId xmlns:a16="http://schemas.microsoft.com/office/drawing/2014/main" id="{38E7AB8E-5E17-460F-8595-4178AF462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82">
                <a:extLst>
                  <a:ext uri="{FF2B5EF4-FFF2-40B4-BE49-F238E27FC236}">
                    <a16:creationId xmlns:a16="http://schemas.microsoft.com/office/drawing/2014/main" id="{B1EBA00C-8D23-4B8D-996F-763D44718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83">
                <a:extLst>
                  <a:ext uri="{FF2B5EF4-FFF2-40B4-BE49-F238E27FC236}">
                    <a16:creationId xmlns:a16="http://schemas.microsoft.com/office/drawing/2014/main" id="{A74D84D5-1D5F-4261-AC8E-F836107F1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84">
                <a:extLst>
                  <a:ext uri="{FF2B5EF4-FFF2-40B4-BE49-F238E27FC236}">
                    <a16:creationId xmlns:a16="http://schemas.microsoft.com/office/drawing/2014/main" id="{FAE1892A-CE1C-4062-87F1-490874F36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802612C-7EF5-4229-B874-804F63CA5157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79ECF9B6-3DAB-4C5C-B34E-D0A7F38B7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6">
                <a:extLst>
                  <a:ext uri="{FF2B5EF4-FFF2-40B4-BE49-F238E27FC236}">
                    <a16:creationId xmlns:a16="http://schemas.microsoft.com/office/drawing/2014/main" id="{35C9E271-FB6D-4F58-AC40-C72BEAE8A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7">
                <a:extLst>
                  <a:ext uri="{FF2B5EF4-FFF2-40B4-BE49-F238E27FC236}">
                    <a16:creationId xmlns:a16="http://schemas.microsoft.com/office/drawing/2014/main" id="{6C77D497-A891-4E55-B019-C188318C9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8">
                <a:extLst>
                  <a:ext uri="{FF2B5EF4-FFF2-40B4-BE49-F238E27FC236}">
                    <a16:creationId xmlns:a16="http://schemas.microsoft.com/office/drawing/2014/main" id="{789A10D5-86A9-4355-A65E-55E0070B0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9">
                <a:extLst>
                  <a:ext uri="{FF2B5EF4-FFF2-40B4-BE49-F238E27FC236}">
                    <a16:creationId xmlns:a16="http://schemas.microsoft.com/office/drawing/2014/main" id="{190FC9CA-1CD6-4748-9D13-6C41111A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10">
                <a:extLst>
                  <a:ext uri="{FF2B5EF4-FFF2-40B4-BE49-F238E27FC236}">
                    <a16:creationId xmlns:a16="http://schemas.microsoft.com/office/drawing/2014/main" id="{C8822FE6-6227-48F7-AA73-92699ABEA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Rectangle 11">
                <a:extLst>
                  <a:ext uri="{FF2B5EF4-FFF2-40B4-BE49-F238E27FC236}">
                    <a16:creationId xmlns:a16="http://schemas.microsoft.com/office/drawing/2014/main" id="{E5E1E87B-24C4-475C-8A8F-5B997B2D0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12">
                <a:extLst>
                  <a:ext uri="{FF2B5EF4-FFF2-40B4-BE49-F238E27FC236}">
                    <a16:creationId xmlns:a16="http://schemas.microsoft.com/office/drawing/2014/main" id="{A10C8796-2AC4-44B9-947C-67EA0E966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13">
                <a:extLst>
                  <a:ext uri="{FF2B5EF4-FFF2-40B4-BE49-F238E27FC236}">
                    <a16:creationId xmlns:a16="http://schemas.microsoft.com/office/drawing/2014/main" id="{9C3B2967-6FE1-42A9-8AA6-D88F39ED2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65A60F3-B8CA-4A07-BA50-4382410F7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15">
                <a:extLst>
                  <a:ext uri="{FF2B5EF4-FFF2-40B4-BE49-F238E27FC236}">
                    <a16:creationId xmlns:a16="http://schemas.microsoft.com/office/drawing/2014/main" id="{CE9D0345-78D9-481A-97CD-9F4F5005D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6">
                <a:extLst>
                  <a:ext uri="{FF2B5EF4-FFF2-40B4-BE49-F238E27FC236}">
                    <a16:creationId xmlns:a16="http://schemas.microsoft.com/office/drawing/2014/main" id="{335FF664-C997-40CD-A253-17AE0294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7">
                <a:extLst>
                  <a:ext uri="{FF2B5EF4-FFF2-40B4-BE49-F238E27FC236}">
                    <a16:creationId xmlns:a16="http://schemas.microsoft.com/office/drawing/2014/main" id="{9CC2681F-B216-40D9-B5A0-F02DCEABD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8">
                <a:extLst>
                  <a:ext uri="{FF2B5EF4-FFF2-40B4-BE49-F238E27FC236}">
                    <a16:creationId xmlns:a16="http://schemas.microsoft.com/office/drawing/2014/main" id="{A3004976-7D17-4D1E-8C1B-307A36D4D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9">
                <a:extLst>
                  <a:ext uri="{FF2B5EF4-FFF2-40B4-BE49-F238E27FC236}">
                    <a16:creationId xmlns:a16="http://schemas.microsoft.com/office/drawing/2014/main" id="{2441E1C0-EA8F-4829-96F9-79E4F9F9B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20">
                <a:extLst>
                  <a:ext uri="{FF2B5EF4-FFF2-40B4-BE49-F238E27FC236}">
                    <a16:creationId xmlns:a16="http://schemas.microsoft.com/office/drawing/2014/main" id="{44BC57F8-5DE7-403F-B665-F6F2827DB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21">
                <a:extLst>
                  <a:ext uri="{FF2B5EF4-FFF2-40B4-BE49-F238E27FC236}">
                    <a16:creationId xmlns:a16="http://schemas.microsoft.com/office/drawing/2014/main" id="{B34B239C-EECF-4F26-A48A-B0CC0F65B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9761DB51-CFA3-48D3-A481-6AAF4370D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23">
                <a:extLst>
                  <a:ext uri="{FF2B5EF4-FFF2-40B4-BE49-F238E27FC236}">
                    <a16:creationId xmlns:a16="http://schemas.microsoft.com/office/drawing/2014/main" id="{8BF8C0DC-CA13-4B3A-9B31-81AD0D5A3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3B5D9432-1B5F-4352-8E2D-A4C9BA278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25">
                <a:extLst>
                  <a:ext uri="{FF2B5EF4-FFF2-40B4-BE49-F238E27FC236}">
                    <a16:creationId xmlns:a16="http://schemas.microsoft.com/office/drawing/2014/main" id="{A72578CA-857C-4FF3-99D2-2409F1404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6">
                <a:extLst>
                  <a:ext uri="{FF2B5EF4-FFF2-40B4-BE49-F238E27FC236}">
                    <a16:creationId xmlns:a16="http://schemas.microsoft.com/office/drawing/2014/main" id="{CAD4F8AF-D5EE-4F50-B004-20393F40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7">
                <a:extLst>
                  <a:ext uri="{FF2B5EF4-FFF2-40B4-BE49-F238E27FC236}">
                    <a16:creationId xmlns:a16="http://schemas.microsoft.com/office/drawing/2014/main" id="{8A57F274-20A6-4680-B7C0-AD8EA5A0B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8">
                <a:extLst>
                  <a:ext uri="{FF2B5EF4-FFF2-40B4-BE49-F238E27FC236}">
                    <a16:creationId xmlns:a16="http://schemas.microsoft.com/office/drawing/2014/main" id="{0F14F482-588A-4EEB-8243-0F8DF0EBF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9">
                <a:extLst>
                  <a:ext uri="{FF2B5EF4-FFF2-40B4-BE49-F238E27FC236}">
                    <a16:creationId xmlns:a16="http://schemas.microsoft.com/office/drawing/2014/main" id="{DBE68752-D099-4312-A230-0F3B7131B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30">
                <a:extLst>
                  <a:ext uri="{FF2B5EF4-FFF2-40B4-BE49-F238E27FC236}">
                    <a16:creationId xmlns:a16="http://schemas.microsoft.com/office/drawing/2014/main" id="{405BD9F5-ECE9-4C54-B627-8C58DFD73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1BDD497-9AE8-4EFE-A518-EB1944C837FD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46DE1FDE-4944-42F3-AB62-2DB5477E3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33">
                <a:extLst>
                  <a:ext uri="{FF2B5EF4-FFF2-40B4-BE49-F238E27FC236}">
                    <a16:creationId xmlns:a16="http://schemas.microsoft.com/office/drawing/2014/main" id="{06FCE84A-9F7C-4DFE-8CA9-5982F096E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34">
                <a:extLst>
                  <a:ext uri="{FF2B5EF4-FFF2-40B4-BE49-F238E27FC236}">
                    <a16:creationId xmlns:a16="http://schemas.microsoft.com/office/drawing/2014/main" id="{DD56D081-1AAA-49A3-ABDB-5C753E6AB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35">
                <a:extLst>
                  <a:ext uri="{FF2B5EF4-FFF2-40B4-BE49-F238E27FC236}">
                    <a16:creationId xmlns:a16="http://schemas.microsoft.com/office/drawing/2014/main" id="{BD4D92B3-9AE0-48B8-959E-07EA7AB29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36">
                <a:extLst>
                  <a:ext uri="{FF2B5EF4-FFF2-40B4-BE49-F238E27FC236}">
                    <a16:creationId xmlns:a16="http://schemas.microsoft.com/office/drawing/2014/main" id="{3DD3026A-6FE6-4FA7-90F4-6DE1E8898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37">
                <a:extLst>
                  <a:ext uri="{FF2B5EF4-FFF2-40B4-BE49-F238E27FC236}">
                    <a16:creationId xmlns:a16="http://schemas.microsoft.com/office/drawing/2014/main" id="{AC970942-28D3-4460-85B7-BD20B0D76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Rectangle 38">
                <a:extLst>
                  <a:ext uri="{FF2B5EF4-FFF2-40B4-BE49-F238E27FC236}">
                    <a16:creationId xmlns:a16="http://schemas.microsoft.com/office/drawing/2014/main" id="{03D96458-7899-4A24-B66B-461086FAA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9">
                <a:extLst>
                  <a:ext uri="{FF2B5EF4-FFF2-40B4-BE49-F238E27FC236}">
                    <a16:creationId xmlns:a16="http://schemas.microsoft.com/office/drawing/2014/main" id="{C8A769BE-C8A3-44B6-A98B-9A0CA8C8C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40">
                <a:extLst>
                  <a:ext uri="{FF2B5EF4-FFF2-40B4-BE49-F238E27FC236}">
                    <a16:creationId xmlns:a16="http://schemas.microsoft.com/office/drawing/2014/main" id="{42866ABD-1FE3-40D1-8819-FC2FC19BC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41">
                <a:extLst>
                  <a:ext uri="{FF2B5EF4-FFF2-40B4-BE49-F238E27FC236}">
                    <a16:creationId xmlns:a16="http://schemas.microsoft.com/office/drawing/2014/main" id="{0DA7C80D-458F-4BCF-9DF9-4EA5C63B6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42">
                <a:extLst>
                  <a:ext uri="{FF2B5EF4-FFF2-40B4-BE49-F238E27FC236}">
                    <a16:creationId xmlns:a16="http://schemas.microsoft.com/office/drawing/2014/main" id="{0BDDAC83-E0E2-46D1-BE39-29D715978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43">
                <a:extLst>
                  <a:ext uri="{FF2B5EF4-FFF2-40B4-BE49-F238E27FC236}">
                    <a16:creationId xmlns:a16="http://schemas.microsoft.com/office/drawing/2014/main" id="{778B5BE3-4E1C-4C31-8E26-1435B98A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44">
                <a:extLst>
                  <a:ext uri="{FF2B5EF4-FFF2-40B4-BE49-F238E27FC236}">
                    <a16:creationId xmlns:a16="http://schemas.microsoft.com/office/drawing/2014/main" id="{12D1914C-8D7D-4C81-BF2A-CC415E7FE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45">
                <a:extLst>
                  <a:ext uri="{FF2B5EF4-FFF2-40B4-BE49-F238E27FC236}">
                    <a16:creationId xmlns:a16="http://schemas.microsoft.com/office/drawing/2014/main" id="{3F7280B3-7FC7-46CC-B0AA-9279C8F01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6">
                <a:extLst>
                  <a:ext uri="{FF2B5EF4-FFF2-40B4-BE49-F238E27FC236}">
                    <a16:creationId xmlns:a16="http://schemas.microsoft.com/office/drawing/2014/main" id="{8518DB40-11B0-4C34-8085-E25C7CCE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7">
                <a:extLst>
                  <a:ext uri="{FF2B5EF4-FFF2-40B4-BE49-F238E27FC236}">
                    <a16:creationId xmlns:a16="http://schemas.microsoft.com/office/drawing/2014/main" id="{A0A4571B-8522-4F7C-A623-D22275A4B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8">
                <a:extLst>
                  <a:ext uri="{FF2B5EF4-FFF2-40B4-BE49-F238E27FC236}">
                    <a16:creationId xmlns:a16="http://schemas.microsoft.com/office/drawing/2014/main" id="{0058B0EA-93A6-4250-B9BB-2189D860E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9">
                <a:extLst>
                  <a:ext uri="{FF2B5EF4-FFF2-40B4-BE49-F238E27FC236}">
                    <a16:creationId xmlns:a16="http://schemas.microsoft.com/office/drawing/2014/main" id="{AD35427D-2F04-45B3-A5EA-4C931023E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50">
                <a:extLst>
                  <a:ext uri="{FF2B5EF4-FFF2-40B4-BE49-F238E27FC236}">
                    <a16:creationId xmlns:a16="http://schemas.microsoft.com/office/drawing/2014/main" id="{C9AE1296-0B65-425E-B952-6EA87FD81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51">
                <a:extLst>
                  <a:ext uri="{FF2B5EF4-FFF2-40B4-BE49-F238E27FC236}">
                    <a16:creationId xmlns:a16="http://schemas.microsoft.com/office/drawing/2014/main" id="{7A1EA1D6-A2F2-45C1-B37A-53504239C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52">
                <a:extLst>
                  <a:ext uri="{FF2B5EF4-FFF2-40B4-BE49-F238E27FC236}">
                    <a16:creationId xmlns:a16="http://schemas.microsoft.com/office/drawing/2014/main" id="{505AF1AD-40CE-4BC2-AC86-033E06E7B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53">
                <a:extLst>
                  <a:ext uri="{FF2B5EF4-FFF2-40B4-BE49-F238E27FC236}">
                    <a16:creationId xmlns:a16="http://schemas.microsoft.com/office/drawing/2014/main" id="{4E83FA98-5620-4FBC-83BE-A15F94C83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54">
                <a:extLst>
                  <a:ext uri="{FF2B5EF4-FFF2-40B4-BE49-F238E27FC236}">
                    <a16:creationId xmlns:a16="http://schemas.microsoft.com/office/drawing/2014/main" id="{994A88E7-EC98-4704-B017-A2BEA7AB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55">
                <a:extLst>
                  <a:ext uri="{FF2B5EF4-FFF2-40B4-BE49-F238E27FC236}">
                    <a16:creationId xmlns:a16="http://schemas.microsoft.com/office/drawing/2014/main" id="{44F8541E-6BEB-4522-8934-CDC85C95B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6">
                <a:extLst>
                  <a:ext uri="{FF2B5EF4-FFF2-40B4-BE49-F238E27FC236}">
                    <a16:creationId xmlns:a16="http://schemas.microsoft.com/office/drawing/2014/main" id="{41BE143F-1045-43B6-9112-9CA42EAB9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7">
                <a:extLst>
                  <a:ext uri="{FF2B5EF4-FFF2-40B4-BE49-F238E27FC236}">
                    <a16:creationId xmlns:a16="http://schemas.microsoft.com/office/drawing/2014/main" id="{15B3273B-882C-4741-AFCB-88C00782C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2D156E4-2FEE-41D1-B234-92FA676F4D8E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45" name="Rectangle 59">
                <a:extLst>
                  <a:ext uri="{FF2B5EF4-FFF2-40B4-BE49-F238E27FC236}">
                    <a16:creationId xmlns:a16="http://schemas.microsoft.com/office/drawing/2014/main" id="{1282A854-928F-4C4C-AF50-E805B6E24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BF09B981-640A-4B56-97EF-77A7674F2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61">
                <a:extLst>
                  <a:ext uri="{FF2B5EF4-FFF2-40B4-BE49-F238E27FC236}">
                    <a16:creationId xmlns:a16="http://schemas.microsoft.com/office/drawing/2014/main" id="{0E3D84C4-7127-44E3-9D80-DD4C9DF86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62">
                <a:extLst>
                  <a:ext uri="{FF2B5EF4-FFF2-40B4-BE49-F238E27FC236}">
                    <a16:creationId xmlns:a16="http://schemas.microsoft.com/office/drawing/2014/main" id="{3C0ED1F5-7157-4C03-AF23-63AA54E2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A4CC94A-11EC-484D-93A8-A6BA55C94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F3F8546E-5077-4146-94A8-9C4CC244E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Rectangle 65">
                <a:extLst>
                  <a:ext uri="{FF2B5EF4-FFF2-40B4-BE49-F238E27FC236}">
                    <a16:creationId xmlns:a16="http://schemas.microsoft.com/office/drawing/2014/main" id="{931F67C4-9C1D-4588-A8E6-3E99D64C7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6">
                <a:extLst>
                  <a:ext uri="{FF2B5EF4-FFF2-40B4-BE49-F238E27FC236}">
                    <a16:creationId xmlns:a16="http://schemas.microsoft.com/office/drawing/2014/main" id="{EB21CB79-3CB2-4077-A9B9-C45985197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7">
                <a:extLst>
                  <a:ext uri="{FF2B5EF4-FFF2-40B4-BE49-F238E27FC236}">
                    <a16:creationId xmlns:a16="http://schemas.microsoft.com/office/drawing/2014/main" id="{DD611496-16E5-4416-B1A2-02348ABD3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8">
                <a:extLst>
                  <a:ext uri="{FF2B5EF4-FFF2-40B4-BE49-F238E27FC236}">
                    <a16:creationId xmlns:a16="http://schemas.microsoft.com/office/drawing/2014/main" id="{EF4511E4-6AE1-4AD2-9E94-8DFEBF58B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9">
                <a:extLst>
                  <a:ext uri="{FF2B5EF4-FFF2-40B4-BE49-F238E27FC236}">
                    <a16:creationId xmlns:a16="http://schemas.microsoft.com/office/drawing/2014/main" id="{5A9F5148-2BFE-49A2-882C-9C270DAC2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70">
                <a:extLst>
                  <a:ext uri="{FF2B5EF4-FFF2-40B4-BE49-F238E27FC236}">
                    <a16:creationId xmlns:a16="http://schemas.microsoft.com/office/drawing/2014/main" id="{17978533-954B-41FA-ACA1-BB2EAC45F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71">
                <a:extLst>
                  <a:ext uri="{FF2B5EF4-FFF2-40B4-BE49-F238E27FC236}">
                    <a16:creationId xmlns:a16="http://schemas.microsoft.com/office/drawing/2014/main" id="{9926B974-3B58-43BE-A627-034A472C6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72">
                <a:extLst>
                  <a:ext uri="{FF2B5EF4-FFF2-40B4-BE49-F238E27FC236}">
                    <a16:creationId xmlns:a16="http://schemas.microsoft.com/office/drawing/2014/main" id="{E88CA7B8-FC95-4FE1-9B97-D5EF9F942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73">
                <a:extLst>
                  <a:ext uri="{FF2B5EF4-FFF2-40B4-BE49-F238E27FC236}">
                    <a16:creationId xmlns:a16="http://schemas.microsoft.com/office/drawing/2014/main" id="{A92934FD-C410-4C84-A5E1-081E7B422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74">
                <a:extLst>
                  <a:ext uri="{FF2B5EF4-FFF2-40B4-BE49-F238E27FC236}">
                    <a16:creationId xmlns:a16="http://schemas.microsoft.com/office/drawing/2014/main" id="{2DA33973-6FE4-4D86-BBFB-90D490929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75">
                <a:extLst>
                  <a:ext uri="{FF2B5EF4-FFF2-40B4-BE49-F238E27FC236}">
                    <a16:creationId xmlns:a16="http://schemas.microsoft.com/office/drawing/2014/main" id="{94818BD6-2B6E-47BE-B503-E9E8E6375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6">
                <a:extLst>
                  <a:ext uri="{FF2B5EF4-FFF2-40B4-BE49-F238E27FC236}">
                    <a16:creationId xmlns:a16="http://schemas.microsoft.com/office/drawing/2014/main" id="{F051DFF7-292C-4CA6-B811-8790171A2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7">
                <a:extLst>
                  <a:ext uri="{FF2B5EF4-FFF2-40B4-BE49-F238E27FC236}">
                    <a16:creationId xmlns:a16="http://schemas.microsoft.com/office/drawing/2014/main" id="{728FA892-539E-4633-A6ED-61FF464A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8">
                <a:extLst>
                  <a:ext uri="{FF2B5EF4-FFF2-40B4-BE49-F238E27FC236}">
                    <a16:creationId xmlns:a16="http://schemas.microsoft.com/office/drawing/2014/main" id="{FE6AF4DA-E293-4A89-BE4C-DD3E6BDBE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9">
                <a:extLst>
                  <a:ext uri="{FF2B5EF4-FFF2-40B4-BE49-F238E27FC236}">
                    <a16:creationId xmlns:a16="http://schemas.microsoft.com/office/drawing/2014/main" id="{11BA7696-6E60-4A76-8A02-38F11535F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80">
                <a:extLst>
                  <a:ext uri="{FF2B5EF4-FFF2-40B4-BE49-F238E27FC236}">
                    <a16:creationId xmlns:a16="http://schemas.microsoft.com/office/drawing/2014/main" id="{EBA43DA8-F00F-4803-9505-8D973D07B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81">
                <a:extLst>
                  <a:ext uri="{FF2B5EF4-FFF2-40B4-BE49-F238E27FC236}">
                    <a16:creationId xmlns:a16="http://schemas.microsoft.com/office/drawing/2014/main" id="{5996994C-303B-47AD-B7A1-EB4C4801F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82">
                <a:extLst>
                  <a:ext uri="{FF2B5EF4-FFF2-40B4-BE49-F238E27FC236}">
                    <a16:creationId xmlns:a16="http://schemas.microsoft.com/office/drawing/2014/main" id="{AC9DA622-9D85-4CCD-AC5B-C16EC91FD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83">
                <a:extLst>
                  <a:ext uri="{FF2B5EF4-FFF2-40B4-BE49-F238E27FC236}">
                    <a16:creationId xmlns:a16="http://schemas.microsoft.com/office/drawing/2014/main" id="{74795EEC-C77C-457E-8ED2-A2565D98D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84">
                <a:extLst>
                  <a:ext uri="{FF2B5EF4-FFF2-40B4-BE49-F238E27FC236}">
                    <a16:creationId xmlns:a16="http://schemas.microsoft.com/office/drawing/2014/main" id="{E7A6C9D7-E009-43E7-83C2-4012ED6CC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EC6267-892C-414C-9F90-78AE254ABFE9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19" name="Rectangle 59">
                <a:extLst>
                  <a:ext uri="{FF2B5EF4-FFF2-40B4-BE49-F238E27FC236}">
                    <a16:creationId xmlns:a16="http://schemas.microsoft.com/office/drawing/2014/main" id="{3E75128E-3C74-4C95-89B7-CB30EBD0D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Rectangle 60">
                <a:extLst>
                  <a:ext uri="{FF2B5EF4-FFF2-40B4-BE49-F238E27FC236}">
                    <a16:creationId xmlns:a16="http://schemas.microsoft.com/office/drawing/2014/main" id="{5123F894-661A-41E9-A3C4-D6515378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Rectangle 61">
                <a:extLst>
                  <a:ext uri="{FF2B5EF4-FFF2-40B4-BE49-F238E27FC236}">
                    <a16:creationId xmlns:a16="http://schemas.microsoft.com/office/drawing/2014/main" id="{6DE83EB5-D56C-4E03-AFAA-ABFCDBF52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Rectangle 62">
                <a:extLst>
                  <a:ext uri="{FF2B5EF4-FFF2-40B4-BE49-F238E27FC236}">
                    <a16:creationId xmlns:a16="http://schemas.microsoft.com/office/drawing/2014/main" id="{A7150839-4B6F-48D6-8DC1-234F92C99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F57DE175-BDB3-46EA-A233-0D1C4BC62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Rectangle 64">
                <a:extLst>
                  <a:ext uri="{FF2B5EF4-FFF2-40B4-BE49-F238E27FC236}">
                    <a16:creationId xmlns:a16="http://schemas.microsoft.com/office/drawing/2014/main" id="{E0DC63F5-28E3-423C-884B-60E11C90C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Rectangle 65">
                <a:extLst>
                  <a:ext uri="{FF2B5EF4-FFF2-40B4-BE49-F238E27FC236}">
                    <a16:creationId xmlns:a16="http://schemas.microsoft.com/office/drawing/2014/main" id="{1B8EDB48-7E1A-4E8D-8DD6-E2E9045E5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6">
                <a:extLst>
                  <a:ext uri="{FF2B5EF4-FFF2-40B4-BE49-F238E27FC236}">
                    <a16:creationId xmlns:a16="http://schemas.microsoft.com/office/drawing/2014/main" id="{7B2F1A3E-E3C9-4E74-A8BB-5D7489CCC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7">
                <a:extLst>
                  <a:ext uri="{FF2B5EF4-FFF2-40B4-BE49-F238E27FC236}">
                    <a16:creationId xmlns:a16="http://schemas.microsoft.com/office/drawing/2014/main" id="{986E435A-5565-453A-9521-30F8988F1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8">
                <a:extLst>
                  <a:ext uri="{FF2B5EF4-FFF2-40B4-BE49-F238E27FC236}">
                    <a16:creationId xmlns:a16="http://schemas.microsoft.com/office/drawing/2014/main" id="{1B037B73-2947-4134-8DBF-86815CE18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9">
                <a:extLst>
                  <a:ext uri="{FF2B5EF4-FFF2-40B4-BE49-F238E27FC236}">
                    <a16:creationId xmlns:a16="http://schemas.microsoft.com/office/drawing/2014/main" id="{59E3FCFD-4BC9-4154-9F9A-FEDADE6AF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75B4E090-E69E-4E1B-9D47-2E7610643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3E8EF4EA-870F-4671-9D93-BBDD11E3A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381F046F-5BF7-4214-B4FB-EEBE29F7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836148AC-AF61-43A3-A1B1-BB54CE216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B1DE9085-D5E0-4B83-BB80-E434D7DDD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317373CF-A0A3-4A1C-88A0-683C2A8DF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4347A2CA-AF14-4C9E-BBAB-D90DBAA96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9A6E2C3-57A3-42A9-A83E-18CDCD7C6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66345FAF-D8B3-4589-B236-9592A4B2E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B6D66C40-7B12-4FAE-BA0D-F11071E94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8E16CD4-DE64-472C-92F2-04F69839E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D595AF87-0CEC-4595-A702-E82EE7CBE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82">
                <a:extLst>
                  <a:ext uri="{FF2B5EF4-FFF2-40B4-BE49-F238E27FC236}">
                    <a16:creationId xmlns:a16="http://schemas.microsoft.com/office/drawing/2014/main" id="{61ED73B8-7315-4650-922A-B9670ED5F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83">
                <a:extLst>
                  <a:ext uri="{FF2B5EF4-FFF2-40B4-BE49-F238E27FC236}">
                    <a16:creationId xmlns:a16="http://schemas.microsoft.com/office/drawing/2014/main" id="{78E5D2BE-A2AA-4686-881A-1AAC20E76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84">
                <a:extLst>
                  <a:ext uri="{FF2B5EF4-FFF2-40B4-BE49-F238E27FC236}">
                    <a16:creationId xmlns:a16="http://schemas.microsoft.com/office/drawing/2014/main" id="{6983C63B-88C2-4A51-9595-E3C3B3B91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57" name="Title 1">
            <a:extLst>
              <a:ext uri="{FF2B5EF4-FFF2-40B4-BE49-F238E27FC236}">
                <a16:creationId xmlns:a16="http://schemas.microsoft.com/office/drawing/2014/main" id="{854A438C-BC9A-4A4F-ABD3-80A84279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38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8ACDF83-3992-49FB-93C3-FD7BBB55C9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931" y="607234"/>
            <a:ext cx="6932127" cy="4386230"/>
          </a:xfrm>
          <a:custGeom>
            <a:avLst/>
            <a:gdLst>
              <a:gd name="connsiteX0" fmla="*/ 387523 w 6932127"/>
              <a:gd name="connsiteY0" fmla="*/ 0 h 4386230"/>
              <a:gd name="connsiteX1" fmla="*/ 6544604 w 6932127"/>
              <a:gd name="connsiteY1" fmla="*/ 0 h 4386230"/>
              <a:gd name="connsiteX2" fmla="*/ 6932127 w 6932127"/>
              <a:gd name="connsiteY2" fmla="*/ 387523 h 4386230"/>
              <a:gd name="connsiteX3" fmla="*/ 6932127 w 6932127"/>
              <a:gd name="connsiteY3" fmla="*/ 3998707 h 4386230"/>
              <a:gd name="connsiteX4" fmla="*/ 6544604 w 6932127"/>
              <a:gd name="connsiteY4" fmla="*/ 4386230 h 4386230"/>
              <a:gd name="connsiteX5" fmla="*/ 387523 w 6932127"/>
              <a:gd name="connsiteY5" fmla="*/ 4386230 h 4386230"/>
              <a:gd name="connsiteX6" fmla="*/ 0 w 6932127"/>
              <a:gd name="connsiteY6" fmla="*/ 3998707 h 4386230"/>
              <a:gd name="connsiteX7" fmla="*/ 0 w 6932127"/>
              <a:gd name="connsiteY7" fmla="*/ 387523 h 4386230"/>
              <a:gd name="connsiteX8" fmla="*/ 387523 w 6932127"/>
              <a:gd name="connsiteY8" fmla="*/ 0 h 43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127" h="4386230">
                <a:moveTo>
                  <a:pt x="387523" y="0"/>
                </a:moveTo>
                <a:lnTo>
                  <a:pt x="6544604" y="0"/>
                </a:lnTo>
                <a:cubicBezTo>
                  <a:pt x="6758627" y="0"/>
                  <a:pt x="6932127" y="173500"/>
                  <a:pt x="6932127" y="387523"/>
                </a:cubicBezTo>
                <a:lnTo>
                  <a:pt x="6932127" y="3998707"/>
                </a:lnTo>
                <a:cubicBezTo>
                  <a:pt x="6932127" y="4212730"/>
                  <a:pt x="6758627" y="4386230"/>
                  <a:pt x="6544604" y="4386230"/>
                </a:cubicBezTo>
                <a:lnTo>
                  <a:pt x="387523" y="4386230"/>
                </a:lnTo>
                <a:cubicBezTo>
                  <a:pt x="173500" y="4386230"/>
                  <a:pt x="0" y="4212730"/>
                  <a:pt x="0" y="3998707"/>
                </a:cubicBezTo>
                <a:lnTo>
                  <a:pt x="0" y="387523"/>
                </a:lnTo>
                <a:cubicBezTo>
                  <a:pt x="0" y="173500"/>
                  <a:pt x="173500" y="0"/>
                  <a:pt x="387523" y="0"/>
                </a:cubicBezTo>
                <a:close/>
              </a:path>
            </a:pathLst>
          </a:custGeom>
          <a:solidFill>
            <a:schemeClr val="accent3"/>
          </a:solidFill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9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4" name="Picture Placeholder 2">
            <a:extLst>
              <a:ext uri="{FF2B5EF4-FFF2-40B4-BE49-F238E27FC236}">
                <a16:creationId xmlns:a16="http://schemas.microsoft.com/office/drawing/2014/main" id="{251EF59E-16AF-4781-8288-EC19B9762C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0540" y="-11151"/>
            <a:ext cx="6784876" cy="5685522"/>
          </a:xfrm>
          <a:custGeom>
            <a:avLst/>
            <a:gdLst>
              <a:gd name="connsiteX0" fmla="*/ 0 w 7654699"/>
              <a:gd name="connsiteY0" fmla="*/ 0 h 5678805"/>
              <a:gd name="connsiteX1" fmla="*/ 7654699 w 7654699"/>
              <a:gd name="connsiteY1" fmla="*/ 0 h 5678805"/>
              <a:gd name="connsiteX2" fmla="*/ 7654699 w 7654699"/>
              <a:gd name="connsiteY2" fmla="*/ 0 h 5678805"/>
              <a:gd name="connsiteX3" fmla="*/ 7654699 w 7654699"/>
              <a:gd name="connsiteY3" fmla="*/ 4808982 h 5678805"/>
              <a:gd name="connsiteX4" fmla="*/ 6784876 w 7654699"/>
              <a:gd name="connsiteY4" fmla="*/ 5678805 h 5678805"/>
              <a:gd name="connsiteX5" fmla="*/ 869823 w 7654699"/>
              <a:gd name="connsiteY5" fmla="*/ 5678805 h 5678805"/>
              <a:gd name="connsiteX6" fmla="*/ 0 w 7654699"/>
              <a:gd name="connsiteY6" fmla="*/ 4808982 h 5678805"/>
              <a:gd name="connsiteX7" fmla="*/ 0 w 7654699"/>
              <a:gd name="connsiteY7" fmla="*/ 0 h 5678805"/>
              <a:gd name="connsiteX8" fmla="*/ 0 w 7654699"/>
              <a:gd name="connsiteY8" fmla="*/ 0 h 5678805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9" fmla="*/ 0 w 7654699"/>
              <a:gd name="connsiteY9" fmla="*/ 6717 h 5685522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0" fmla="*/ 0 w 7654699"/>
              <a:gd name="connsiteY0" fmla="*/ 4815699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0" fmla="*/ 776254 w 7561130"/>
              <a:gd name="connsiteY0" fmla="*/ 5685522 h 5685522"/>
              <a:gd name="connsiteX1" fmla="*/ 807946 w 7561130"/>
              <a:gd name="connsiteY1" fmla="*/ 0 h 5685522"/>
              <a:gd name="connsiteX2" fmla="*/ 7561130 w 7561130"/>
              <a:gd name="connsiteY2" fmla="*/ 6717 h 5685522"/>
              <a:gd name="connsiteX3" fmla="*/ 7561130 w 7561130"/>
              <a:gd name="connsiteY3" fmla="*/ 6717 h 5685522"/>
              <a:gd name="connsiteX4" fmla="*/ 7561130 w 7561130"/>
              <a:gd name="connsiteY4" fmla="*/ 4815699 h 5685522"/>
              <a:gd name="connsiteX5" fmla="*/ 6691307 w 7561130"/>
              <a:gd name="connsiteY5" fmla="*/ 5685522 h 5685522"/>
              <a:gd name="connsiteX6" fmla="*/ 776254 w 7561130"/>
              <a:gd name="connsiteY6" fmla="*/ 5685522 h 5685522"/>
              <a:gd name="connsiteX0" fmla="*/ 0 w 6784876"/>
              <a:gd name="connsiteY0" fmla="*/ 5685522 h 5685522"/>
              <a:gd name="connsiteX1" fmla="*/ 31692 w 6784876"/>
              <a:gd name="connsiteY1" fmla="*/ 0 h 5685522"/>
              <a:gd name="connsiteX2" fmla="*/ 6784876 w 6784876"/>
              <a:gd name="connsiteY2" fmla="*/ 6717 h 5685522"/>
              <a:gd name="connsiteX3" fmla="*/ 6784876 w 6784876"/>
              <a:gd name="connsiteY3" fmla="*/ 6717 h 5685522"/>
              <a:gd name="connsiteX4" fmla="*/ 6784876 w 6784876"/>
              <a:gd name="connsiteY4" fmla="*/ 4815699 h 5685522"/>
              <a:gd name="connsiteX5" fmla="*/ 5915053 w 6784876"/>
              <a:gd name="connsiteY5" fmla="*/ 5685522 h 5685522"/>
              <a:gd name="connsiteX6" fmla="*/ 0 w 6784876"/>
              <a:gd name="connsiteY6" fmla="*/ 5685522 h 568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4876" h="5685522">
                <a:moveTo>
                  <a:pt x="0" y="5685522"/>
                </a:moveTo>
                <a:lnTo>
                  <a:pt x="31692" y="0"/>
                </a:lnTo>
                <a:lnTo>
                  <a:pt x="6784876" y="6717"/>
                </a:lnTo>
                <a:lnTo>
                  <a:pt x="6784876" y="6717"/>
                </a:lnTo>
                <a:lnTo>
                  <a:pt x="6784876" y="4815699"/>
                </a:lnTo>
                <a:cubicBezTo>
                  <a:pt x="6784876" y="5296089"/>
                  <a:pt x="6395443" y="5685522"/>
                  <a:pt x="5915053" y="5685522"/>
                </a:cubicBezTo>
                <a:lnTo>
                  <a:pt x="0" y="5685522"/>
                </a:lnTo>
                <a:close/>
              </a:path>
            </a:pathLst>
          </a:custGeom>
          <a:solidFill>
            <a:schemeClr val="accent3"/>
          </a:solidFill>
          <a:effectLst>
            <a:outerShdw blurRad="635000" dist="825500" dir="21540000" algn="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3" name="Picture Placeholder 13">
            <a:extLst>
              <a:ext uri="{FF2B5EF4-FFF2-40B4-BE49-F238E27FC236}">
                <a16:creationId xmlns:a16="http://schemas.microsoft.com/office/drawing/2014/main" id="{AF7BEAA2-6D2C-4224-A195-391044C69E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6125" y="2297680"/>
            <a:ext cx="1728788" cy="17287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5" name="Picture Placeholder 13">
            <a:extLst>
              <a:ext uri="{FF2B5EF4-FFF2-40B4-BE49-F238E27FC236}">
                <a16:creationId xmlns:a16="http://schemas.microsoft.com/office/drawing/2014/main" id="{23BFF80F-B426-466E-B0BF-CF7C190E49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2310" y="1412776"/>
            <a:ext cx="1681778" cy="16817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6" name="Picture Placeholder 13">
            <a:extLst>
              <a:ext uri="{FF2B5EF4-FFF2-40B4-BE49-F238E27FC236}">
                <a16:creationId xmlns:a16="http://schemas.microsoft.com/office/drawing/2014/main" id="{41BD29D0-2556-4715-91D8-E02770D6F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22663" y="3342563"/>
            <a:ext cx="1302826" cy="13028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7" name="Picture Placeholder 13">
            <a:extLst>
              <a:ext uri="{FF2B5EF4-FFF2-40B4-BE49-F238E27FC236}">
                <a16:creationId xmlns:a16="http://schemas.microsoft.com/office/drawing/2014/main" id="{4B3928D8-3106-4129-84DA-31AD6A29256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03405" y="3537009"/>
            <a:ext cx="2012950" cy="20129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80" name="Title 1">
            <a:extLst>
              <a:ext uri="{FF2B5EF4-FFF2-40B4-BE49-F238E27FC236}">
                <a16:creationId xmlns:a16="http://schemas.microsoft.com/office/drawing/2014/main" id="{FEE9D826-2462-4D57-A5DD-57BFA6D5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249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AE984D29-61FE-4C99-9687-A51CC7822CA6}"/>
              </a:ext>
            </a:extLst>
          </p:cNvPr>
          <p:cNvSpPr/>
          <p:nvPr userDrawn="1"/>
        </p:nvSpPr>
        <p:spPr>
          <a:xfrm>
            <a:off x="5662364" y="1569860"/>
            <a:ext cx="6526461" cy="5288141"/>
          </a:xfrm>
          <a:custGeom>
            <a:avLst/>
            <a:gdLst>
              <a:gd name="connsiteX0" fmla="*/ 393743 w 6526461"/>
              <a:gd name="connsiteY0" fmla="*/ 0 h 5288141"/>
              <a:gd name="connsiteX1" fmla="*/ 6526461 w 6526461"/>
              <a:gd name="connsiteY1" fmla="*/ 0 h 5288141"/>
              <a:gd name="connsiteX2" fmla="*/ 6526461 w 6526461"/>
              <a:gd name="connsiteY2" fmla="*/ 5288141 h 5288141"/>
              <a:gd name="connsiteX3" fmla="*/ 0 w 6526461"/>
              <a:gd name="connsiteY3" fmla="*/ 5288141 h 5288141"/>
              <a:gd name="connsiteX4" fmla="*/ 0 w 6526461"/>
              <a:gd name="connsiteY4" fmla="*/ 393743 h 5288141"/>
              <a:gd name="connsiteX5" fmla="*/ 393743 w 6526461"/>
              <a:gd name="connsiteY5" fmla="*/ 0 h 528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6461" h="5288141">
                <a:moveTo>
                  <a:pt x="393743" y="0"/>
                </a:moveTo>
                <a:lnTo>
                  <a:pt x="6526461" y="0"/>
                </a:lnTo>
                <a:lnTo>
                  <a:pt x="6526461" y="5288141"/>
                </a:lnTo>
                <a:lnTo>
                  <a:pt x="0" y="5288141"/>
                </a:lnTo>
                <a:lnTo>
                  <a:pt x="0" y="393743"/>
                </a:lnTo>
                <a:cubicBezTo>
                  <a:pt x="0" y="176285"/>
                  <a:pt x="176285" y="0"/>
                  <a:pt x="3937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2" name="Picture Placeholder 381">
            <a:extLst>
              <a:ext uri="{FF2B5EF4-FFF2-40B4-BE49-F238E27FC236}">
                <a16:creationId xmlns:a16="http://schemas.microsoft.com/office/drawing/2014/main" id="{8F59953D-8D34-4876-B098-4D1DAD1918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6549" y="2111829"/>
            <a:ext cx="5922276" cy="4746172"/>
          </a:xfrm>
          <a:custGeom>
            <a:avLst/>
            <a:gdLst>
              <a:gd name="connsiteX0" fmla="*/ 0 w 5922276"/>
              <a:gd name="connsiteY0" fmla="*/ 0 h 4746172"/>
              <a:gd name="connsiteX1" fmla="*/ 5922276 w 5922276"/>
              <a:gd name="connsiteY1" fmla="*/ 0 h 4746172"/>
              <a:gd name="connsiteX2" fmla="*/ 5922276 w 5922276"/>
              <a:gd name="connsiteY2" fmla="*/ 4746172 h 4746172"/>
              <a:gd name="connsiteX3" fmla="*/ 0 w 5922276"/>
              <a:gd name="connsiteY3" fmla="*/ 4746172 h 474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2276" h="4746172">
                <a:moveTo>
                  <a:pt x="0" y="0"/>
                </a:moveTo>
                <a:lnTo>
                  <a:pt x="5922276" y="0"/>
                </a:lnTo>
                <a:lnTo>
                  <a:pt x="5922276" y="4746172"/>
                </a:lnTo>
                <a:lnTo>
                  <a:pt x="0" y="4746172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6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4" name="Rectangle 5">
            <a:extLst>
              <a:ext uri="{FF2B5EF4-FFF2-40B4-BE49-F238E27FC236}">
                <a16:creationId xmlns:a16="http://schemas.microsoft.com/office/drawing/2014/main" id="{1D5D3984-7DC7-4194-AD39-51045112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5" name="Rectangle 6">
            <a:extLst>
              <a:ext uri="{FF2B5EF4-FFF2-40B4-BE49-F238E27FC236}">
                <a16:creationId xmlns:a16="http://schemas.microsoft.com/office/drawing/2014/main" id="{C4A1AA13-BC36-4E79-B4E8-CBD99F7B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6" name="Rectangle 7">
            <a:extLst>
              <a:ext uri="{FF2B5EF4-FFF2-40B4-BE49-F238E27FC236}">
                <a16:creationId xmlns:a16="http://schemas.microsoft.com/office/drawing/2014/main" id="{064FA383-421A-4408-B960-0EEA4EA6D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7" name="Rectangle 8">
            <a:extLst>
              <a:ext uri="{FF2B5EF4-FFF2-40B4-BE49-F238E27FC236}">
                <a16:creationId xmlns:a16="http://schemas.microsoft.com/office/drawing/2014/main" id="{A749CDFB-EE99-4334-8923-0D518C5B2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8" name="Rectangle 9">
            <a:extLst>
              <a:ext uri="{FF2B5EF4-FFF2-40B4-BE49-F238E27FC236}">
                <a16:creationId xmlns:a16="http://schemas.microsoft.com/office/drawing/2014/main" id="{6E9A5901-7AB9-4355-8A8C-EDEDF74E0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9" name="Rectangle 10">
            <a:extLst>
              <a:ext uri="{FF2B5EF4-FFF2-40B4-BE49-F238E27FC236}">
                <a16:creationId xmlns:a16="http://schemas.microsoft.com/office/drawing/2014/main" id="{719A89F7-F1DD-434B-B30D-4B32BEFE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0" name="Rectangle 11">
            <a:extLst>
              <a:ext uri="{FF2B5EF4-FFF2-40B4-BE49-F238E27FC236}">
                <a16:creationId xmlns:a16="http://schemas.microsoft.com/office/drawing/2014/main" id="{E2F34566-8F29-46BF-862B-492CFB9F0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1" name="Rectangle 12">
            <a:extLst>
              <a:ext uri="{FF2B5EF4-FFF2-40B4-BE49-F238E27FC236}">
                <a16:creationId xmlns:a16="http://schemas.microsoft.com/office/drawing/2014/main" id="{13B17D5B-B8E7-479A-9557-1DE1F3355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2" name="Rectangle 13">
            <a:extLst>
              <a:ext uri="{FF2B5EF4-FFF2-40B4-BE49-F238E27FC236}">
                <a16:creationId xmlns:a16="http://schemas.microsoft.com/office/drawing/2014/main" id="{648B9A6E-E46B-4E77-8AFC-175F26F71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3" name="Rectangle 14">
            <a:extLst>
              <a:ext uri="{FF2B5EF4-FFF2-40B4-BE49-F238E27FC236}">
                <a16:creationId xmlns:a16="http://schemas.microsoft.com/office/drawing/2014/main" id="{66ED677A-B450-444C-8C05-6164CEFBB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4" name="Rectangle 15">
            <a:extLst>
              <a:ext uri="{FF2B5EF4-FFF2-40B4-BE49-F238E27FC236}">
                <a16:creationId xmlns:a16="http://schemas.microsoft.com/office/drawing/2014/main" id="{6B37F876-20AD-4B0B-B794-D98057E3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5" name="Rectangle 16">
            <a:extLst>
              <a:ext uri="{FF2B5EF4-FFF2-40B4-BE49-F238E27FC236}">
                <a16:creationId xmlns:a16="http://schemas.microsoft.com/office/drawing/2014/main" id="{9EED317B-A291-4834-AF57-5CB5972C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6" name="Rectangle 17">
            <a:extLst>
              <a:ext uri="{FF2B5EF4-FFF2-40B4-BE49-F238E27FC236}">
                <a16:creationId xmlns:a16="http://schemas.microsoft.com/office/drawing/2014/main" id="{6F10DAB5-CF53-4900-8A89-3398C2031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7" name="Rectangle 18">
            <a:extLst>
              <a:ext uri="{FF2B5EF4-FFF2-40B4-BE49-F238E27FC236}">
                <a16:creationId xmlns:a16="http://schemas.microsoft.com/office/drawing/2014/main" id="{F5888EEF-E323-44C5-9096-B1D8A26B3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8" name="Rectangle 19">
            <a:extLst>
              <a:ext uri="{FF2B5EF4-FFF2-40B4-BE49-F238E27FC236}">
                <a16:creationId xmlns:a16="http://schemas.microsoft.com/office/drawing/2014/main" id="{9825D3DA-CFCD-4B62-AA3E-6B6A3F6A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9" name="Rectangle 20">
            <a:extLst>
              <a:ext uri="{FF2B5EF4-FFF2-40B4-BE49-F238E27FC236}">
                <a16:creationId xmlns:a16="http://schemas.microsoft.com/office/drawing/2014/main" id="{485F1DFD-B6E0-4E81-9E5D-A16F629BF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0" name="Rectangle 21">
            <a:extLst>
              <a:ext uri="{FF2B5EF4-FFF2-40B4-BE49-F238E27FC236}">
                <a16:creationId xmlns:a16="http://schemas.microsoft.com/office/drawing/2014/main" id="{22C892AF-FE66-492B-8360-9F3902E2D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1" name="Rectangle 22">
            <a:extLst>
              <a:ext uri="{FF2B5EF4-FFF2-40B4-BE49-F238E27FC236}">
                <a16:creationId xmlns:a16="http://schemas.microsoft.com/office/drawing/2014/main" id="{BF8787BC-8DED-4E08-BA9C-0F363C018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2" name="Rectangle 23">
            <a:extLst>
              <a:ext uri="{FF2B5EF4-FFF2-40B4-BE49-F238E27FC236}">
                <a16:creationId xmlns:a16="http://schemas.microsoft.com/office/drawing/2014/main" id="{ECC6E2E7-5D4C-494A-9957-C74873D7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3" name="Rectangle 24">
            <a:extLst>
              <a:ext uri="{FF2B5EF4-FFF2-40B4-BE49-F238E27FC236}">
                <a16:creationId xmlns:a16="http://schemas.microsoft.com/office/drawing/2014/main" id="{619B2CB8-4BD4-49C4-99C7-1EDC4DE98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4" name="Rectangle 25">
            <a:extLst>
              <a:ext uri="{FF2B5EF4-FFF2-40B4-BE49-F238E27FC236}">
                <a16:creationId xmlns:a16="http://schemas.microsoft.com/office/drawing/2014/main" id="{2BD052E5-B9B7-4DDC-921A-0BA5DC53A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5" name="Rectangle 26">
            <a:extLst>
              <a:ext uri="{FF2B5EF4-FFF2-40B4-BE49-F238E27FC236}">
                <a16:creationId xmlns:a16="http://schemas.microsoft.com/office/drawing/2014/main" id="{854CCDB5-6DB3-4877-AAD4-2D60BD904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6" name="Rectangle 27">
            <a:extLst>
              <a:ext uri="{FF2B5EF4-FFF2-40B4-BE49-F238E27FC236}">
                <a16:creationId xmlns:a16="http://schemas.microsoft.com/office/drawing/2014/main" id="{E3701413-7CE4-4A3C-88EA-C6C0B42E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7" name="Rectangle 28">
            <a:extLst>
              <a:ext uri="{FF2B5EF4-FFF2-40B4-BE49-F238E27FC236}">
                <a16:creationId xmlns:a16="http://schemas.microsoft.com/office/drawing/2014/main" id="{BA36D018-6320-417B-8F9E-55683DDC9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8" name="Rectangle 29">
            <a:extLst>
              <a:ext uri="{FF2B5EF4-FFF2-40B4-BE49-F238E27FC236}">
                <a16:creationId xmlns:a16="http://schemas.microsoft.com/office/drawing/2014/main" id="{2B1F5663-A83E-4D95-BDF4-EBB44F3C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" name="Rectangle 30">
            <a:extLst>
              <a:ext uri="{FF2B5EF4-FFF2-40B4-BE49-F238E27FC236}">
                <a16:creationId xmlns:a16="http://schemas.microsoft.com/office/drawing/2014/main" id="{462D901F-2505-492E-B20E-7B4077FF6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0" name="Rectangle 32">
            <a:extLst>
              <a:ext uri="{FF2B5EF4-FFF2-40B4-BE49-F238E27FC236}">
                <a16:creationId xmlns:a16="http://schemas.microsoft.com/office/drawing/2014/main" id="{FDEA931C-C5A4-4A39-893A-F9D600DA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4963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1" name="Rectangle 33">
            <a:extLst>
              <a:ext uri="{FF2B5EF4-FFF2-40B4-BE49-F238E27FC236}">
                <a16:creationId xmlns:a16="http://schemas.microsoft.com/office/drawing/2014/main" id="{53FAB04F-C814-4903-887C-6B8749BF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2" name="Rectangle 34">
            <a:extLst>
              <a:ext uri="{FF2B5EF4-FFF2-40B4-BE49-F238E27FC236}">
                <a16:creationId xmlns:a16="http://schemas.microsoft.com/office/drawing/2014/main" id="{E80BB6CA-5007-43DC-9106-9AC1FD8F5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3" name="Rectangle 35">
            <a:extLst>
              <a:ext uri="{FF2B5EF4-FFF2-40B4-BE49-F238E27FC236}">
                <a16:creationId xmlns:a16="http://schemas.microsoft.com/office/drawing/2014/main" id="{3E18C2F1-101D-4393-9918-DE77B337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4" name="Rectangle 36">
            <a:extLst>
              <a:ext uri="{FF2B5EF4-FFF2-40B4-BE49-F238E27FC236}">
                <a16:creationId xmlns:a16="http://schemas.microsoft.com/office/drawing/2014/main" id="{2EA02F2D-5F5D-4284-953F-D92F8BA89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5" name="Rectangle 37">
            <a:extLst>
              <a:ext uri="{FF2B5EF4-FFF2-40B4-BE49-F238E27FC236}">
                <a16:creationId xmlns:a16="http://schemas.microsoft.com/office/drawing/2014/main" id="{B5280DAC-9E73-48E4-A0C0-043ACF981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6" name="Rectangle 38">
            <a:extLst>
              <a:ext uri="{FF2B5EF4-FFF2-40B4-BE49-F238E27FC236}">
                <a16:creationId xmlns:a16="http://schemas.microsoft.com/office/drawing/2014/main" id="{60B1EDB9-9DC9-475A-BEBF-49644F4E1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7" name="Rectangle 39">
            <a:extLst>
              <a:ext uri="{FF2B5EF4-FFF2-40B4-BE49-F238E27FC236}">
                <a16:creationId xmlns:a16="http://schemas.microsoft.com/office/drawing/2014/main" id="{820A7A5C-FCE4-4A98-ABAF-F0127EC7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8" name="Rectangle 40">
            <a:extLst>
              <a:ext uri="{FF2B5EF4-FFF2-40B4-BE49-F238E27FC236}">
                <a16:creationId xmlns:a16="http://schemas.microsoft.com/office/drawing/2014/main" id="{7A431B81-7C7C-42A1-8E97-0E59A743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9" name="Rectangle 41">
            <a:extLst>
              <a:ext uri="{FF2B5EF4-FFF2-40B4-BE49-F238E27FC236}">
                <a16:creationId xmlns:a16="http://schemas.microsoft.com/office/drawing/2014/main" id="{F7C18536-4714-447C-B2CD-5CCE34FE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0" name="Rectangle 42">
            <a:extLst>
              <a:ext uri="{FF2B5EF4-FFF2-40B4-BE49-F238E27FC236}">
                <a16:creationId xmlns:a16="http://schemas.microsoft.com/office/drawing/2014/main" id="{A5220EB9-CFCA-4E11-B625-CBA6910E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1" name="Rectangle 43">
            <a:extLst>
              <a:ext uri="{FF2B5EF4-FFF2-40B4-BE49-F238E27FC236}">
                <a16:creationId xmlns:a16="http://schemas.microsoft.com/office/drawing/2014/main" id="{C9AB4232-42B9-4172-8F6B-0CCF9E84F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2" name="Rectangle 44">
            <a:extLst>
              <a:ext uri="{FF2B5EF4-FFF2-40B4-BE49-F238E27FC236}">
                <a16:creationId xmlns:a16="http://schemas.microsoft.com/office/drawing/2014/main" id="{77D0A2B3-F2AF-45C0-BC1A-629B0AF4C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3" name="Rectangle 45">
            <a:extLst>
              <a:ext uri="{FF2B5EF4-FFF2-40B4-BE49-F238E27FC236}">
                <a16:creationId xmlns:a16="http://schemas.microsoft.com/office/drawing/2014/main" id="{C2A2BCF5-ACB6-4194-9DE7-BE45865F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4" name="Rectangle 46">
            <a:extLst>
              <a:ext uri="{FF2B5EF4-FFF2-40B4-BE49-F238E27FC236}">
                <a16:creationId xmlns:a16="http://schemas.microsoft.com/office/drawing/2014/main" id="{E5AE97FB-206B-4E16-BB3C-161246A67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5" name="Rectangle 47">
            <a:extLst>
              <a:ext uri="{FF2B5EF4-FFF2-40B4-BE49-F238E27FC236}">
                <a16:creationId xmlns:a16="http://schemas.microsoft.com/office/drawing/2014/main" id="{E2148554-6A62-41A8-B70A-3265589B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6" name="Rectangle 48">
            <a:extLst>
              <a:ext uri="{FF2B5EF4-FFF2-40B4-BE49-F238E27FC236}">
                <a16:creationId xmlns:a16="http://schemas.microsoft.com/office/drawing/2014/main" id="{1F2DBB84-56F7-4574-B1C3-59A49824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7" name="Rectangle 49">
            <a:extLst>
              <a:ext uri="{FF2B5EF4-FFF2-40B4-BE49-F238E27FC236}">
                <a16:creationId xmlns:a16="http://schemas.microsoft.com/office/drawing/2014/main" id="{3803743A-8621-4AD5-9BEE-D1FBC8D62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8" name="Rectangle 50">
            <a:extLst>
              <a:ext uri="{FF2B5EF4-FFF2-40B4-BE49-F238E27FC236}">
                <a16:creationId xmlns:a16="http://schemas.microsoft.com/office/drawing/2014/main" id="{2940D20D-CE5D-4F7F-87D5-4081213E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9" name="Rectangle 51">
            <a:extLst>
              <a:ext uri="{FF2B5EF4-FFF2-40B4-BE49-F238E27FC236}">
                <a16:creationId xmlns:a16="http://schemas.microsoft.com/office/drawing/2014/main" id="{F24365F1-8EF6-4443-AB20-203041B14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0" name="Rectangle 52">
            <a:extLst>
              <a:ext uri="{FF2B5EF4-FFF2-40B4-BE49-F238E27FC236}">
                <a16:creationId xmlns:a16="http://schemas.microsoft.com/office/drawing/2014/main" id="{43BD6223-42F5-4EA4-BED3-40CDDED8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1" name="Rectangle 53">
            <a:extLst>
              <a:ext uri="{FF2B5EF4-FFF2-40B4-BE49-F238E27FC236}">
                <a16:creationId xmlns:a16="http://schemas.microsoft.com/office/drawing/2014/main" id="{C44C46DF-3231-4732-836F-60E5D9F31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2" name="Rectangle 54">
            <a:extLst>
              <a:ext uri="{FF2B5EF4-FFF2-40B4-BE49-F238E27FC236}">
                <a16:creationId xmlns:a16="http://schemas.microsoft.com/office/drawing/2014/main" id="{19478349-0B6B-45A3-A8D0-F9FFADAB4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3" name="Rectangle 55">
            <a:extLst>
              <a:ext uri="{FF2B5EF4-FFF2-40B4-BE49-F238E27FC236}">
                <a16:creationId xmlns:a16="http://schemas.microsoft.com/office/drawing/2014/main" id="{AECC5927-A5DD-4BD3-91EB-7B58FC036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4" name="Rectangle 56">
            <a:extLst>
              <a:ext uri="{FF2B5EF4-FFF2-40B4-BE49-F238E27FC236}">
                <a16:creationId xmlns:a16="http://schemas.microsoft.com/office/drawing/2014/main" id="{2592B56B-0EE5-44E3-8D4E-C331547A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5" name="Rectangle 57">
            <a:extLst>
              <a:ext uri="{FF2B5EF4-FFF2-40B4-BE49-F238E27FC236}">
                <a16:creationId xmlns:a16="http://schemas.microsoft.com/office/drawing/2014/main" id="{E5B2E8AF-A971-4061-B059-E39A6A85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6" name="Rectangle 59">
            <a:extLst>
              <a:ext uri="{FF2B5EF4-FFF2-40B4-BE49-F238E27FC236}">
                <a16:creationId xmlns:a16="http://schemas.microsoft.com/office/drawing/2014/main" id="{63258960-6D1D-4D67-AFE7-6C7417FA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42187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7" name="Rectangle 60">
            <a:extLst>
              <a:ext uri="{FF2B5EF4-FFF2-40B4-BE49-F238E27FC236}">
                <a16:creationId xmlns:a16="http://schemas.microsoft.com/office/drawing/2014/main" id="{CF3B53C2-CA07-4D06-8438-0D7F9828A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8" name="Rectangle 61">
            <a:extLst>
              <a:ext uri="{FF2B5EF4-FFF2-40B4-BE49-F238E27FC236}">
                <a16:creationId xmlns:a16="http://schemas.microsoft.com/office/drawing/2014/main" id="{D0868746-D1A0-47AC-9F34-0192B3B37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9" name="Rectangle 62">
            <a:extLst>
              <a:ext uri="{FF2B5EF4-FFF2-40B4-BE49-F238E27FC236}">
                <a16:creationId xmlns:a16="http://schemas.microsoft.com/office/drawing/2014/main" id="{009DD5A6-ADDF-48C9-BC16-9426AEC4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0" name="Rectangle 63">
            <a:extLst>
              <a:ext uri="{FF2B5EF4-FFF2-40B4-BE49-F238E27FC236}">
                <a16:creationId xmlns:a16="http://schemas.microsoft.com/office/drawing/2014/main" id="{2285F7C8-078E-440F-95B4-A367E03BE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1" name="Rectangle 64">
            <a:extLst>
              <a:ext uri="{FF2B5EF4-FFF2-40B4-BE49-F238E27FC236}">
                <a16:creationId xmlns:a16="http://schemas.microsoft.com/office/drawing/2014/main" id="{26CCF678-B825-4A9D-AF59-68723A333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2" name="Rectangle 65">
            <a:extLst>
              <a:ext uri="{FF2B5EF4-FFF2-40B4-BE49-F238E27FC236}">
                <a16:creationId xmlns:a16="http://schemas.microsoft.com/office/drawing/2014/main" id="{ECE3A29D-36C2-447D-BAC8-F721C873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3" name="Rectangle 66">
            <a:extLst>
              <a:ext uri="{FF2B5EF4-FFF2-40B4-BE49-F238E27FC236}">
                <a16:creationId xmlns:a16="http://schemas.microsoft.com/office/drawing/2014/main" id="{3EAFBB34-6EA0-4152-8AD7-5299E7456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4" name="Rectangle 67">
            <a:extLst>
              <a:ext uri="{FF2B5EF4-FFF2-40B4-BE49-F238E27FC236}">
                <a16:creationId xmlns:a16="http://schemas.microsoft.com/office/drawing/2014/main" id="{2F86D70C-2640-4E78-9AC8-499F31B0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5" name="Rectangle 68">
            <a:extLst>
              <a:ext uri="{FF2B5EF4-FFF2-40B4-BE49-F238E27FC236}">
                <a16:creationId xmlns:a16="http://schemas.microsoft.com/office/drawing/2014/main" id="{A275C0EA-73CC-4699-B3C9-4A370879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6" name="Rectangle 69">
            <a:extLst>
              <a:ext uri="{FF2B5EF4-FFF2-40B4-BE49-F238E27FC236}">
                <a16:creationId xmlns:a16="http://schemas.microsoft.com/office/drawing/2014/main" id="{F86BBF02-3C76-4314-A0E0-F7356FA3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7" name="Rectangle 70">
            <a:extLst>
              <a:ext uri="{FF2B5EF4-FFF2-40B4-BE49-F238E27FC236}">
                <a16:creationId xmlns:a16="http://schemas.microsoft.com/office/drawing/2014/main" id="{F2323DB0-CBBB-4827-9FCF-88B352492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8" name="Rectangle 71">
            <a:extLst>
              <a:ext uri="{FF2B5EF4-FFF2-40B4-BE49-F238E27FC236}">
                <a16:creationId xmlns:a16="http://schemas.microsoft.com/office/drawing/2014/main" id="{6C55D080-856F-44CE-A0EC-C7625E2A2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9" name="Rectangle 72">
            <a:extLst>
              <a:ext uri="{FF2B5EF4-FFF2-40B4-BE49-F238E27FC236}">
                <a16:creationId xmlns:a16="http://schemas.microsoft.com/office/drawing/2014/main" id="{8BF6FDB3-DFE2-48BE-8E96-9C26D4FD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0" name="Rectangle 73">
            <a:extLst>
              <a:ext uri="{FF2B5EF4-FFF2-40B4-BE49-F238E27FC236}">
                <a16:creationId xmlns:a16="http://schemas.microsoft.com/office/drawing/2014/main" id="{D430B815-9711-421A-B4EE-DC1E51BD0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1" name="Rectangle 74">
            <a:extLst>
              <a:ext uri="{FF2B5EF4-FFF2-40B4-BE49-F238E27FC236}">
                <a16:creationId xmlns:a16="http://schemas.microsoft.com/office/drawing/2014/main" id="{B8A5CB15-B1A9-4CE5-AD04-579255B67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2" name="Rectangle 75">
            <a:extLst>
              <a:ext uri="{FF2B5EF4-FFF2-40B4-BE49-F238E27FC236}">
                <a16:creationId xmlns:a16="http://schemas.microsoft.com/office/drawing/2014/main" id="{6F6AC38A-D3A1-44B2-8398-DA1775028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3" name="Rectangle 76">
            <a:extLst>
              <a:ext uri="{FF2B5EF4-FFF2-40B4-BE49-F238E27FC236}">
                <a16:creationId xmlns:a16="http://schemas.microsoft.com/office/drawing/2014/main" id="{6A4C12CD-07BF-46EB-AC44-6B119866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4" name="Rectangle 77">
            <a:extLst>
              <a:ext uri="{FF2B5EF4-FFF2-40B4-BE49-F238E27FC236}">
                <a16:creationId xmlns:a16="http://schemas.microsoft.com/office/drawing/2014/main" id="{5C4A1230-B968-451A-B024-8739FD0C1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5" name="Rectangle 78">
            <a:extLst>
              <a:ext uri="{FF2B5EF4-FFF2-40B4-BE49-F238E27FC236}">
                <a16:creationId xmlns:a16="http://schemas.microsoft.com/office/drawing/2014/main" id="{D75AC3CE-9734-481C-9D3F-2AF13116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6" name="Rectangle 79">
            <a:extLst>
              <a:ext uri="{FF2B5EF4-FFF2-40B4-BE49-F238E27FC236}">
                <a16:creationId xmlns:a16="http://schemas.microsoft.com/office/drawing/2014/main" id="{69A12AE9-4D1E-4F86-ABCC-DC9AA3068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7" name="Rectangle 80">
            <a:extLst>
              <a:ext uri="{FF2B5EF4-FFF2-40B4-BE49-F238E27FC236}">
                <a16:creationId xmlns:a16="http://schemas.microsoft.com/office/drawing/2014/main" id="{30C6E2D2-A01B-4BF9-9EAF-4F62A9AF7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8" name="Rectangle 81">
            <a:extLst>
              <a:ext uri="{FF2B5EF4-FFF2-40B4-BE49-F238E27FC236}">
                <a16:creationId xmlns:a16="http://schemas.microsoft.com/office/drawing/2014/main" id="{C9F10DE1-A75B-4DA6-AACE-23581D8E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9" name="Rectangle 82">
            <a:extLst>
              <a:ext uri="{FF2B5EF4-FFF2-40B4-BE49-F238E27FC236}">
                <a16:creationId xmlns:a16="http://schemas.microsoft.com/office/drawing/2014/main" id="{0A775802-DD96-46A9-9F60-3C0D0736E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0" name="Rectangle 83">
            <a:extLst>
              <a:ext uri="{FF2B5EF4-FFF2-40B4-BE49-F238E27FC236}">
                <a16:creationId xmlns:a16="http://schemas.microsoft.com/office/drawing/2014/main" id="{D665EA6F-14AA-4648-AB60-F7117F986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1" name="Rectangle 84">
            <a:extLst>
              <a:ext uri="{FF2B5EF4-FFF2-40B4-BE49-F238E27FC236}">
                <a16:creationId xmlns:a16="http://schemas.microsoft.com/office/drawing/2014/main" id="{ACB843B8-638E-4047-9D91-8223083C0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2" name="Rectangle 86">
            <a:extLst>
              <a:ext uri="{FF2B5EF4-FFF2-40B4-BE49-F238E27FC236}">
                <a16:creationId xmlns:a16="http://schemas.microsoft.com/office/drawing/2014/main" id="{B7163B2C-02BA-42E9-BFC1-6A12FD59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3" name="Rectangle 87">
            <a:extLst>
              <a:ext uri="{FF2B5EF4-FFF2-40B4-BE49-F238E27FC236}">
                <a16:creationId xmlns:a16="http://schemas.microsoft.com/office/drawing/2014/main" id="{0B2288ED-33E4-4DE9-A750-24B68416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4" name="Rectangle 88">
            <a:extLst>
              <a:ext uri="{FF2B5EF4-FFF2-40B4-BE49-F238E27FC236}">
                <a16:creationId xmlns:a16="http://schemas.microsoft.com/office/drawing/2014/main" id="{69096790-3EDA-447C-B893-B58EB2311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5" name="Rectangle 89">
            <a:extLst>
              <a:ext uri="{FF2B5EF4-FFF2-40B4-BE49-F238E27FC236}">
                <a16:creationId xmlns:a16="http://schemas.microsoft.com/office/drawing/2014/main" id="{CE854A02-0132-4C04-ADC5-9E062CF23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505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6" name="Rectangle 90">
            <a:extLst>
              <a:ext uri="{FF2B5EF4-FFF2-40B4-BE49-F238E27FC236}">
                <a16:creationId xmlns:a16="http://schemas.microsoft.com/office/drawing/2014/main" id="{E95D99AF-99D5-475B-AE63-90F7E8CC6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7" name="Rectangle 91">
            <a:extLst>
              <a:ext uri="{FF2B5EF4-FFF2-40B4-BE49-F238E27FC236}">
                <a16:creationId xmlns:a16="http://schemas.microsoft.com/office/drawing/2014/main" id="{A34BE509-D4BA-40A3-A4CD-3DF07B9E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8" name="Rectangle 92">
            <a:extLst>
              <a:ext uri="{FF2B5EF4-FFF2-40B4-BE49-F238E27FC236}">
                <a16:creationId xmlns:a16="http://schemas.microsoft.com/office/drawing/2014/main" id="{A37FB970-0E25-4676-BC34-1A82728AF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9" name="Rectangle 105">
            <a:extLst>
              <a:ext uri="{FF2B5EF4-FFF2-40B4-BE49-F238E27FC236}">
                <a16:creationId xmlns:a16="http://schemas.microsoft.com/office/drawing/2014/main" id="{970F9FCF-AA68-4E8F-8EA5-AAC4C5810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0" name="Rectangle 106">
            <a:extLst>
              <a:ext uri="{FF2B5EF4-FFF2-40B4-BE49-F238E27FC236}">
                <a16:creationId xmlns:a16="http://schemas.microsoft.com/office/drawing/2014/main" id="{9D296959-779A-4776-ABF7-2FF2A73C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1" name="Rectangle 107">
            <a:extLst>
              <a:ext uri="{FF2B5EF4-FFF2-40B4-BE49-F238E27FC236}">
                <a16:creationId xmlns:a16="http://schemas.microsoft.com/office/drawing/2014/main" id="{59855A4C-2548-423F-B57F-42922BC9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2" name="Rectangle 108">
            <a:extLst>
              <a:ext uri="{FF2B5EF4-FFF2-40B4-BE49-F238E27FC236}">
                <a16:creationId xmlns:a16="http://schemas.microsoft.com/office/drawing/2014/main" id="{54509127-BDD5-48E1-BE65-947CAC6B0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3" name="Rectangle 109">
            <a:extLst>
              <a:ext uri="{FF2B5EF4-FFF2-40B4-BE49-F238E27FC236}">
                <a16:creationId xmlns:a16="http://schemas.microsoft.com/office/drawing/2014/main" id="{58C13B87-F971-4720-889B-EE6DE93E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4" name="Rectangle 110">
            <a:extLst>
              <a:ext uri="{FF2B5EF4-FFF2-40B4-BE49-F238E27FC236}">
                <a16:creationId xmlns:a16="http://schemas.microsoft.com/office/drawing/2014/main" id="{681AD0E1-0BA7-4208-8DF7-EAB9E75AE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5" name="Rectangle 111">
            <a:extLst>
              <a:ext uri="{FF2B5EF4-FFF2-40B4-BE49-F238E27FC236}">
                <a16:creationId xmlns:a16="http://schemas.microsoft.com/office/drawing/2014/main" id="{FCBB3D30-B78E-44FC-8174-C95F9A16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6" name="Rectangle 113">
            <a:extLst>
              <a:ext uri="{FF2B5EF4-FFF2-40B4-BE49-F238E27FC236}">
                <a16:creationId xmlns:a16="http://schemas.microsoft.com/office/drawing/2014/main" id="{699FABD8-D290-42AB-87FC-C9A58ADC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7" name="Rectangle 114">
            <a:extLst>
              <a:ext uri="{FF2B5EF4-FFF2-40B4-BE49-F238E27FC236}">
                <a16:creationId xmlns:a16="http://schemas.microsoft.com/office/drawing/2014/main" id="{0B4D148D-F129-4DB7-88C2-471CB37E2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8" name="Rectangle 115">
            <a:extLst>
              <a:ext uri="{FF2B5EF4-FFF2-40B4-BE49-F238E27FC236}">
                <a16:creationId xmlns:a16="http://schemas.microsoft.com/office/drawing/2014/main" id="{6DF2FDEE-C085-4999-B8E9-1B5D1D8FD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897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9" name="Rectangle 116">
            <a:extLst>
              <a:ext uri="{FF2B5EF4-FFF2-40B4-BE49-F238E27FC236}">
                <a16:creationId xmlns:a16="http://schemas.microsoft.com/office/drawing/2014/main" id="{2F001154-22EC-4762-9895-75CD714E3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0" name="Rectangle 117">
            <a:extLst>
              <a:ext uri="{FF2B5EF4-FFF2-40B4-BE49-F238E27FC236}">
                <a16:creationId xmlns:a16="http://schemas.microsoft.com/office/drawing/2014/main" id="{8CB1148A-8A8E-4217-B7AD-E1D5D2B0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8971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1" name="Rectangle 118">
            <a:extLst>
              <a:ext uri="{FF2B5EF4-FFF2-40B4-BE49-F238E27FC236}">
                <a16:creationId xmlns:a16="http://schemas.microsoft.com/office/drawing/2014/main" id="{20FE1950-CE5A-4D2F-96A0-94186638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2" name="Rectangle 119">
            <a:extLst>
              <a:ext uri="{FF2B5EF4-FFF2-40B4-BE49-F238E27FC236}">
                <a16:creationId xmlns:a16="http://schemas.microsoft.com/office/drawing/2014/main" id="{83A14354-B3F5-4073-AA5C-F099A82F6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3" name="Rectangle 132">
            <a:extLst>
              <a:ext uri="{FF2B5EF4-FFF2-40B4-BE49-F238E27FC236}">
                <a16:creationId xmlns:a16="http://schemas.microsoft.com/office/drawing/2014/main" id="{76AA0892-AC62-4F6F-833D-458C99E0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4" name="Rectangle 133">
            <a:extLst>
              <a:ext uri="{FF2B5EF4-FFF2-40B4-BE49-F238E27FC236}">
                <a16:creationId xmlns:a16="http://schemas.microsoft.com/office/drawing/2014/main" id="{A9C2DB91-40AA-4597-9B38-C5864CB8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5" name="Rectangle 134">
            <a:extLst>
              <a:ext uri="{FF2B5EF4-FFF2-40B4-BE49-F238E27FC236}">
                <a16:creationId xmlns:a16="http://schemas.microsoft.com/office/drawing/2014/main" id="{4C7BF4BD-0F20-4B33-94A1-72CA3EDF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6" name="Rectangle 135">
            <a:extLst>
              <a:ext uri="{FF2B5EF4-FFF2-40B4-BE49-F238E27FC236}">
                <a16:creationId xmlns:a16="http://schemas.microsoft.com/office/drawing/2014/main" id="{06A886E0-5EF6-4EF7-A054-B2E0B10BC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7" name="Rectangle 136">
            <a:extLst>
              <a:ext uri="{FF2B5EF4-FFF2-40B4-BE49-F238E27FC236}">
                <a16:creationId xmlns:a16="http://schemas.microsoft.com/office/drawing/2014/main" id="{15585719-9169-4D98-80F3-2CB8A58F3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8" name="Rectangle 137">
            <a:extLst>
              <a:ext uri="{FF2B5EF4-FFF2-40B4-BE49-F238E27FC236}">
                <a16:creationId xmlns:a16="http://schemas.microsoft.com/office/drawing/2014/main" id="{1528ECA1-B6B5-4F12-B518-F98298404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9" name="Rectangle 138">
            <a:extLst>
              <a:ext uri="{FF2B5EF4-FFF2-40B4-BE49-F238E27FC236}">
                <a16:creationId xmlns:a16="http://schemas.microsoft.com/office/drawing/2014/main" id="{A5E04FCD-9144-4125-B905-01BA90E8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0" name="Rectangle 140">
            <a:extLst>
              <a:ext uri="{FF2B5EF4-FFF2-40B4-BE49-F238E27FC236}">
                <a16:creationId xmlns:a16="http://schemas.microsoft.com/office/drawing/2014/main" id="{A3A97D31-5EE8-448D-8A5F-2BFCFB9E7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661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1" name="Rectangle 141">
            <a:extLst>
              <a:ext uri="{FF2B5EF4-FFF2-40B4-BE49-F238E27FC236}">
                <a16:creationId xmlns:a16="http://schemas.microsoft.com/office/drawing/2014/main" id="{D5A6A0D9-0DCB-4C02-B821-ECBB42E71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661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2" name="Rectangle 142">
            <a:extLst>
              <a:ext uri="{FF2B5EF4-FFF2-40B4-BE49-F238E27FC236}">
                <a16:creationId xmlns:a16="http://schemas.microsoft.com/office/drawing/2014/main" id="{E4CFE5B5-7797-4C7B-B3D9-787A3D92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3" name="Rectangle 143">
            <a:extLst>
              <a:ext uri="{FF2B5EF4-FFF2-40B4-BE49-F238E27FC236}">
                <a16:creationId xmlns:a16="http://schemas.microsoft.com/office/drawing/2014/main" id="{16868543-F08E-4EF2-A138-A5D60AD4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4" name="Rectangle 144">
            <a:extLst>
              <a:ext uri="{FF2B5EF4-FFF2-40B4-BE49-F238E27FC236}">
                <a16:creationId xmlns:a16="http://schemas.microsoft.com/office/drawing/2014/main" id="{7AA615AC-F660-426D-A925-78A832B1F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5" name="Rectangle 145">
            <a:extLst>
              <a:ext uri="{FF2B5EF4-FFF2-40B4-BE49-F238E27FC236}">
                <a16:creationId xmlns:a16="http://schemas.microsoft.com/office/drawing/2014/main" id="{DA02DEE7-518D-4550-A98E-419A429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6" name="Rectangle 146">
            <a:extLst>
              <a:ext uri="{FF2B5EF4-FFF2-40B4-BE49-F238E27FC236}">
                <a16:creationId xmlns:a16="http://schemas.microsoft.com/office/drawing/2014/main" id="{CF13D66E-ABF4-4967-B8B3-F517D9B3C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7" name="Rectangle 159">
            <a:extLst>
              <a:ext uri="{FF2B5EF4-FFF2-40B4-BE49-F238E27FC236}">
                <a16:creationId xmlns:a16="http://schemas.microsoft.com/office/drawing/2014/main" id="{7B7E4AC4-5592-4DE6-AD9F-62E8E5E7C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8" name="Rectangle 160">
            <a:extLst>
              <a:ext uri="{FF2B5EF4-FFF2-40B4-BE49-F238E27FC236}">
                <a16:creationId xmlns:a16="http://schemas.microsoft.com/office/drawing/2014/main" id="{64C2F106-22BF-42DB-B523-838D7919E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9" name="Rectangle 161">
            <a:extLst>
              <a:ext uri="{FF2B5EF4-FFF2-40B4-BE49-F238E27FC236}">
                <a16:creationId xmlns:a16="http://schemas.microsoft.com/office/drawing/2014/main" id="{476760DC-3414-46D3-8ED3-E57574242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0" name="Rectangle 162">
            <a:extLst>
              <a:ext uri="{FF2B5EF4-FFF2-40B4-BE49-F238E27FC236}">
                <a16:creationId xmlns:a16="http://schemas.microsoft.com/office/drawing/2014/main" id="{35BC5B5E-6559-46F0-8351-DB26B2068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1" name="Rectangle 163">
            <a:extLst>
              <a:ext uri="{FF2B5EF4-FFF2-40B4-BE49-F238E27FC236}">
                <a16:creationId xmlns:a16="http://schemas.microsoft.com/office/drawing/2014/main" id="{524E5712-0FF8-47E1-B2AE-812F34F65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2" name="Rectangle 164">
            <a:extLst>
              <a:ext uri="{FF2B5EF4-FFF2-40B4-BE49-F238E27FC236}">
                <a16:creationId xmlns:a16="http://schemas.microsoft.com/office/drawing/2014/main" id="{617C8CE6-515E-494D-A867-E140F467B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3" name="Rectangle 165">
            <a:extLst>
              <a:ext uri="{FF2B5EF4-FFF2-40B4-BE49-F238E27FC236}">
                <a16:creationId xmlns:a16="http://schemas.microsoft.com/office/drawing/2014/main" id="{D8599EDD-A959-45FB-8FD2-64277464E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4" name="Rectangle 167">
            <a:extLst>
              <a:ext uri="{FF2B5EF4-FFF2-40B4-BE49-F238E27FC236}">
                <a16:creationId xmlns:a16="http://schemas.microsoft.com/office/drawing/2014/main" id="{0603D8C1-859C-43D4-B068-9EB9FBCE2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5" name="Rectangle 168">
            <a:extLst>
              <a:ext uri="{FF2B5EF4-FFF2-40B4-BE49-F238E27FC236}">
                <a16:creationId xmlns:a16="http://schemas.microsoft.com/office/drawing/2014/main" id="{B93977AF-46E4-45C2-8A01-209FA245E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6" name="Rectangle 169">
            <a:extLst>
              <a:ext uri="{FF2B5EF4-FFF2-40B4-BE49-F238E27FC236}">
                <a16:creationId xmlns:a16="http://schemas.microsoft.com/office/drawing/2014/main" id="{50A4256E-5C7A-4A2F-AB2B-C8EFA8529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7" name="Rectangle 170">
            <a:extLst>
              <a:ext uri="{FF2B5EF4-FFF2-40B4-BE49-F238E27FC236}">
                <a16:creationId xmlns:a16="http://schemas.microsoft.com/office/drawing/2014/main" id="{59DD1AC1-2925-4164-9326-E23F394AF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8" name="Rectangle 171">
            <a:extLst>
              <a:ext uri="{FF2B5EF4-FFF2-40B4-BE49-F238E27FC236}">
                <a16:creationId xmlns:a16="http://schemas.microsoft.com/office/drawing/2014/main" id="{D9BD2BBC-9899-4590-8E1D-9C58972E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9" name="Rectangle 172">
            <a:extLst>
              <a:ext uri="{FF2B5EF4-FFF2-40B4-BE49-F238E27FC236}">
                <a16:creationId xmlns:a16="http://schemas.microsoft.com/office/drawing/2014/main" id="{A93CAC56-6630-4410-BA23-589CFEF93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0" name="Rectangle 173">
            <a:extLst>
              <a:ext uri="{FF2B5EF4-FFF2-40B4-BE49-F238E27FC236}">
                <a16:creationId xmlns:a16="http://schemas.microsoft.com/office/drawing/2014/main" id="{721D7B09-2669-42D7-A71A-2581A011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1" name="Rectangle 186">
            <a:extLst>
              <a:ext uri="{FF2B5EF4-FFF2-40B4-BE49-F238E27FC236}">
                <a16:creationId xmlns:a16="http://schemas.microsoft.com/office/drawing/2014/main" id="{A024ED31-769A-4A0C-A18B-E09709B47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2" name="Rectangle 187">
            <a:extLst>
              <a:ext uri="{FF2B5EF4-FFF2-40B4-BE49-F238E27FC236}">
                <a16:creationId xmlns:a16="http://schemas.microsoft.com/office/drawing/2014/main" id="{5D25C9B2-51EB-439E-B42C-8439DBE38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3" name="Rectangle 188">
            <a:extLst>
              <a:ext uri="{FF2B5EF4-FFF2-40B4-BE49-F238E27FC236}">
                <a16:creationId xmlns:a16="http://schemas.microsoft.com/office/drawing/2014/main" id="{CB51A720-AF45-41F9-BAA4-2D2D9B1A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4" name="Rectangle 189">
            <a:extLst>
              <a:ext uri="{FF2B5EF4-FFF2-40B4-BE49-F238E27FC236}">
                <a16:creationId xmlns:a16="http://schemas.microsoft.com/office/drawing/2014/main" id="{C79495A3-835C-4974-A319-4B7063E8D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5" name="Rectangle 190">
            <a:extLst>
              <a:ext uri="{FF2B5EF4-FFF2-40B4-BE49-F238E27FC236}">
                <a16:creationId xmlns:a16="http://schemas.microsoft.com/office/drawing/2014/main" id="{A635A506-51C2-4991-9EE9-6D4F58B2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6" name="Rectangle 191">
            <a:extLst>
              <a:ext uri="{FF2B5EF4-FFF2-40B4-BE49-F238E27FC236}">
                <a16:creationId xmlns:a16="http://schemas.microsoft.com/office/drawing/2014/main" id="{08D7A92B-AB5F-4B0A-887C-7D9EBE4B1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7" name="Rectangle 192">
            <a:extLst>
              <a:ext uri="{FF2B5EF4-FFF2-40B4-BE49-F238E27FC236}">
                <a16:creationId xmlns:a16="http://schemas.microsoft.com/office/drawing/2014/main" id="{35958760-CFAF-4281-9A3D-2676F1188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745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8" name="Rectangle 194">
            <a:extLst>
              <a:ext uri="{FF2B5EF4-FFF2-40B4-BE49-F238E27FC236}">
                <a16:creationId xmlns:a16="http://schemas.microsoft.com/office/drawing/2014/main" id="{92029F51-881A-43F7-9AA5-93A2ED11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9" name="Rectangle 195">
            <a:extLst>
              <a:ext uri="{FF2B5EF4-FFF2-40B4-BE49-F238E27FC236}">
                <a16:creationId xmlns:a16="http://schemas.microsoft.com/office/drawing/2014/main" id="{42A3ED3D-6F9D-4F03-B4CA-936ED0F20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829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0" name="Rectangle 196">
            <a:extLst>
              <a:ext uri="{FF2B5EF4-FFF2-40B4-BE49-F238E27FC236}">
                <a16:creationId xmlns:a16="http://schemas.microsoft.com/office/drawing/2014/main" id="{AC2A2B9C-988E-4A8C-8FAE-5034533F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1" name="Rectangle 197">
            <a:extLst>
              <a:ext uri="{FF2B5EF4-FFF2-40B4-BE49-F238E27FC236}">
                <a16:creationId xmlns:a16="http://schemas.microsoft.com/office/drawing/2014/main" id="{E2C4B438-1F77-4FA1-8C82-F295DAA97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2" name="Rectangle 198">
            <a:extLst>
              <a:ext uri="{FF2B5EF4-FFF2-40B4-BE49-F238E27FC236}">
                <a16:creationId xmlns:a16="http://schemas.microsoft.com/office/drawing/2014/main" id="{79DC185F-3902-41A7-806F-A84ACBB1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3" name="Rectangle 199">
            <a:extLst>
              <a:ext uri="{FF2B5EF4-FFF2-40B4-BE49-F238E27FC236}">
                <a16:creationId xmlns:a16="http://schemas.microsoft.com/office/drawing/2014/main" id="{C6E21298-E9AA-4E0A-BD16-901A320D5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4" name="Rectangle 200">
            <a:extLst>
              <a:ext uri="{FF2B5EF4-FFF2-40B4-BE49-F238E27FC236}">
                <a16:creationId xmlns:a16="http://schemas.microsoft.com/office/drawing/2014/main" id="{71546F84-807D-4F8E-A64C-9BFECFED6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5" name="Rectangle 214">
            <a:extLst>
              <a:ext uri="{FF2B5EF4-FFF2-40B4-BE49-F238E27FC236}">
                <a16:creationId xmlns:a16="http://schemas.microsoft.com/office/drawing/2014/main" id="{CFB4EA3C-FFA6-432E-9174-8C7700EBF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6" name="Rectangle 215">
            <a:extLst>
              <a:ext uri="{FF2B5EF4-FFF2-40B4-BE49-F238E27FC236}">
                <a16:creationId xmlns:a16="http://schemas.microsoft.com/office/drawing/2014/main" id="{F8864E38-6F87-4A94-998C-DA1B4D050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7" name="Rectangle 216">
            <a:extLst>
              <a:ext uri="{FF2B5EF4-FFF2-40B4-BE49-F238E27FC236}">
                <a16:creationId xmlns:a16="http://schemas.microsoft.com/office/drawing/2014/main" id="{CE27A9F8-9958-4033-AB44-66F20B12E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8" name="Rectangle 217">
            <a:extLst>
              <a:ext uri="{FF2B5EF4-FFF2-40B4-BE49-F238E27FC236}">
                <a16:creationId xmlns:a16="http://schemas.microsoft.com/office/drawing/2014/main" id="{4B9DD88C-AAF5-42E9-B1D0-E407BBE2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9" name="Rectangle 218">
            <a:extLst>
              <a:ext uri="{FF2B5EF4-FFF2-40B4-BE49-F238E27FC236}">
                <a16:creationId xmlns:a16="http://schemas.microsoft.com/office/drawing/2014/main" id="{19811468-3F50-46A5-9FCC-E142EB04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0" name="Rectangle 219">
            <a:extLst>
              <a:ext uri="{FF2B5EF4-FFF2-40B4-BE49-F238E27FC236}">
                <a16:creationId xmlns:a16="http://schemas.microsoft.com/office/drawing/2014/main" id="{8B7D78B3-2097-4A23-9C3F-1125A2912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829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1" name="Rectangle 220">
            <a:extLst>
              <a:ext uri="{FF2B5EF4-FFF2-40B4-BE49-F238E27FC236}">
                <a16:creationId xmlns:a16="http://schemas.microsoft.com/office/drawing/2014/main" id="{DBB4AA29-F514-41F3-B6B4-9610813E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" name="Rectangle 222">
            <a:extLst>
              <a:ext uri="{FF2B5EF4-FFF2-40B4-BE49-F238E27FC236}">
                <a16:creationId xmlns:a16="http://schemas.microsoft.com/office/drawing/2014/main" id="{287D0D65-4B00-4631-B5FC-94D7E43E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3" name="Rectangle 223">
            <a:extLst>
              <a:ext uri="{FF2B5EF4-FFF2-40B4-BE49-F238E27FC236}">
                <a16:creationId xmlns:a16="http://schemas.microsoft.com/office/drawing/2014/main" id="{FBB8768D-6FD5-4CB0-A06E-CF3727089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4" name="Rectangle 224">
            <a:extLst>
              <a:ext uri="{FF2B5EF4-FFF2-40B4-BE49-F238E27FC236}">
                <a16:creationId xmlns:a16="http://schemas.microsoft.com/office/drawing/2014/main" id="{281CA9FD-C68E-46EE-A725-A9F8AA1B8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5" name="Rectangle 225">
            <a:extLst>
              <a:ext uri="{FF2B5EF4-FFF2-40B4-BE49-F238E27FC236}">
                <a16:creationId xmlns:a16="http://schemas.microsoft.com/office/drawing/2014/main" id="{2C929F36-95D0-44EF-A29A-4917FCAA9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6" name="Rectangle 226">
            <a:extLst>
              <a:ext uri="{FF2B5EF4-FFF2-40B4-BE49-F238E27FC236}">
                <a16:creationId xmlns:a16="http://schemas.microsoft.com/office/drawing/2014/main" id="{358BC528-6DA1-42F6-96D0-4B4BA226A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7" name="Rectangle 227">
            <a:extLst>
              <a:ext uri="{FF2B5EF4-FFF2-40B4-BE49-F238E27FC236}">
                <a16:creationId xmlns:a16="http://schemas.microsoft.com/office/drawing/2014/main" id="{70AA7180-339A-4FFD-AF13-4DDD53BCB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8" name="Rectangle 228">
            <a:extLst>
              <a:ext uri="{FF2B5EF4-FFF2-40B4-BE49-F238E27FC236}">
                <a16:creationId xmlns:a16="http://schemas.microsoft.com/office/drawing/2014/main" id="{29F2CEBB-46BC-4448-9E54-C7750D8C8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9" name="Rectangle 241">
            <a:extLst>
              <a:ext uri="{FF2B5EF4-FFF2-40B4-BE49-F238E27FC236}">
                <a16:creationId xmlns:a16="http://schemas.microsoft.com/office/drawing/2014/main" id="{728033F9-6F38-4655-93DC-83583534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0" name="Rectangle 242">
            <a:extLst>
              <a:ext uri="{FF2B5EF4-FFF2-40B4-BE49-F238E27FC236}">
                <a16:creationId xmlns:a16="http://schemas.microsoft.com/office/drawing/2014/main" id="{31C757BD-CB68-4FDF-94B8-7CD58F1F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1" name="Rectangle 243">
            <a:extLst>
              <a:ext uri="{FF2B5EF4-FFF2-40B4-BE49-F238E27FC236}">
                <a16:creationId xmlns:a16="http://schemas.microsoft.com/office/drawing/2014/main" id="{9B0E4C87-6738-405B-883B-AAE740C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2" name="Rectangle 244">
            <a:extLst>
              <a:ext uri="{FF2B5EF4-FFF2-40B4-BE49-F238E27FC236}">
                <a16:creationId xmlns:a16="http://schemas.microsoft.com/office/drawing/2014/main" id="{DA32B563-8524-4670-AB69-252BDC266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3" name="Rectangle 245">
            <a:extLst>
              <a:ext uri="{FF2B5EF4-FFF2-40B4-BE49-F238E27FC236}">
                <a16:creationId xmlns:a16="http://schemas.microsoft.com/office/drawing/2014/main" id="{6EC4888D-ACC8-4037-B218-9E9421F8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4" name="Rectangle 246">
            <a:extLst>
              <a:ext uri="{FF2B5EF4-FFF2-40B4-BE49-F238E27FC236}">
                <a16:creationId xmlns:a16="http://schemas.microsoft.com/office/drawing/2014/main" id="{E79B4470-BBFB-4BE1-89AB-C7574F8C4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5" name="Rectangle 247">
            <a:extLst>
              <a:ext uri="{FF2B5EF4-FFF2-40B4-BE49-F238E27FC236}">
                <a16:creationId xmlns:a16="http://schemas.microsoft.com/office/drawing/2014/main" id="{2E2BFF5D-548A-437A-838D-19C1F071E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6" name="Rectangle 249">
            <a:extLst>
              <a:ext uri="{FF2B5EF4-FFF2-40B4-BE49-F238E27FC236}">
                <a16:creationId xmlns:a16="http://schemas.microsoft.com/office/drawing/2014/main" id="{FFCA5316-A321-453C-8CE2-53AF93643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7" name="Rectangle 250">
            <a:extLst>
              <a:ext uri="{FF2B5EF4-FFF2-40B4-BE49-F238E27FC236}">
                <a16:creationId xmlns:a16="http://schemas.microsoft.com/office/drawing/2014/main" id="{AA681E6A-C814-482F-A76C-24B20AD9D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8" name="Rectangle 251">
            <a:extLst>
              <a:ext uri="{FF2B5EF4-FFF2-40B4-BE49-F238E27FC236}">
                <a16:creationId xmlns:a16="http://schemas.microsoft.com/office/drawing/2014/main" id="{301C7270-7CAD-49F2-B66B-B28D94E0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9" name="Rectangle 252">
            <a:extLst>
              <a:ext uri="{FF2B5EF4-FFF2-40B4-BE49-F238E27FC236}">
                <a16:creationId xmlns:a16="http://schemas.microsoft.com/office/drawing/2014/main" id="{979CEB10-3E83-4407-BEDC-D49144AA1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0" name="Rectangle 253">
            <a:extLst>
              <a:ext uri="{FF2B5EF4-FFF2-40B4-BE49-F238E27FC236}">
                <a16:creationId xmlns:a16="http://schemas.microsoft.com/office/drawing/2014/main" id="{2F6B505E-6719-4385-8C9E-80108E1D7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1" name="Rectangle 254">
            <a:extLst>
              <a:ext uri="{FF2B5EF4-FFF2-40B4-BE49-F238E27FC236}">
                <a16:creationId xmlns:a16="http://schemas.microsoft.com/office/drawing/2014/main" id="{032E3D58-EF2F-47C1-84FC-FFC2C3C6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2" name="Rectangle 255">
            <a:extLst>
              <a:ext uri="{FF2B5EF4-FFF2-40B4-BE49-F238E27FC236}">
                <a16:creationId xmlns:a16="http://schemas.microsoft.com/office/drawing/2014/main" id="{AE4B524B-159B-4639-80B1-B1298E93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3" name="Rectangle 268">
            <a:extLst>
              <a:ext uri="{FF2B5EF4-FFF2-40B4-BE49-F238E27FC236}">
                <a16:creationId xmlns:a16="http://schemas.microsoft.com/office/drawing/2014/main" id="{F44A1C49-7120-46FC-ADFE-3126D15D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4" name="Rectangle 269">
            <a:extLst>
              <a:ext uri="{FF2B5EF4-FFF2-40B4-BE49-F238E27FC236}">
                <a16:creationId xmlns:a16="http://schemas.microsoft.com/office/drawing/2014/main" id="{E81048C2-AD36-49EE-9F83-DE219A886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5" name="Rectangle 270">
            <a:extLst>
              <a:ext uri="{FF2B5EF4-FFF2-40B4-BE49-F238E27FC236}">
                <a16:creationId xmlns:a16="http://schemas.microsoft.com/office/drawing/2014/main" id="{1C51B872-4D89-44AD-BEC3-889DD8594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6" name="Rectangle 271">
            <a:extLst>
              <a:ext uri="{FF2B5EF4-FFF2-40B4-BE49-F238E27FC236}">
                <a16:creationId xmlns:a16="http://schemas.microsoft.com/office/drawing/2014/main" id="{9DA5806A-0222-4504-B311-47FFFE9AE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7" name="Rectangle 272">
            <a:extLst>
              <a:ext uri="{FF2B5EF4-FFF2-40B4-BE49-F238E27FC236}">
                <a16:creationId xmlns:a16="http://schemas.microsoft.com/office/drawing/2014/main" id="{6B98E2B9-61AD-4E8B-8BCB-EB7830DF0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985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8" name="Rectangle 273">
            <a:extLst>
              <a:ext uri="{FF2B5EF4-FFF2-40B4-BE49-F238E27FC236}">
                <a16:creationId xmlns:a16="http://schemas.microsoft.com/office/drawing/2014/main" id="{4B0DA759-2C7B-4700-8A97-72281E91C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985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9" name="Rectangle 274">
            <a:extLst>
              <a:ext uri="{FF2B5EF4-FFF2-40B4-BE49-F238E27FC236}">
                <a16:creationId xmlns:a16="http://schemas.microsoft.com/office/drawing/2014/main" id="{908809DC-2628-4896-B87F-004226030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8985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0" name="Rectangle 276">
            <a:extLst>
              <a:ext uri="{FF2B5EF4-FFF2-40B4-BE49-F238E27FC236}">
                <a16:creationId xmlns:a16="http://schemas.microsoft.com/office/drawing/2014/main" id="{623F1777-4E55-4093-B250-548D46D62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1" name="Rectangle 277">
            <a:extLst>
              <a:ext uri="{FF2B5EF4-FFF2-40B4-BE49-F238E27FC236}">
                <a16:creationId xmlns:a16="http://schemas.microsoft.com/office/drawing/2014/main" id="{2515C3B5-603D-401D-A531-447BA1E7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2" name="Rectangle 278">
            <a:extLst>
              <a:ext uri="{FF2B5EF4-FFF2-40B4-BE49-F238E27FC236}">
                <a16:creationId xmlns:a16="http://schemas.microsoft.com/office/drawing/2014/main" id="{DE5E7D55-A437-437C-A5CD-CE16F8BDC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3" name="Rectangle 279">
            <a:extLst>
              <a:ext uri="{FF2B5EF4-FFF2-40B4-BE49-F238E27FC236}">
                <a16:creationId xmlns:a16="http://schemas.microsoft.com/office/drawing/2014/main" id="{6867695A-35E0-4E03-955E-5542EBF02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4" name="Rectangle 280">
            <a:extLst>
              <a:ext uri="{FF2B5EF4-FFF2-40B4-BE49-F238E27FC236}">
                <a16:creationId xmlns:a16="http://schemas.microsoft.com/office/drawing/2014/main" id="{4E871617-5158-41C5-BB14-EBADA139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5" name="Rectangle 281">
            <a:extLst>
              <a:ext uri="{FF2B5EF4-FFF2-40B4-BE49-F238E27FC236}">
                <a16:creationId xmlns:a16="http://schemas.microsoft.com/office/drawing/2014/main" id="{4E2D5191-ECDB-4D1B-A3F5-436A79475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6" name="Rectangle 282">
            <a:extLst>
              <a:ext uri="{FF2B5EF4-FFF2-40B4-BE49-F238E27FC236}">
                <a16:creationId xmlns:a16="http://schemas.microsoft.com/office/drawing/2014/main" id="{71BE142B-C02B-4FD1-A332-6902B713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7" name="Rectangle 283">
            <a:extLst>
              <a:ext uri="{FF2B5EF4-FFF2-40B4-BE49-F238E27FC236}">
                <a16:creationId xmlns:a16="http://schemas.microsoft.com/office/drawing/2014/main" id="{1C1A90F5-08ED-4AB6-9F35-63A886602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8" name="Rectangle 284">
            <a:extLst>
              <a:ext uri="{FF2B5EF4-FFF2-40B4-BE49-F238E27FC236}">
                <a16:creationId xmlns:a16="http://schemas.microsoft.com/office/drawing/2014/main" id="{163D79BB-8C1C-4D0D-AFDD-A8EEE07F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9" name="Rectangle 285">
            <a:extLst>
              <a:ext uri="{FF2B5EF4-FFF2-40B4-BE49-F238E27FC236}">
                <a16:creationId xmlns:a16="http://schemas.microsoft.com/office/drawing/2014/main" id="{1B2DF357-EFD3-403D-A136-E53ACA518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0" name="Rectangle 286">
            <a:extLst>
              <a:ext uri="{FF2B5EF4-FFF2-40B4-BE49-F238E27FC236}">
                <a16:creationId xmlns:a16="http://schemas.microsoft.com/office/drawing/2014/main" id="{99BE0D0E-EECE-441B-9B0B-10138A8DC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1" name="Rectangle 287">
            <a:extLst>
              <a:ext uri="{FF2B5EF4-FFF2-40B4-BE49-F238E27FC236}">
                <a16:creationId xmlns:a16="http://schemas.microsoft.com/office/drawing/2014/main" id="{5F8922A9-01DD-4E8E-A435-E9368C30A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2" name="Rectangle 288">
            <a:extLst>
              <a:ext uri="{FF2B5EF4-FFF2-40B4-BE49-F238E27FC236}">
                <a16:creationId xmlns:a16="http://schemas.microsoft.com/office/drawing/2014/main" id="{BE148054-6735-4808-92F8-53F3E0FF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3" name="Rectangle 289">
            <a:extLst>
              <a:ext uri="{FF2B5EF4-FFF2-40B4-BE49-F238E27FC236}">
                <a16:creationId xmlns:a16="http://schemas.microsoft.com/office/drawing/2014/main" id="{83EF7D19-EE81-4C8B-BB74-1EBFE79A1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4" name="Rectangle 290">
            <a:extLst>
              <a:ext uri="{FF2B5EF4-FFF2-40B4-BE49-F238E27FC236}">
                <a16:creationId xmlns:a16="http://schemas.microsoft.com/office/drawing/2014/main" id="{4F511F31-AAA8-4436-8486-592CB894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5" name="Rectangle 291">
            <a:extLst>
              <a:ext uri="{FF2B5EF4-FFF2-40B4-BE49-F238E27FC236}">
                <a16:creationId xmlns:a16="http://schemas.microsoft.com/office/drawing/2014/main" id="{369EBF34-9826-4B91-A306-5839D20C4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6" name="Rectangle 292">
            <a:extLst>
              <a:ext uri="{FF2B5EF4-FFF2-40B4-BE49-F238E27FC236}">
                <a16:creationId xmlns:a16="http://schemas.microsoft.com/office/drawing/2014/main" id="{859A171A-D946-4682-BEB2-E7822CAF9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7" name="Rectangle 293">
            <a:extLst>
              <a:ext uri="{FF2B5EF4-FFF2-40B4-BE49-F238E27FC236}">
                <a16:creationId xmlns:a16="http://schemas.microsoft.com/office/drawing/2014/main" id="{AF93A40B-14CA-4CA7-9133-C7B48DAC4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8" name="Rectangle 294">
            <a:extLst>
              <a:ext uri="{FF2B5EF4-FFF2-40B4-BE49-F238E27FC236}">
                <a16:creationId xmlns:a16="http://schemas.microsoft.com/office/drawing/2014/main" id="{30BB7367-2D64-40A9-8FC2-6664A0872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9" name="Rectangle 295">
            <a:extLst>
              <a:ext uri="{FF2B5EF4-FFF2-40B4-BE49-F238E27FC236}">
                <a16:creationId xmlns:a16="http://schemas.microsoft.com/office/drawing/2014/main" id="{14A42AB5-CCB0-416F-85D7-152BACA42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0" name="Rectangle 296">
            <a:extLst>
              <a:ext uri="{FF2B5EF4-FFF2-40B4-BE49-F238E27FC236}">
                <a16:creationId xmlns:a16="http://schemas.microsoft.com/office/drawing/2014/main" id="{31700671-BD7D-40A1-81C9-CF9CE4C2A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1" name="Rectangle 297">
            <a:extLst>
              <a:ext uri="{FF2B5EF4-FFF2-40B4-BE49-F238E27FC236}">
                <a16:creationId xmlns:a16="http://schemas.microsoft.com/office/drawing/2014/main" id="{1C490051-C4F6-4F21-9CBD-DFB84514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4069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2" name="Rectangle 298">
            <a:extLst>
              <a:ext uri="{FF2B5EF4-FFF2-40B4-BE49-F238E27FC236}">
                <a16:creationId xmlns:a16="http://schemas.microsoft.com/office/drawing/2014/main" id="{14B47FB0-304B-408C-AA3F-0F5BB6A5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3" name="Rectangle 299">
            <a:extLst>
              <a:ext uri="{FF2B5EF4-FFF2-40B4-BE49-F238E27FC236}">
                <a16:creationId xmlns:a16="http://schemas.microsoft.com/office/drawing/2014/main" id="{9AE02871-B6BC-490F-A388-280843B2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406987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4" name="Rectangle 300">
            <a:extLst>
              <a:ext uri="{FF2B5EF4-FFF2-40B4-BE49-F238E27FC236}">
                <a16:creationId xmlns:a16="http://schemas.microsoft.com/office/drawing/2014/main" id="{BCA5BD2F-9032-4907-8901-2774F8E56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5" name="Rectangle 301">
            <a:extLst>
              <a:ext uri="{FF2B5EF4-FFF2-40B4-BE49-F238E27FC236}">
                <a16:creationId xmlns:a16="http://schemas.microsoft.com/office/drawing/2014/main" id="{36189607-33CC-47D6-88FA-F4CD1D7D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6" name="Rectangle 303">
            <a:extLst>
              <a:ext uri="{FF2B5EF4-FFF2-40B4-BE49-F238E27FC236}">
                <a16:creationId xmlns:a16="http://schemas.microsoft.com/office/drawing/2014/main" id="{7926FB0B-1EC7-42B6-A9AF-4F352A02D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7" name="Rectangle 304">
            <a:extLst>
              <a:ext uri="{FF2B5EF4-FFF2-40B4-BE49-F238E27FC236}">
                <a16:creationId xmlns:a16="http://schemas.microsoft.com/office/drawing/2014/main" id="{C6CE7582-1C15-40D6-A04B-3AB4A1117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8" name="Rectangle 305">
            <a:extLst>
              <a:ext uri="{FF2B5EF4-FFF2-40B4-BE49-F238E27FC236}">
                <a16:creationId xmlns:a16="http://schemas.microsoft.com/office/drawing/2014/main" id="{1A4C7EDE-CAE5-4A0E-A085-D115521E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9" name="Rectangle 306">
            <a:extLst>
              <a:ext uri="{FF2B5EF4-FFF2-40B4-BE49-F238E27FC236}">
                <a16:creationId xmlns:a16="http://schemas.microsoft.com/office/drawing/2014/main" id="{A45537C6-B529-4B21-AD2D-EF53D7A3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0" name="Rectangle 307">
            <a:extLst>
              <a:ext uri="{FF2B5EF4-FFF2-40B4-BE49-F238E27FC236}">
                <a16:creationId xmlns:a16="http://schemas.microsoft.com/office/drawing/2014/main" id="{BD7156AF-407F-4067-A722-2F7D5A6C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1" name="Rectangle 308">
            <a:extLst>
              <a:ext uri="{FF2B5EF4-FFF2-40B4-BE49-F238E27FC236}">
                <a16:creationId xmlns:a16="http://schemas.microsoft.com/office/drawing/2014/main" id="{DB5E4949-C1A1-462A-A907-81360D68C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2" name="Rectangle 309">
            <a:extLst>
              <a:ext uri="{FF2B5EF4-FFF2-40B4-BE49-F238E27FC236}">
                <a16:creationId xmlns:a16="http://schemas.microsoft.com/office/drawing/2014/main" id="{FAD5200A-AC76-4A0D-9277-A1C8E4D69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3" name="Rectangle 310">
            <a:extLst>
              <a:ext uri="{FF2B5EF4-FFF2-40B4-BE49-F238E27FC236}">
                <a16:creationId xmlns:a16="http://schemas.microsoft.com/office/drawing/2014/main" id="{B10E8F52-7FCD-4B17-964A-1A97E2CB0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4" name="Rectangle 311">
            <a:extLst>
              <a:ext uri="{FF2B5EF4-FFF2-40B4-BE49-F238E27FC236}">
                <a16:creationId xmlns:a16="http://schemas.microsoft.com/office/drawing/2014/main" id="{199F53BC-5327-4C34-A560-B7D93F5F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5" name="Rectangle 312">
            <a:extLst>
              <a:ext uri="{FF2B5EF4-FFF2-40B4-BE49-F238E27FC236}">
                <a16:creationId xmlns:a16="http://schemas.microsoft.com/office/drawing/2014/main" id="{2FC7F96E-2AA5-4430-8933-303E0E254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6" name="Rectangle 313">
            <a:extLst>
              <a:ext uri="{FF2B5EF4-FFF2-40B4-BE49-F238E27FC236}">
                <a16:creationId xmlns:a16="http://schemas.microsoft.com/office/drawing/2014/main" id="{6F48430D-4266-4379-B0B9-939C11A8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7" name="Rectangle 314">
            <a:extLst>
              <a:ext uri="{FF2B5EF4-FFF2-40B4-BE49-F238E27FC236}">
                <a16:creationId xmlns:a16="http://schemas.microsoft.com/office/drawing/2014/main" id="{E96290E6-15F2-4B8D-BD72-D47344F70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8" name="Rectangle 315">
            <a:extLst>
              <a:ext uri="{FF2B5EF4-FFF2-40B4-BE49-F238E27FC236}">
                <a16:creationId xmlns:a16="http://schemas.microsoft.com/office/drawing/2014/main" id="{FBC8EBAB-9D6C-48D6-BE00-C2F53C03F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9" name="Rectangle 316">
            <a:extLst>
              <a:ext uri="{FF2B5EF4-FFF2-40B4-BE49-F238E27FC236}">
                <a16:creationId xmlns:a16="http://schemas.microsoft.com/office/drawing/2014/main" id="{2E89C0F2-BC8E-4CA4-A11F-96B5B0E7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0" name="Rectangle 317">
            <a:extLst>
              <a:ext uri="{FF2B5EF4-FFF2-40B4-BE49-F238E27FC236}">
                <a16:creationId xmlns:a16="http://schemas.microsoft.com/office/drawing/2014/main" id="{ABB2F2E5-0B78-4924-8C02-91133456E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1" name="Rectangle 318">
            <a:extLst>
              <a:ext uri="{FF2B5EF4-FFF2-40B4-BE49-F238E27FC236}">
                <a16:creationId xmlns:a16="http://schemas.microsoft.com/office/drawing/2014/main" id="{8A77E39A-3439-42E5-864E-07050A9B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2" name="Rectangle 319">
            <a:extLst>
              <a:ext uri="{FF2B5EF4-FFF2-40B4-BE49-F238E27FC236}">
                <a16:creationId xmlns:a16="http://schemas.microsoft.com/office/drawing/2014/main" id="{25EAA1C5-3174-4F4B-BFF3-90C5CCB9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3" name="Rectangle 320">
            <a:extLst>
              <a:ext uri="{FF2B5EF4-FFF2-40B4-BE49-F238E27FC236}">
                <a16:creationId xmlns:a16="http://schemas.microsoft.com/office/drawing/2014/main" id="{1F2DB9F1-C65F-4052-A053-3F8F3AF0F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4" name="Rectangle 321">
            <a:extLst>
              <a:ext uri="{FF2B5EF4-FFF2-40B4-BE49-F238E27FC236}">
                <a16:creationId xmlns:a16="http://schemas.microsoft.com/office/drawing/2014/main" id="{AFFB727D-B40C-4F86-915F-7329F0283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5" name="Rectangle 322">
            <a:extLst>
              <a:ext uri="{FF2B5EF4-FFF2-40B4-BE49-F238E27FC236}">
                <a16:creationId xmlns:a16="http://schemas.microsoft.com/office/drawing/2014/main" id="{584872F2-AD23-451B-B00B-D48843FDC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6" name="Rectangle 323">
            <a:extLst>
              <a:ext uri="{FF2B5EF4-FFF2-40B4-BE49-F238E27FC236}">
                <a16:creationId xmlns:a16="http://schemas.microsoft.com/office/drawing/2014/main" id="{59E7ABF1-EA01-439C-89DC-4066F768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7" name="Rectangle 324">
            <a:extLst>
              <a:ext uri="{FF2B5EF4-FFF2-40B4-BE49-F238E27FC236}">
                <a16:creationId xmlns:a16="http://schemas.microsoft.com/office/drawing/2014/main" id="{F5673CC4-BA29-4135-9BA9-AED7EAA77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8" name="Rectangle 325">
            <a:extLst>
              <a:ext uri="{FF2B5EF4-FFF2-40B4-BE49-F238E27FC236}">
                <a16:creationId xmlns:a16="http://schemas.microsoft.com/office/drawing/2014/main" id="{06B3D335-F1DF-4E26-A5A1-31E9CD919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9" name="Rectangle 326">
            <a:extLst>
              <a:ext uri="{FF2B5EF4-FFF2-40B4-BE49-F238E27FC236}">
                <a16:creationId xmlns:a16="http://schemas.microsoft.com/office/drawing/2014/main" id="{834239CB-0B66-488B-B963-CD4BC4A66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0" name="Rectangle 327">
            <a:extLst>
              <a:ext uri="{FF2B5EF4-FFF2-40B4-BE49-F238E27FC236}">
                <a16:creationId xmlns:a16="http://schemas.microsoft.com/office/drawing/2014/main" id="{5DF8D3AD-C701-45DA-A09C-0B72B8B4D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1" name="Rectangle 328">
            <a:extLst>
              <a:ext uri="{FF2B5EF4-FFF2-40B4-BE49-F238E27FC236}">
                <a16:creationId xmlns:a16="http://schemas.microsoft.com/office/drawing/2014/main" id="{4A5BD061-AFE7-47F7-A037-4635A1719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915379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2" name="Rectangle 303">
            <a:extLst>
              <a:ext uri="{FF2B5EF4-FFF2-40B4-BE49-F238E27FC236}">
                <a16:creationId xmlns:a16="http://schemas.microsoft.com/office/drawing/2014/main" id="{72E47367-DB80-4AEF-B453-F2874E290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3" name="Rectangle 304">
            <a:extLst>
              <a:ext uri="{FF2B5EF4-FFF2-40B4-BE49-F238E27FC236}">
                <a16:creationId xmlns:a16="http://schemas.microsoft.com/office/drawing/2014/main" id="{A5D11ACD-18C7-4BD8-97B9-7564D82E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4" name="Rectangle 305">
            <a:extLst>
              <a:ext uri="{FF2B5EF4-FFF2-40B4-BE49-F238E27FC236}">
                <a16:creationId xmlns:a16="http://schemas.microsoft.com/office/drawing/2014/main" id="{7304767C-0411-429C-B5FC-DE14E770D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5" name="Rectangle 306">
            <a:extLst>
              <a:ext uri="{FF2B5EF4-FFF2-40B4-BE49-F238E27FC236}">
                <a16:creationId xmlns:a16="http://schemas.microsoft.com/office/drawing/2014/main" id="{D74BCE79-1C15-40ED-A6B2-30D89DC13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6" name="Rectangle 307">
            <a:extLst>
              <a:ext uri="{FF2B5EF4-FFF2-40B4-BE49-F238E27FC236}">
                <a16:creationId xmlns:a16="http://schemas.microsoft.com/office/drawing/2014/main" id="{4966B602-0BC1-433A-A6DC-60644E5D1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7" name="Rectangle 308">
            <a:extLst>
              <a:ext uri="{FF2B5EF4-FFF2-40B4-BE49-F238E27FC236}">
                <a16:creationId xmlns:a16="http://schemas.microsoft.com/office/drawing/2014/main" id="{5FA73E87-F9E1-4922-AB56-257040A0C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8" name="Rectangle 309">
            <a:extLst>
              <a:ext uri="{FF2B5EF4-FFF2-40B4-BE49-F238E27FC236}">
                <a16:creationId xmlns:a16="http://schemas.microsoft.com/office/drawing/2014/main" id="{3523D0D6-BF5C-4992-89BC-D80F4B65D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9" name="Rectangle 310">
            <a:extLst>
              <a:ext uri="{FF2B5EF4-FFF2-40B4-BE49-F238E27FC236}">
                <a16:creationId xmlns:a16="http://schemas.microsoft.com/office/drawing/2014/main" id="{5D76C7BC-28B0-4D32-B952-79C61B962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0" name="Rectangle 311">
            <a:extLst>
              <a:ext uri="{FF2B5EF4-FFF2-40B4-BE49-F238E27FC236}">
                <a16:creationId xmlns:a16="http://schemas.microsoft.com/office/drawing/2014/main" id="{02B04400-D266-4DBE-913D-B08E3CF6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1" name="Rectangle 312">
            <a:extLst>
              <a:ext uri="{FF2B5EF4-FFF2-40B4-BE49-F238E27FC236}">
                <a16:creationId xmlns:a16="http://schemas.microsoft.com/office/drawing/2014/main" id="{7B93B4CC-C4D7-437E-A267-7391A762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2" name="Rectangle 313">
            <a:extLst>
              <a:ext uri="{FF2B5EF4-FFF2-40B4-BE49-F238E27FC236}">
                <a16:creationId xmlns:a16="http://schemas.microsoft.com/office/drawing/2014/main" id="{4B2581D9-C04D-4A48-A51B-2934BA88C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3" name="Rectangle 314">
            <a:extLst>
              <a:ext uri="{FF2B5EF4-FFF2-40B4-BE49-F238E27FC236}">
                <a16:creationId xmlns:a16="http://schemas.microsoft.com/office/drawing/2014/main" id="{6F9A094D-9E36-418E-BD81-0BED0CA37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4" name="Rectangle 315">
            <a:extLst>
              <a:ext uri="{FF2B5EF4-FFF2-40B4-BE49-F238E27FC236}">
                <a16:creationId xmlns:a16="http://schemas.microsoft.com/office/drawing/2014/main" id="{99CE1A4E-E309-4173-B637-E7FA8780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5" name="Rectangle 316">
            <a:extLst>
              <a:ext uri="{FF2B5EF4-FFF2-40B4-BE49-F238E27FC236}">
                <a16:creationId xmlns:a16="http://schemas.microsoft.com/office/drawing/2014/main" id="{35908A89-8ABE-4EA6-AB07-7C6C07508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6" name="Rectangle 317">
            <a:extLst>
              <a:ext uri="{FF2B5EF4-FFF2-40B4-BE49-F238E27FC236}">
                <a16:creationId xmlns:a16="http://schemas.microsoft.com/office/drawing/2014/main" id="{52D7FC56-1108-4D22-9631-D0A08F95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7" name="Rectangle 318">
            <a:extLst>
              <a:ext uri="{FF2B5EF4-FFF2-40B4-BE49-F238E27FC236}">
                <a16:creationId xmlns:a16="http://schemas.microsoft.com/office/drawing/2014/main" id="{E6B3457F-C39E-40F4-B8B4-741981759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8" name="Rectangle 319">
            <a:extLst>
              <a:ext uri="{FF2B5EF4-FFF2-40B4-BE49-F238E27FC236}">
                <a16:creationId xmlns:a16="http://schemas.microsoft.com/office/drawing/2014/main" id="{08E774A7-E1DE-46A1-A6F9-D13721437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9" name="Rectangle 320">
            <a:extLst>
              <a:ext uri="{FF2B5EF4-FFF2-40B4-BE49-F238E27FC236}">
                <a16:creationId xmlns:a16="http://schemas.microsoft.com/office/drawing/2014/main" id="{7B8BB479-CE5F-4C3D-9C65-414F6B72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0" name="Rectangle 321">
            <a:extLst>
              <a:ext uri="{FF2B5EF4-FFF2-40B4-BE49-F238E27FC236}">
                <a16:creationId xmlns:a16="http://schemas.microsoft.com/office/drawing/2014/main" id="{2E97BD59-5139-4C10-8550-C855D2D1F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1" name="Rectangle 322">
            <a:extLst>
              <a:ext uri="{FF2B5EF4-FFF2-40B4-BE49-F238E27FC236}">
                <a16:creationId xmlns:a16="http://schemas.microsoft.com/office/drawing/2014/main" id="{3AA2DF57-9830-4A49-9748-4ADE27F4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2" name="Rectangle 323">
            <a:extLst>
              <a:ext uri="{FF2B5EF4-FFF2-40B4-BE49-F238E27FC236}">
                <a16:creationId xmlns:a16="http://schemas.microsoft.com/office/drawing/2014/main" id="{01A36D7F-15E1-44B8-9B0F-4F2DAABB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6422607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3" name="Rectangle 324">
            <a:extLst>
              <a:ext uri="{FF2B5EF4-FFF2-40B4-BE49-F238E27FC236}">
                <a16:creationId xmlns:a16="http://schemas.microsoft.com/office/drawing/2014/main" id="{716C32D4-81F1-4B63-9A1A-24136249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4" name="Rectangle 325">
            <a:extLst>
              <a:ext uri="{FF2B5EF4-FFF2-40B4-BE49-F238E27FC236}">
                <a16:creationId xmlns:a16="http://schemas.microsoft.com/office/drawing/2014/main" id="{6341F2A0-638B-4AEC-A1C2-759E1F2E1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5" name="Rectangle 326">
            <a:extLst>
              <a:ext uri="{FF2B5EF4-FFF2-40B4-BE49-F238E27FC236}">
                <a16:creationId xmlns:a16="http://schemas.microsoft.com/office/drawing/2014/main" id="{AC3BBC0F-0B8D-458F-94A7-D77F591B6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6422607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6" name="Rectangle 327">
            <a:extLst>
              <a:ext uri="{FF2B5EF4-FFF2-40B4-BE49-F238E27FC236}">
                <a16:creationId xmlns:a16="http://schemas.microsoft.com/office/drawing/2014/main" id="{2BCB09AE-15F7-4D67-9547-C60DDCB0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7" name="Rectangle 328">
            <a:extLst>
              <a:ext uri="{FF2B5EF4-FFF2-40B4-BE49-F238E27FC236}">
                <a16:creationId xmlns:a16="http://schemas.microsoft.com/office/drawing/2014/main" id="{19811182-AAD5-444A-AEBF-DA4474795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8" name="Rectangle 91">
            <a:extLst>
              <a:ext uri="{FF2B5EF4-FFF2-40B4-BE49-F238E27FC236}">
                <a16:creationId xmlns:a16="http://schemas.microsoft.com/office/drawing/2014/main" id="{F5F1C36C-3F5F-453A-8021-577AF8102B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18627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9" name="Rectangle 92">
            <a:extLst>
              <a:ext uri="{FF2B5EF4-FFF2-40B4-BE49-F238E27FC236}">
                <a16:creationId xmlns:a16="http://schemas.microsoft.com/office/drawing/2014/main" id="{B68E0835-F6A9-4C24-80BC-2C4982644A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18627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0" name="Rectangle 118">
            <a:extLst>
              <a:ext uri="{FF2B5EF4-FFF2-40B4-BE49-F238E27FC236}">
                <a16:creationId xmlns:a16="http://schemas.microsoft.com/office/drawing/2014/main" id="{C7E8024E-9FFB-4AFF-946C-F325043577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3711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1" name="Rectangle 119">
            <a:extLst>
              <a:ext uri="{FF2B5EF4-FFF2-40B4-BE49-F238E27FC236}">
                <a16:creationId xmlns:a16="http://schemas.microsoft.com/office/drawing/2014/main" id="{542FA810-66E0-4E5C-A29B-2F35550C8B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3711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2" name="Rectangle 145">
            <a:extLst>
              <a:ext uri="{FF2B5EF4-FFF2-40B4-BE49-F238E27FC236}">
                <a16:creationId xmlns:a16="http://schemas.microsoft.com/office/drawing/2014/main" id="{E3ADD3A0-60F3-4CCF-A787-C83FEFD74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8783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3" name="Rectangle 146">
            <a:extLst>
              <a:ext uri="{FF2B5EF4-FFF2-40B4-BE49-F238E27FC236}">
                <a16:creationId xmlns:a16="http://schemas.microsoft.com/office/drawing/2014/main" id="{03B5D2C0-D46F-4CA6-BB0C-7E966C3AB9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8783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4" name="Rectangle 172">
            <a:extLst>
              <a:ext uri="{FF2B5EF4-FFF2-40B4-BE49-F238E27FC236}">
                <a16:creationId xmlns:a16="http://schemas.microsoft.com/office/drawing/2014/main" id="{A5A79340-EBE4-4E04-AF35-EAB781F1CA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38679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5" name="Rectangle 173">
            <a:extLst>
              <a:ext uri="{FF2B5EF4-FFF2-40B4-BE49-F238E27FC236}">
                <a16:creationId xmlns:a16="http://schemas.microsoft.com/office/drawing/2014/main" id="{A3D2A4FF-3DD1-4D92-A192-6C0C4D3672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38679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6" name="Rectangle 199">
            <a:extLst>
              <a:ext uri="{FF2B5EF4-FFF2-40B4-BE49-F238E27FC236}">
                <a16:creationId xmlns:a16="http://schemas.microsoft.com/office/drawing/2014/main" id="{F8123DF8-9385-4180-994E-0FB3C83AB0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8951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7" name="Rectangle 200">
            <a:extLst>
              <a:ext uri="{FF2B5EF4-FFF2-40B4-BE49-F238E27FC236}">
                <a16:creationId xmlns:a16="http://schemas.microsoft.com/office/drawing/2014/main" id="{35B83622-CCF4-4468-AC64-CB1490028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8951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8" name="Rectangle 227">
            <a:extLst>
              <a:ext uri="{FF2B5EF4-FFF2-40B4-BE49-F238E27FC236}">
                <a16:creationId xmlns:a16="http://schemas.microsoft.com/office/drawing/2014/main" id="{BFBE24A8-7F94-482E-85C3-410179531E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4035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9" name="Rectangle 228">
            <a:extLst>
              <a:ext uri="{FF2B5EF4-FFF2-40B4-BE49-F238E27FC236}">
                <a16:creationId xmlns:a16="http://schemas.microsoft.com/office/drawing/2014/main" id="{7BB41F2F-EDE1-4BB3-B582-2B31560A4B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4035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0" name="Rectangle 254">
            <a:extLst>
              <a:ext uri="{FF2B5EF4-FFF2-40B4-BE49-F238E27FC236}">
                <a16:creationId xmlns:a16="http://schemas.microsoft.com/office/drawing/2014/main" id="{B7B10579-D69C-4FCC-AF11-0E5789DC7B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9107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1" name="Rectangle 255">
            <a:extLst>
              <a:ext uri="{FF2B5EF4-FFF2-40B4-BE49-F238E27FC236}">
                <a16:creationId xmlns:a16="http://schemas.microsoft.com/office/drawing/2014/main" id="{A4A3592F-5BAF-4960-8617-39A5A4418C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9107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2" name="Rectangle 91">
            <a:extLst>
              <a:ext uri="{FF2B5EF4-FFF2-40B4-BE49-F238E27FC236}">
                <a16:creationId xmlns:a16="http://schemas.microsoft.com/office/drawing/2014/main" id="{D185731F-D098-4E64-B7BB-077680516C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18548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3" name="Rectangle 92">
            <a:extLst>
              <a:ext uri="{FF2B5EF4-FFF2-40B4-BE49-F238E27FC236}">
                <a16:creationId xmlns:a16="http://schemas.microsoft.com/office/drawing/2014/main" id="{C9CCA8BE-3357-4F70-B832-4B61283439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18548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4" name="Rectangle 118">
            <a:extLst>
              <a:ext uri="{FF2B5EF4-FFF2-40B4-BE49-F238E27FC236}">
                <a16:creationId xmlns:a16="http://schemas.microsoft.com/office/drawing/2014/main" id="{E455E6B1-820F-4874-9998-3F33FDF676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3632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5" name="Rectangle 119">
            <a:extLst>
              <a:ext uri="{FF2B5EF4-FFF2-40B4-BE49-F238E27FC236}">
                <a16:creationId xmlns:a16="http://schemas.microsoft.com/office/drawing/2014/main" id="{A5878F30-11F9-4620-BB7C-A20308D54D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3632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6" name="Rectangle 145">
            <a:extLst>
              <a:ext uri="{FF2B5EF4-FFF2-40B4-BE49-F238E27FC236}">
                <a16:creationId xmlns:a16="http://schemas.microsoft.com/office/drawing/2014/main" id="{282B328E-96DE-404A-8A33-DD08463AA1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8704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7" name="Rectangle 146">
            <a:extLst>
              <a:ext uri="{FF2B5EF4-FFF2-40B4-BE49-F238E27FC236}">
                <a16:creationId xmlns:a16="http://schemas.microsoft.com/office/drawing/2014/main" id="{6B4AC90D-580B-4B11-8435-170433BF37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8704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8" name="Rectangle 172">
            <a:extLst>
              <a:ext uri="{FF2B5EF4-FFF2-40B4-BE49-F238E27FC236}">
                <a16:creationId xmlns:a16="http://schemas.microsoft.com/office/drawing/2014/main" id="{9FF1A1F4-2E5F-4786-B499-D60DC75B21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37886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9" name="Rectangle 173">
            <a:extLst>
              <a:ext uri="{FF2B5EF4-FFF2-40B4-BE49-F238E27FC236}">
                <a16:creationId xmlns:a16="http://schemas.microsoft.com/office/drawing/2014/main" id="{0F1C8560-0B43-4D98-ADB6-195504D71D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37886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0" name="Rectangle 199">
            <a:extLst>
              <a:ext uri="{FF2B5EF4-FFF2-40B4-BE49-F238E27FC236}">
                <a16:creationId xmlns:a16="http://schemas.microsoft.com/office/drawing/2014/main" id="{A4D091FA-192E-4111-9D0A-1154813D1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8872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1" name="Rectangle 200">
            <a:extLst>
              <a:ext uri="{FF2B5EF4-FFF2-40B4-BE49-F238E27FC236}">
                <a16:creationId xmlns:a16="http://schemas.microsoft.com/office/drawing/2014/main" id="{2456DB9E-FD91-4F1E-8D75-71C5A43579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8872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2" name="Rectangle 227">
            <a:extLst>
              <a:ext uri="{FF2B5EF4-FFF2-40B4-BE49-F238E27FC236}">
                <a16:creationId xmlns:a16="http://schemas.microsoft.com/office/drawing/2014/main" id="{82ADDEB8-4944-41EC-9927-6FCED6B44E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3956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3" name="Rectangle 228">
            <a:extLst>
              <a:ext uri="{FF2B5EF4-FFF2-40B4-BE49-F238E27FC236}">
                <a16:creationId xmlns:a16="http://schemas.microsoft.com/office/drawing/2014/main" id="{3E7F6ABB-32D8-4D9F-8019-5A6F217042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3956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4" name="Rectangle 254">
            <a:extLst>
              <a:ext uri="{FF2B5EF4-FFF2-40B4-BE49-F238E27FC236}">
                <a16:creationId xmlns:a16="http://schemas.microsoft.com/office/drawing/2014/main" id="{FF3C13CA-9CE5-4787-9D9F-6F33F6D721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9028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5" name="Rectangle 255">
            <a:extLst>
              <a:ext uri="{FF2B5EF4-FFF2-40B4-BE49-F238E27FC236}">
                <a16:creationId xmlns:a16="http://schemas.microsoft.com/office/drawing/2014/main" id="{F45F3084-D5DF-4E2A-9FD2-8FADA756F9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9028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6" name="Rectangle 91">
            <a:extLst>
              <a:ext uri="{FF2B5EF4-FFF2-40B4-BE49-F238E27FC236}">
                <a16:creationId xmlns:a16="http://schemas.microsoft.com/office/drawing/2014/main" id="{C8C188D8-825C-491C-B927-12A86B68F9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18304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7" name="Rectangle 92">
            <a:extLst>
              <a:ext uri="{FF2B5EF4-FFF2-40B4-BE49-F238E27FC236}">
                <a16:creationId xmlns:a16="http://schemas.microsoft.com/office/drawing/2014/main" id="{F1A1CAD1-7E2F-491A-A2F7-752577008B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18304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8" name="Rectangle 118">
            <a:extLst>
              <a:ext uri="{FF2B5EF4-FFF2-40B4-BE49-F238E27FC236}">
                <a16:creationId xmlns:a16="http://schemas.microsoft.com/office/drawing/2014/main" id="{C9F7170B-09CB-4F23-B86C-E3C5A5A952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3388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9" name="Rectangle 119">
            <a:extLst>
              <a:ext uri="{FF2B5EF4-FFF2-40B4-BE49-F238E27FC236}">
                <a16:creationId xmlns:a16="http://schemas.microsoft.com/office/drawing/2014/main" id="{91FF46E2-A356-45DF-9FE0-6D68E8BBB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3388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0" name="Rectangle 145">
            <a:extLst>
              <a:ext uri="{FF2B5EF4-FFF2-40B4-BE49-F238E27FC236}">
                <a16:creationId xmlns:a16="http://schemas.microsoft.com/office/drawing/2014/main" id="{233DF4C6-7DB2-4DEC-965E-4E0FD1AE2F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8460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1" name="Rectangle 146">
            <a:extLst>
              <a:ext uri="{FF2B5EF4-FFF2-40B4-BE49-F238E27FC236}">
                <a16:creationId xmlns:a16="http://schemas.microsoft.com/office/drawing/2014/main" id="{BA0EBE02-0FF5-4E5F-B07E-C74F70CB3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8460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2" name="Rectangle 172">
            <a:extLst>
              <a:ext uri="{FF2B5EF4-FFF2-40B4-BE49-F238E27FC236}">
                <a16:creationId xmlns:a16="http://schemas.microsoft.com/office/drawing/2014/main" id="{C1FFCEB5-7D01-4DF1-AE5C-13AA614FBB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35444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3" name="Rectangle 173">
            <a:extLst>
              <a:ext uri="{FF2B5EF4-FFF2-40B4-BE49-F238E27FC236}">
                <a16:creationId xmlns:a16="http://schemas.microsoft.com/office/drawing/2014/main" id="{4E743A8D-CDF1-43FE-9A64-273018A788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35444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4" name="Rectangle 199">
            <a:extLst>
              <a:ext uri="{FF2B5EF4-FFF2-40B4-BE49-F238E27FC236}">
                <a16:creationId xmlns:a16="http://schemas.microsoft.com/office/drawing/2014/main" id="{5816494B-7CF7-4661-9520-ECF2157C30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8628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5" name="Rectangle 200">
            <a:extLst>
              <a:ext uri="{FF2B5EF4-FFF2-40B4-BE49-F238E27FC236}">
                <a16:creationId xmlns:a16="http://schemas.microsoft.com/office/drawing/2014/main" id="{D5F4C1D4-E8FC-483F-82E0-C314B4887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8628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6" name="Rectangle 227">
            <a:extLst>
              <a:ext uri="{FF2B5EF4-FFF2-40B4-BE49-F238E27FC236}">
                <a16:creationId xmlns:a16="http://schemas.microsoft.com/office/drawing/2014/main" id="{1DE23893-72CE-44E4-9514-E4A35927AD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3712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7" name="Rectangle 228">
            <a:extLst>
              <a:ext uri="{FF2B5EF4-FFF2-40B4-BE49-F238E27FC236}">
                <a16:creationId xmlns:a16="http://schemas.microsoft.com/office/drawing/2014/main" id="{FDAE80AB-A18F-4777-8A7E-3AF3817C00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3712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8" name="Rectangle 254">
            <a:extLst>
              <a:ext uri="{FF2B5EF4-FFF2-40B4-BE49-F238E27FC236}">
                <a16:creationId xmlns:a16="http://schemas.microsoft.com/office/drawing/2014/main" id="{057CEA97-FB2D-4753-85A3-0C33E822D3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8784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9" name="Rectangle 255">
            <a:extLst>
              <a:ext uri="{FF2B5EF4-FFF2-40B4-BE49-F238E27FC236}">
                <a16:creationId xmlns:a16="http://schemas.microsoft.com/office/drawing/2014/main" id="{79420A4A-5528-4EC0-987F-DF7C0EEB4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8784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0" name="Rectangle 91">
            <a:extLst>
              <a:ext uri="{FF2B5EF4-FFF2-40B4-BE49-F238E27FC236}">
                <a16:creationId xmlns:a16="http://schemas.microsoft.com/office/drawing/2014/main" id="{DBC80B5A-0476-410E-B60C-6450F79B3E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18429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1" name="Rectangle 92">
            <a:extLst>
              <a:ext uri="{FF2B5EF4-FFF2-40B4-BE49-F238E27FC236}">
                <a16:creationId xmlns:a16="http://schemas.microsoft.com/office/drawing/2014/main" id="{65FABB81-DBF4-42B4-8D90-A98EC80214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18429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2" name="Rectangle 118">
            <a:extLst>
              <a:ext uri="{FF2B5EF4-FFF2-40B4-BE49-F238E27FC236}">
                <a16:creationId xmlns:a16="http://schemas.microsoft.com/office/drawing/2014/main" id="{A6202184-9808-4043-9640-D0544AB5D4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3513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3" name="Rectangle 119">
            <a:extLst>
              <a:ext uri="{FF2B5EF4-FFF2-40B4-BE49-F238E27FC236}">
                <a16:creationId xmlns:a16="http://schemas.microsoft.com/office/drawing/2014/main" id="{FEED1DE3-7FCB-412B-AD9F-396C8AFC0B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3513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4" name="Rectangle 145">
            <a:extLst>
              <a:ext uri="{FF2B5EF4-FFF2-40B4-BE49-F238E27FC236}">
                <a16:creationId xmlns:a16="http://schemas.microsoft.com/office/drawing/2014/main" id="{E3D106F5-B3BA-48C7-BB89-5F7A7B3FD3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8585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5" name="Rectangle 146">
            <a:extLst>
              <a:ext uri="{FF2B5EF4-FFF2-40B4-BE49-F238E27FC236}">
                <a16:creationId xmlns:a16="http://schemas.microsoft.com/office/drawing/2014/main" id="{98A5D359-1B62-4D55-856B-6A4D9015C6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8585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6" name="Rectangle 172">
            <a:extLst>
              <a:ext uri="{FF2B5EF4-FFF2-40B4-BE49-F238E27FC236}">
                <a16:creationId xmlns:a16="http://schemas.microsoft.com/office/drawing/2014/main" id="{8AEB6855-7DCA-4BAB-B081-5EAFB10145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366974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7" name="Rectangle 173">
            <a:extLst>
              <a:ext uri="{FF2B5EF4-FFF2-40B4-BE49-F238E27FC236}">
                <a16:creationId xmlns:a16="http://schemas.microsoft.com/office/drawing/2014/main" id="{18A0DCB0-4E9E-42D7-ABF1-2CB0A06924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366974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8" name="Rectangle 199">
            <a:extLst>
              <a:ext uri="{FF2B5EF4-FFF2-40B4-BE49-F238E27FC236}">
                <a16:creationId xmlns:a16="http://schemas.microsoft.com/office/drawing/2014/main" id="{C94A534B-EDB6-41CC-BFD6-C8E5C64E30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8753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9" name="Rectangle 200">
            <a:extLst>
              <a:ext uri="{FF2B5EF4-FFF2-40B4-BE49-F238E27FC236}">
                <a16:creationId xmlns:a16="http://schemas.microsoft.com/office/drawing/2014/main" id="{D3305D9B-7E5D-4A06-B20C-705E7AADA0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8753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0" name="Rectangle 227">
            <a:extLst>
              <a:ext uri="{FF2B5EF4-FFF2-40B4-BE49-F238E27FC236}">
                <a16:creationId xmlns:a16="http://schemas.microsoft.com/office/drawing/2014/main" id="{10DC9989-B0C3-40E8-9A23-4DD46B61F1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3837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1" name="Rectangle 228">
            <a:extLst>
              <a:ext uri="{FF2B5EF4-FFF2-40B4-BE49-F238E27FC236}">
                <a16:creationId xmlns:a16="http://schemas.microsoft.com/office/drawing/2014/main" id="{802DD19F-ACAF-462C-9EF0-03BED7E8C2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3837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2" name="Rectangle 254">
            <a:extLst>
              <a:ext uri="{FF2B5EF4-FFF2-40B4-BE49-F238E27FC236}">
                <a16:creationId xmlns:a16="http://schemas.microsoft.com/office/drawing/2014/main" id="{B675BA60-6E6B-4897-B172-3FEB85B0A6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8909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3" name="Rectangle 255">
            <a:extLst>
              <a:ext uri="{FF2B5EF4-FFF2-40B4-BE49-F238E27FC236}">
                <a16:creationId xmlns:a16="http://schemas.microsoft.com/office/drawing/2014/main" id="{90EC0740-4B58-4786-864F-D6202316E3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8909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4" name="Rectangle 91">
            <a:extLst>
              <a:ext uri="{FF2B5EF4-FFF2-40B4-BE49-F238E27FC236}">
                <a16:creationId xmlns:a16="http://schemas.microsoft.com/office/drawing/2014/main" id="{6F4C6DA5-9C32-43AB-9B2B-D5F64DCD5B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5" name="Rectangle 92">
            <a:extLst>
              <a:ext uri="{FF2B5EF4-FFF2-40B4-BE49-F238E27FC236}">
                <a16:creationId xmlns:a16="http://schemas.microsoft.com/office/drawing/2014/main" id="{2E98FFFB-1367-4885-A347-2B10A92AF7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6" name="Rectangle 118">
            <a:extLst>
              <a:ext uri="{FF2B5EF4-FFF2-40B4-BE49-F238E27FC236}">
                <a16:creationId xmlns:a16="http://schemas.microsoft.com/office/drawing/2014/main" id="{B0EE3A07-2F28-4D28-AD64-4E71640B18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7" name="Rectangle 119">
            <a:extLst>
              <a:ext uri="{FF2B5EF4-FFF2-40B4-BE49-F238E27FC236}">
                <a16:creationId xmlns:a16="http://schemas.microsoft.com/office/drawing/2014/main" id="{CCE2A03B-C80B-42F1-9230-C10251D12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8" name="Rectangle 145">
            <a:extLst>
              <a:ext uri="{FF2B5EF4-FFF2-40B4-BE49-F238E27FC236}">
                <a16:creationId xmlns:a16="http://schemas.microsoft.com/office/drawing/2014/main" id="{87375277-0EF5-4601-B688-CC287F3E6A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9" name="Rectangle 146">
            <a:extLst>
              <a:ext uri="{FF2B5EF4-FFF2-40B4-BE49-F238E27FC236}">
                <a16:creationId xmlns:a16="http://schemas.microsoft.com/office/drawing/2014/main" id="{19099545-7878-4215-9ADA-69237497B8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0" name="Rectangle 172">
            <a:extLst>
              <a:ext uri="{FF2B5EF4-FFF2-40B4-BE49-F238E27FC236}">
                <a16:creationId xmlns:a16="http://schemas.microsoft.com/office/drawing/2014/main" id="{13AB64CA-71E8-4F3D-8A8F-48ADB8EE76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1" name="Rectangle 173">
            <a:extLst>
              <a:ext uri="{FF2B5EF4-FFF2-40B4-BE49-F238E27FC236}">
                <a16:creationId xmlns:a16="http://schemas.microsoft.com/office/drawing/2014/main" id="{E6E68EB4-8B4F-4659-85F0-F33EB0681E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2" name="Rectangle 199">
            <a:extLst>
              <a:ext uri="{FF2B5EF4-FFF2-40B4-BE49-F238E27FC236}">
                <a16:creationId xmlns:a16="http://schemas.microsoft.com/office/drawing/2014/main" id="{FD5D2EFE-78D7-47A0-B41B-A6D123F332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3" name="Rectangle 200">
            <a:extLst>
              <a:ext uri="{FF2B5EF4-FFF2-40B4-BE49-F238E27FC236}">
                <a16:creationId xmlns:a16="http://schemas.microsoft.com/office/drawing/2014/main" id="{43DD1F99-EF92-4FA7-A688-DFB8CA0428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4" name="Rectangle 227">
            <a:extLst>
              <a:ext uri="{FF2B5EF4-FFF2-40B4-BE49-F238E27FC236}">
                <a16:creationId xmlns:a16="http://schemas.microsoft.com/office/drawing/2014/main" id="{61B66908-9A89-4CAA-82BB-1B0CBBA712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5" name="Rectangle 228">
            <a:extLst>
              <a:ext uri="{FF2B5EF4-FFF2-40B4-BE49-F238E27FC236}">
                <a16:creationId xmlns:a16="http://schemas.microsoft.com/office/drawing/2014/main" id="{A25ADF27-53D5-47C3-A679-6359C6A587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6" name="Rectangle 254">
            <a:extLst>
              <a:ext uri="{FF2B5EF4-FFF2-40B4-BE49-F238E27FC236}">
                <a16:creationId xmlns:a16="http://schemas.microsoft.com/office/drawing/2014/main" id="{3571E780-2740-4415-A8FC-0A7B700326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7" name="Rectangle 255">
            <a:extLst>
              <a:ext uri="{FF2B5EF4-FFF2-40B4-BE49-F238E27FC236}">
                <a16:creationId xmlns:a16="http://schemas.microsoft.com/office/drawing/2014/main" id="{D4DFF327-57BB-4D9E-A2B7-F0DD5B9497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5" name="Rectangle 91">
            <a:extLst>
              <a:ext uri="{FF2B5EF4-FFF2-40B4-BE49-F238E27FC236}">
                <a16:creationId xmlns:a16="http://schemas.microsoft.com/office/drawing/2014/main" id="{8A3B7425-E369-4F53-BA6F-5242DA61BF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6" name="Rectangle 92">
            <a:extLst>
              <a:ext uri="{FF2B5EF4-FFF2-40B4-BE49-F238E27FC236}">
                <a16:creationId xmlns:a16="http://schemas.microsoft.com/office/drawing/2014/main" id="{4E6A839F-6FCF-4E31-8BD0-E16864EEE0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7" name="Rectangle 118">
            <a:extLst>
              <a:ext uri="{FF2B5EF4-FFF2-40B4-BE49-F238E27FC236}">
                <a16:creationId xmlns:a16="http://schemas.microsoft.com/office/drawing/2014/main" id="{E30405E0-3BAF-415C-962D-57EEE5D590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8" name="Rectangle 119">
            <a:extLst>
              <a:ext uri="{FF2B5EF4-FFF2-40B4-BE49-F238E27FC236}">
                <a16:creationId xmlns:a16="http://schemas.microsoft.com/office/drawing/2014/main" id="{2F0D6E87-BA13-4616-837F-44E6418D2B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9" name="Rectangle 145">
            <a:extLst>
              <a:ext uri="{FF2B5EF4-FFF2-40B4-BE49-F238E27FC236}">
                <a16:creationId xmlns:a16="http://schemas.microsoft.com/office/drawing/2014/main" id="{6E4DC2C7-60E2-4E39-A040-33E1148C84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0" name="Rectangle 146">
            <a:extLst>
              <a:ext uri="{FF2B5EF4-FFF2-40B4-BE49-F238E27FC236}">
                <a16:creationId xmlns:a16="http://schemas.microsoft.com/office/drawing/2014/main" id="{966097DC-FD1B-4AB8-9270-D63BF4F1A3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1" name="Rectangle 172">
            <a:extLst>
              <a:ext uri="{FF2B5EF4-FFF2-40B4-BE49-F238E27FC236}">
                <a16:creationId xmlns:a16="http://schemas.microsoft.com/office/drawing/2014/main" id="{F9963C2C-FE13-4B53-9E0A-33833EBFF4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2" name="Rectangle 173">
            <a:extLst>
              <a:ext uri="{FF2B5EF4-FFF2-40B4-BE49-F238E27FC236}">
                <a16:creationId xmlns:a16="http://schemas.microsoft.com/office/drawing/2014/main" id="{E25FDE01-0116-404D-AED3-856484360C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3" name="Rectangle 199">
            <a:extLst>
              <a:ext uri="{FF2B5EF4-FFF2-40B4-BE49-F238E27FC236}">
                <a16:creationId xmlns:a16="http://schemas.microsoft.com/office/drawing/2014/main" id="{6301786C-8F5C-45F8-9EBB-5C24E924F8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4" name="Rectangle 200">
            <a:extLst>
              <a:ext uri="{FF2B5EF4-FFF2-40B4-BE49-F238E27FC236}">
                <a16:creationId xmlns:a16="http://schemas.microsoft.com/office/drawing/2014/main" id="{5F732FBA-FE3A-4BD8-BBC1-9C523E6253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5" name="Rectangle 227">
            <a:extLst>
              <a:ext uri="{FF2B5EF4-FFF2-40B4-BE49-F238E27FC236}">
                <a16:creationId xmlns:a16="http://schemas.microsoft.com/office/drawing/2014/main" id="{C637BBAC-97AA-4D18-AA59-2A7536613F5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6" name="Rectangle 228">
            <a:extLst>
              <a:ext uri="{FF2B5EF4-FFF2-40B4-BE49-F238E27FC236}">
                <a16:creationId xmlns:a16="http://schemas.microsoft.com/office/drawing/2014/main" id="{6065E043-00A0-4681-9A2D-6DCA1E6EF9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7" name="Rectangle 254">
            <a:extLst>
              <a:ext uri="{FF2B5EF4-FFF2-40B4-BE49-F238E27FC236}">
                <a16:creationId xmlns:a16="http://schemas.microsoft.com/office/drawing/2014/main" id="{CE169FB0-5491-4F5D-BC9E-C9846ADDC0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8" name="Rectangle 255">
            <a:extLst>
              <a:ext uri="{FF2B5EF4-FFF2-40B4-BE49-F238E27FC236}">
                <a16:creationId xmlns:a16="http://schemas.microsoft.com/office/drawing/2014/main" id="{2057D317-5E06-487E-8C29-ACF2FBFDAD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28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5">
            <a:extLst>
              <a:ext uri="{FF2B5EF4-FFF2-40B4-BE49-F238E27FC236}">
                <a16:creationId xmlns:a16="http://schemas.microsoft.com/office/drawing/2014/main" id="{85C298FF-97F9-4147-B827-D8E5136C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8" name="Rectangle 6">
            <a:extLst>
              <a:ext uri="{FF2B5EF4-FFF2-40B4-BE49-F238E27FC236}">
                <a16:creationId xmlns:a16="http://schemas.microsoft.com/office/drawing/2014/main" id="{9408EFDD-1492-4223-8E65-A093D2F1B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9" name="Rectangle 7">
            <a:extLst>
              <a:ext uri="{FF2B5EF4-FFF2-40B4-BE49-F238E27FC236}">
                <a16:creationId xmlns:a16="http://schemas.microsoft.com/office/drawing/2014/main" id="{F894E7F8-7101-42ED-9EE3-85F58C6E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0" name="Rectangle 8">
            <a:extLst>
              <a:ext uri="{FF2B5EF4-FFF2-40B4-BE49-F238E27FC236}">
                <a16:creationId xmlns:a16="http://schemas.microsoft.com/office/drawing/2014/main" id="{877C8C7E-1793-4536-97A4-63A3591E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1" name="Rectangle 9">
            <a:extLst>
              <a:ext uri="{FF2B5EF4-FFF2-40B4-BE49-F238E27FC236}">
                <a16:creationId xmlns:a16="http://schemas.microsoft.com/office/drawing/2014/main" id="{077D2BC4-41B3-4D98-84CA-A2503EF13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2" name="Rectangle 10">
            <a:extLst>
              <a:ext uri="{FF2B5EF4-FFF2-40B4-BE49-F238E27FC236}">
                <a16:creationId xmlns:a16="http://schemas.microsoft.com/office/drawing/2014/main" id="{DE4270DF-458E-4975-B86F-E605B966C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3" name="Rectangle 11">
            <a:extLst>
              <a:ext uri="{FF2B5EF4-FFF2-40B4-BE49-F238E27FC236}">
                <a16:creationId xmlns:a16="http://schemas.microsoft.com/office/drawing/2014/main" id="{5334B1DA-DE9D-46A4-B1CC-07D8B5B3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4" name="Rectangle 12">
            <a:extLst>
              <a:ext uri="{FF2B5EF4-FFF2-40B4-BE49-F238E27FC236}">
                <a16:creationId xmlns:a16="http://schemas.microsoft.com/office/drawing/2014/main" id="{1CF1EF4A-5FEC-4B62-A622-2DEE7B72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5" name="Rectangle 13">
            <a:extLst>
              <a:ext uri="{FF2B5EF4-FFF2-40B4-BE49-F238E27FC236}">
                <a16:creationId xmlns:a16="http://schemas.microsoft.com/office/drawing/2014/main" id="{322BDF90-AD9B-4F68-8F1B-8AE6FD1E4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6" name="Rectangle 14">
            <a:extLst>
              <a:ext uri="{FF2B5EF4-FFF2-40B4-BE49-F238E27FC236}">
                <a16:creationId xmlns:a16="http://schemas.microsoft.com/office/drawing/2014/main" id="{93F9BC3E-2349-4557-A942-FF58D3497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7" name="Rectangle 15">
            <a:extLst>
              <a:ext uri="{FF2B5EF4-FFF2-40B4-BE49-F238E27FC236}">
                <a16:creationId xmlns:a16="http://schemas.microsoft.com/office/drawing/2014/main" id="{D4E479F8-DBB7-4E24-82DB-9187E1DA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8" name="Rectangle 16">
            <a:extLst>
              <a:ext uri="{FF2B5EF4-FFF2-40B4-BE49-F238E27FC236}">
                <a16:creationId xmlns:a16="http://schemas.microsoft.com/office/drawing/2014/main" id="{88729413-47AC-4DEA-A613-0B6158FCB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9" name="Rectangle 17">
            <a:extLst>
              <a:ext uri="{FF2B5EF4-FFF2-40B4-BE49-F238E27FC236}">
                <a16:creationId xmlns:a16="http://schemas.microsoft.com/office/drawing/2014/main" id="{20F824DD-152A-4F6D-952E-24ADD1A8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0" name="Rectangle 18">
            <a:extLst>
              <a:ext uri="{FF2B5EF4-FFF2-40B4-BE49-F238E27FC236}">
                <a16:creationId xmlns:a16="http://schemas.microsoft.com/office/drawing/2014/main" id="{951C09E8-C755-4AEB-9C27-AE962175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1" name="Rectangle 19">
            <a:extLst>
              <a:ext uri="{FF2B5EF4-FFF2-40B4-BE49-F238E27FC236}">
                <a16:creationId xmlns:a16="http://schemas.microsoft.com/office/drawing/2014/main" id="{32F64432-EE66-40C8-A67A-FA722F75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2" name="Rectangle 20">
            <a:extLst>
              <a:ext uri="{FF2B5EF4-FFF2-40B4-BE49-F238E27FC236}">
                <a16:creationId xmlns:a16="http://schemas.microsoft.com/office/drawing/2014/main" id="{29005991-F871-4DFB-9517-DCB334B6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3" name="Rectangle 21">
            <a:extLst>
              <a:ext uri="{FF2B5EF4-FFF2-40B4-BE49-F238E27FC236}">
                <a16:creationId xmlns:a16="http://schemas.microsoft.com/office/drawing/2014/main" id="{1C601034-B07F-4FCA-B65F-4BA94F1FE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4" name="Rectangle 22">
            <a:extLst>
              <a:ext uri="{FF2B5EF4-FFF2-40B4-BE49-F238E27FC236}">
                <a16:creationId xmlns:a16="http://schemas.microsoft.com/office/drawing/2014/main" id="{A3C10F51-A92E-4F5D-841E-2495E85BD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5" name="Rectangle 23">
            <a:extLst>
              <a:ext uri="{FF2B5EF4-FFF2-40B4-BE49-F238E27FC236}">
                <a16:creationId xmlns:a16="http://schemas.microsoft.com/office/drawing/2014/main" id="{8656C742-4C71-41EC-9EED-8A0FF35A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6" name="Rectangle 24">
            <a:extLst>
              <a:ext uri="{FF2B5EF4-FFF2-40B4-BE49-F238E27FC236}">
                <a16:creationId xmlns:a16="http://schemas.microsoft.com/office/drawing/2014/main" id="{DD7837C0-45DC-47B0-8EB6-E1AFA3DF2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7" name="Rectangle 25">
            <a:extLst>
              <a:ext uri="{FF2B5EF4-FFF2-40B4-BE49-F238E27FC236}">
                <a16:creationId xmlns:a16="http://schemas.microsoft.com/office/drawing/2014/main" id="{C6C4A808-47AA-4933-B20F-A80BEEFB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8" name="Rectangle 26">
            <a:extLst>
              <a:ext uri="{FF2B5EF4-FFF2-40B4-BE49-F238E27FC236}">
                <a16:creationId xmlns:a16="http://schemas.microsoft.com/office/drawing/2014/main" id="{1916F620-2E67-4716-A335-AA9D0F9A9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9" name="Rectangle 27">
            <a:extLst>
              <a:ext uri="{FF2B5EF4-FFF2-40B4-BE49-F238E27FC236}">
                <a16:creationId xmlns:a16="http://schemas.microsoft.com/office/drawing/2014/main" id="{54529738-34CA-43C1-9448-C6D7594E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0" name="Rectangle 28">
            <a:extLst>
              <a:ext uri="{FF2B5EF4-FFF2-40B4-BE49-F238E27FC236}">
                <a16:creationId xmlns:a16="http://schemas.microsoft.com/office/drawing/2014/main" id="{AB2B254B-6166-4F70-A263-5F5630C8A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1" name="Rectangle 29">
            <a:extLst>
              <a:ext uri="{FF2B5EF4-FFF2-40B4-BE49-F238E27FC236}">
                <a16:creationId xmlns:a16="http://schemas.microsoft.com/office/drawing/2014/main" id="{CC179163-7F45-4275-B900-184CA908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2" name="Rectangle 30">
            <a:extLst>
              <a:ext uri="{FF2B5EF4-FFF2-40B4-BE49-F238E27FC236}">
                <a16:creationId xmlns:a16="http://schemas.microsoft.com/office/drawing/2014/main" id="{A16179B1-495E-40B6-BA3E-4FE45BD06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1" name="Rectangle 32">
            <a:extLst>
              <a:ext uri="{FF2B5EF4-FFF2-40B4-BE49-F238E27FC236}">
                <a16:creationId xmlns:a16="http://schemas.microsoft.com/office/drawing/2014/main" id="{E6CEC545-E6D9-4264-BEA6-119B54AE4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2" name="Rectangle 33">
            <a:extLst>
              <a:ext uri="{FF2B5EF4-FFF2-40B4-BE49-F238E27FC236}">
                <a16:creationId xmlns:a16="http://schemas.microsoft.com/office/drawing/2014/main" id="{60C7E7B9-97E8-4AE1-A9F0-162381B38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3" name="Rectangle 34">
            <a:extLst>
              <a:ext uri="{FF2B5EF4-FFF2-40B4-BE49-F238E27FC236}">
                <a16:creationId xmlns:a16="http://schemas.microsoft.com/office/drawing/2014/main" id="{BC9E105B-3AD3-4AC9-8C4E-3DABA3F8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4" name="Rectangle 35">
            <a:extLst>
              <a:ext uri="{FF2B5EF4-FFF2-40B4-BE49-F238E27FC236}">
                <a16:creationId xmlns:a16="http://schemas.microsoft.com/office/drawing/2014/main" id="{B10232F8-CE74-495F-B906-B4B223707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5" name="Rectangle 36">
            <a:extLst>
              <a:ext uri="{FF2B5EF4-FFF2-40B4-BE49-F238E27FC236}">
                <a16:creationId xmlns:a16="http://schemas.microsoft.com/office/drawing/2014/main" id="{377EBFB6-EE61-435B-A0EA-67D67D89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6" name="Rectangle 37">
            <a:extLst>
              <a:ext uri="{FF2B5EF4-FFF2-40B4-BE49-F238E27FC236}">
                <a16:creationId xmlns:a16="http://schemas.microsoft.com/office/drawing/2014/main" id="{7837C467-758B-463F-B551-93C783E12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7" name="Rectangle 38">
            <a:extLst>
              <a:ext uri="{FF2B5EF4-FFF2-40B4-BE49-F238E27FC236}">
                <a16:creationId xmlns:a16="http://schemas.microsoft.com/office/drawing/2014/main" id="{C77A01F7-C261-4381-86C3-4C89EE66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8" name="Rectangle 39">
            <a:extLst>
              <a:ext uri="{FF2B5EF4-FFF2-40B4-BE49-F238E27FC236}">
                <a16:creationId xmlns:a16="http://schemas.microsoft.com/office/drawing/2014/main" id="{7477D541-DCD7-4A47-BAD6-421CE795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9" name="Rectangle 40">
            <a:extLst>
              <a:ext uri="{FF2B5EF4-FFF2-40B4-BE49-F238E27FC236}">
                <a16:creationId xmlns:a16="http://schemas.microsoft.com/office/drawing/2014/main" id="{4E64ADB5-6C15-4DFA-A1D8-CCB52869E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0" name="Rectangle 41">
            <a:extLst>
              <a:ext uri="{FF2B5EF4-FFF2-40B4-BE49-F238E27FC236}">
                <a16:creationId xmlns:a16="http://schemas.microsoft.com/office/drawing/2014/main" id="{AC57F5E1-8997-4B18-B946-EC6DFA386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1" name="Rectangle 42">
            <a:extLst>
              <a:ext uri="{FF2B5EF4-FFF2-40B4-BE49-F238E27FC236}">
                <a16:creationId xmlns:a16="http://schemas.microsoft.com/office/drawing/2014/main" id="{AC1B45CA-8F96-41DA-A93A-FD14080BE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2" name="Rectangle 43">
            <a:extLst>
              <a:ext uri="{FF2B5EF4-FFF2-40B4-BE49-F238E27FC236}">
                <a16:creationId xmlns:a16="http://schemas.microsoft.com/office/drawing/2014/main" id="{703118E8-5E3B-4DFA-9921-369E22CA0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3" name="Rectangle 44">
            <a:extLst>
              <a:ext uri="{FF2B5EF4-FFF2-40B4-BE49-F238E27FC236}">
                <a16:creationId xmlns:a16="http://schemas.microsoft.com/office/drawing/2014/main" id="{ED301010-E5DC-4676-A476-7C14D84A5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4" name="Rectangle 45">
            <a:extLst>
              <a:ext uri="{FF2B5EF4-FFF2-40B4-BE49-F238E27FC236}">
                <a16:creationId xmlns:a16="http://schemas.microsoft.com/office/drawing/2014/main" id="{37F85CBA-9F8F-490A-A6C5-555D548FD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5" name="Rectangle 46">
            <a:extLst>
              <a:ext uri="{FF2B5EF4-FFF2-40B4-BE49-F238E27FC236}">
                <a16:creationId xmlns:a16="http://schemas.microsoft.com/office/drawing/2014/main" id="{4CDDB648-0406-4415-9B3A-F56F9D7B2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6" name="Rectangle 47">
            <a:extLst>
              <a:ext uri="{FF2B5EF4-FFF2-40B4-BE49-F238E27FC236}">
                <a16:creationId xmlns:a16="http://schemas.microsoft.com/office/drawing/2014/main" id="{9656844F-AFE3-4957-A69F-F4A848FE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7" name="Rectangle 48">
            <a:extLst>
              <a:ext uri="{FF2B5EF4-FFF2-40B4-BE49-F238E27FC236}">
                <a16:creationId xmlns:a16="http://schemas.microsoft.com/office/drawing/2014/main" id="{5A3A99BA-4854-4231-B6BB-888D83A0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8" name="Rectangle 49">
            <a:extLst>
              <a:ext uri="{FF2B5EF4-FFF2-40B4-BE49-F238E27FC236}">
                <a16:creationId xmlns:a16="http://schemas.microsoft.com/office/drawing/2014/main" id="{22B51AD2-0C6E-467F-A47F-34DAB5BB7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9" name="Rectangle 50">
            <a:extLst>
              <a:ext uri="{FF2B5EF4-FFF2-40B4-BE49-F238E27FC236}">
                <a16:creationId xmlns:a16="http://schemas.microsoft.com/office/drawing/2014/main" id="{EDE14BA8-EBD0-4206-8FB2-6B9E4AB28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0" name="Rectangle 51">
            <a:extLst>
              <a:ext uri="{FF2B5EF4-FFF2-40B4-BE49-F238E27FC236}">
                <a16:creationId xmlns:a16="http://schemas.microsoft.com/office/drawing/2014/main" id="{F2846FEF-2688-4964-A02B-23100910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1" name="Rectangle 52">
            <a:extLst>
              <a:ext uri="{FF2B5EF4-FFF2-40B4-BE49-F238E27FC236}">
                <a16:creationId xmlns:a16="http://schemas.microsoft.com/office/drawing/2014/main" id="{93E03F91-49D8-43EE-B637-0558AECB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2" name="Rectangle 53">
            <a:extLst>
              <a:ext uri="{FF2B5EF4-FFF2-40B4-BE49-F238E27FC236}">
                <a16:creationId xmlns:a16="http://schemas.microsoft.com/office/drawing/2014/main" id="{25EB1B6D-371C-4129-8792-C87711A4D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3283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3" name="Rectangle 54">
            <a:extLst>
              <a:ext uri="{FF2B5EF4-FFF2-40B4-BE49-F238E27FC236}">
                <a16:creationId xmlns:a16="http://schemas.microsoft.com/office/drawing/2014/main" id="{F0762AD7-4B47-41B5-90EC-26D5248F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4" name="Rectangle 55">
            <a:extLst>
              <a:ext uri="{FF2B5EF4-FFF2-40B4-BE49-F238E27FC236}">
                <a16:creationId xmlns:a16="http://schemas.microsoft.com/office/drawing/2014/main" id="{77F5372A-DF0C-4EB4-8383-88ACAFBC3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5" name="Rectangle 56">
            <a:extLst>
              <a:ext uri="{FF2B5EF4-FFF2-40B4-BE49-F238E27FC236}">
                <a16:creationId xmlns:a16="http://schemas.microsoft.com/office/drawing/2014/main" id="{E1647C36-4FD2-4648-B99F-D1A25055E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6" name="Rectangle 57">
            <a:extLst>
              <a:ext uri="{FF2B5EF4-FFF2-40B4-BE49-F238E27FC236}">
                <a16:creationId xmlns:a16="http://schemas.microsoft.com/office/drawing/2014/main" id="{ACEC7B34-ADAF-47D3-BF11-ED91BA7A1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5" name="Rectangle 59">
            <a:extLst>
              <a:ext uri="{FF2B5EF4-FFF2-40B4-BE49-F238E27FC236}">
                <a16:creationId xmlns:a16="http://schemas.microsoft.com/office/drawing/2014/main" id="{D5764D4B-1D40-4C27-A916-0AC8D9299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6" name="Rectangle 60">
            <a:extLst>
              <a:ext uri="{FF2B5EF4-FFF2-40B4-BE49-F238E27FC236}">
                <a16:creationId xmlns:a16="http://schemas.microsoft.com/office/drawing/2014/main" id="{8D6FB00B-87D1-4116-9000-867A2BDD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7" name="Rectangle 61">
            <a:extLst>
              <a:ext uri="{FF2B5EF4-FFF2-40B4-BE49-F238E27FC236}">
                <a16:creationId xmlns:a16="http://schemas.microsoft.com/office/drawing/2014/main" id="{13141309-AB43-4A97-A80F-35655D9BF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8" name="Rectangle 62">
            <a:extLst>
              <a:ext uri="{FF2B5EF4-FFF2-40B4-BE49-F238E27FC236}">
                <a16:creationId xmlns:a16="http://schemas.microsoft.com/office/drawing/2014/main" id="{C9A0F710-6D9F-43AD-AC28-FF4E52165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9" name="Rectangle 63">
            <a:extLst>
              <a:ext uri="{FF2B5EF4-FFF2-40B4-BE49-F238E27FC236}">
                <a16:creationId xmlns:a16="http://schemas.microsoft.com/office/drawing/2014/main" id="{22D043F3-2F25-42E6-A0CC-C1417E8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0" name="Rectangle 64">
            <a:extLst>
              <a:ext uri="{FF2B5EF4-FFF2-40B4-BE49-F238E27FC236}">
                <a16:creationId xmlns:a16="http://schemas.microsoft.com/office/drawing/2014/main" id="{128AE702-54D4-4937-85C0-321F9B6D1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1" name="Rectangle 65">
            <a:extLst>
              <a:ext uri="{FF2B5EF4-FFF2-40B4-BE49-F238E27FC236}">
                <a16:creationId xmlns:a16="http://schemas.microsoft.com/office/drawing/2014/main" id="{495CD95D-8E09-4DE3-AD35-D07AE4DAC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2" name="Rectangle 66">
            <a:extLst>
              <a:ext uri="{FF2B5EF4-FFF2-40B4-BE49-F238E27FC236}">
                <a16:creationId xmlns:a16="http://schemas.microsoft.com/office/drawing/2014/main" id="{F9E349F8-478A-454D-B3EF-507AC5975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3" name="Rectangle 67">
            <a:extLst>
              <a:ext uri="{FF2B5EF4-FFF2-40B4-BE49-F238E27FC236}">
                <a16:creationId xmlns:a16="http://schemas.microsoft.com/office/drawing/2014/main" id="{038DA8FC-06DE-457C-A8EE-5A7FEC44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4" name="Rectangle 68">
            <a:extLst>
              <a:ext uri="{FF2B5EF4-FFF2-40B4-BE49-F238E27FC236}">
                <a16:creationId xmlns:a16="http://schemas.microsoft.com/office/drawing/2014/main" id="{37F3C727-E73B-4515-BA7B-40F081102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5" name="Rectangle 69">
            <a:extLst>
              <a:ext uri="{FF2B5EF4-FFF2-40B4-BE49-F238E27FC236}">
                <a16:creationId xmlns:a16="http://schemas.microsoft.com/office/drawing/2014/main" id="{7ACA813C-C067-4264-85A3-D6CC63AF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6" name="Rectangle 70">
            <a:extLst>
              <a:ext uri="{FF2B5EF4-FFF2-40B4-BE49-F238E27FC236}">
                <a16:creationId xmlns:a16="http://schemas.microsoft.com/office/drawing/2014/main" id="{7F1EFEF0-7477-4565-8B37-7950FACA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" name="Rectangle 71">
            <a:extLst>
              <a:ext uri="{FF2B5EF4-FFF2-40B4-BE49-F238E27FC236}">
                <a16:creationId xmlns:a16="http://schemas.microsoft.com/office/drawing/2014/main" id="{F425C54F-BDFC-4555-881A-B6F26762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8" name="Rectangle 72">
            <a:extLst>
              <a:ext uri="{FF2B5EF4-FFF2-40B4-BE49-F238E27FC236}">
                <a16:creationId xmlns:a16="http://schemas.microsoft.com/office/drawing/2014/main" id="{213AFED9-7175-4A0D-92DC-B39BAE0F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9" name="Rectangle 73">
            <a:extLst>
              <a:ext uri="{FF2B5EF4-FFF2-40B4-BE49-F238E27FC236}">
                <a16:creationId xmlns:a16="http://schemas.microsoft.com/office/drawing/2014/main" id="{9E4FCFC2-A1ED-453A-B612-E5E0B39C2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0" name="Rectangle 74">
            <a:extLst>
              <a:ext uri="{FF2B5EF4-FFF2-40B4-BE49-F238E27FC236}">
                <a16:creationId xmlns:a16="http://schemas.microsoft.com/office/drawing/2014/main" id="{1C9D742B-9152-4EF7-A612-B519BF62C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1" name="Rectangle 75">
            <a:extLst>
              <a:ext uri="{FF2B5EF4-FFF2-40B4-BE49-F238E27FC236}">
                <a16:creationId xmlns:a16="http://schemas.microsoft.com/office/drawing/2014/main" id="{2149792F-282E-44D6-84AE-7D31FA24B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2" name="Rectangle 76">
            <a:extLst>
              <a:ext uri="{FF2B5EF4-FFF2-40B4-BE49-F238E27FC236}">
                <a16:creationId xmlns:a16="http://schemas.microsoft.com/office/drawing/2014/main" id="{BEAFEECA-B893-49C1-9039-812C4AF5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3" name="Rectangle 77">
            <a:extLst>
              <a:ext uri="{FF2B5EF4-FFF2-40B4-BE49-F238E27FC236}">
                <a16:creationId xmlns:a16="http://schemas.microsoft.com/office/drawing/2014/main" id="{122E4F71-6D60-47F1-8100-1C8190AAD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4" name="Rectangle 78">
            <a:extLst>
              <a:ext uri="{FF2B5EF4-FFF2-40B4-BE49-F238E27FC236}">
                <a16:creationId xmlns:a16="http://schemas.microsoft.com/office/drawing/2014/main" id="{E9A54785-45A1-4BC8-A85E-CA3EB19F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5" name="Rectangle 79">
            <a:extLst>
              <a:ext uri="{FF2B5EF4-FFF2-40B4-BE49-F238E27FC236}">
                <a16:creationId xmlns:a16="http://schemas.microsoft.com/office/drawing/2014/main" id="{D765DC5F-87A3-4E46-88C5-F2101A294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6" name="Rectangle 80">
            <a:extLst>
              <a:ext uri="{FF2B5EF4-FFF2-40B4-BE49-F238E27FC236}">
                <a16:creationId xmlns:a16="http://schemas.microsoft.com/office/drawing/2014/main" id="{644B6B17-5BBC-4A03-8899-52E7DF7FE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" name="Rectangle 81">
            <a:extLst>
              <a:ext uri="{FF2B5EF4-FFF2-40B4-BE49-F238E27FC236}">
                <a16:creationId xmlns:a16="http://schemas.microsoft.com/office/drawing/2014/main" id="{987BE756-32EA-455B-8130-C8E83B1B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8" name="Rectangle 82">
            <a:extLst>
              <a:ext uri="{FF2B5EF4-FFF2-40B4-BE49-F238E27FC236}">
                <a16:creationId xmlns:a16="http://schemas.microsoft.com/office/drawing/2014/main" id="{5C7821F2-B5EF-4833-B9B9-5AE62E011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9" name="Rectangle 83">
            <a:extLst>
              <a:ext uri="{FF2B5EF4-FFF2-40B4-BE49-F238E27FC236}">
                <a16:creationId xmlns:a16="http://schemas.microsoft.com/office/drawing/2014/main" id="{EDF1C499-3F66-4B42-92C0-855DDB14C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0" name="Rectangle 84">
            <a:extLst>
              <a:ext uri="{FF2B5EF4-FFF2-40B4-BE49-F238E27FC236}">
                <a16:creationId xmlns:a16="http://schemas.microsoft.com/office/drawing/2014/main" id="{3A95874A-F523-4169-A3FB-782B25C88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3882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9" name="Rectangle 5">
            <a:extLst>
              <a:ext uri="{FF2B5EF4-FFF2-40B4-BE49-F238E27FC236}">
                <a16:creationId xmlns:a16="http://schemas.microsoft.com/office/drawing/2014/main" id="{6291B61F-460B-41F6-82CC-088066FD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0" name="Rectangle 6">
            <a:extLst>
              <a:ext uri="{FF2B5EF4-FFF2-40B4-BE49-F238E27FC236}">
                <a16:creationId xmlns:a16="http://schemas.microsoft.com/office/drawing/2014/main" id="{C588270F-A3F7-4DD2-8B81-C30BA6412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1" name="Rectangle 7">
            <a:extLst>
              <a:ext uri="{FF2B5EF4-FFF2-40B4-BE49-F238E27FC236}">
                <a16:creationId xmlns:a16="http://schemas.microsoft.com/office/drawing/2014/main" id="{050F8909-1A69-4BF3-BC80-ECD1B486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2" name="Rectangle 8">
            <a:extLst>
              <a:ext uri="{FF2B5EF4-FFF2-40B4-BE49-F238E27FC236}">
                <a16:creationId xmlns:a16="http://schemas.microsoft.com/office/drawing/2014/main" id="{995EC835-8CAE-48D8-ADF0-22B6D986B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3" name="Rectangle 9">
            <a:extLst>
              <a:ext uri="{FF2B5EF4-FFF2-40B4-BE49-F238E27FC236}">
                <a16:creationId xmlns:a16="http://schemas.microsoft.com/office/drawing/2014/main" id="{5076577D-01F8-484C-8AEB-1091039A6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4" name="Rectangle 10">
            <a:extLst>
              <a:ext uri="{FF2B5EF4-FFF2-40B4-BE49-F238E27FC236}">
                <a16:creationId xmlns:a16="http://schemas.microsoft.com/office/drawing/2014/main" id="{5FAA1557-63ED-4C2E-89BE-E827B69C4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5" name="Rectangle 11">
            <a:extLst>
              <a:ext uri="{FF2B5EF4-FFF2-40B4-BE49-F238E27FC236}">
                <a16:creationId xmlns:a16="http://schemas.microsoft.com/office/drawing/2014/main" id="{63D8B1EF-AF76-4A72-B4E3-FC4D1B4E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6" name="Rectangle 12">
            <a:extLst>
              <a:ext uri="{FF2B5EF4-FFF2-40B4-BE49-F238E27FC236}">
                <a16:creationId xmlns:a16="http://schemas.microsoft.com/office/drawing/2014/main" id="{4DF3DA51-2B69-42BD-A6DE-6F85AA116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7" name="Rectangle 13">
            <a:extLst>
              <a:ext uri="{FF2B5EF4-FFF2-40B4-BE49-F238E27FC236}">
                <a16:creationId xmlns:a16="http://schemas.microsoft.com/office/drawing/2014/main" id="{464ECA3E-44D7-43DE-A35E-EADB2D8D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8" name="Rectangle 14">
            <a:extLst>
              <a:ext uri="{FF2B5EF4-FFF2-40B4-BE49-F238E27FC236}">
                <a16:creationId xmlns:a16="http://schemas.microsoft.com/office/drawing/2014/main" id="{36E4F914-DFE7-4297-8E42-A2771015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9" name="Rectangle 15">
            <a:extLst>
              <a:ext uri="{FF2B5EF4-FFF2-40B4-BE49-F238E27FC236}">
                <a16:creationId xmlns:a16="http://schemas.microsoft.com/office/drawing/2014/main" id="{164AA26B-0915-4E61-AFF2-BDA8ED551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0" name="Rectangle 16">
            <a:extLst>
              <a:ext uri="{FF2B5EF4-FFF2-40B4-BE49-F238E27FC236}">
                <a16:creationId xmlns:a16="http://schemas.microsoft.com/office/drawing/2014/main" id="{D5AB2E4B-626F-4072-87E5-595D35EF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1" name="Rectangle 17">
            <a:extLst>
              <a:ext uri="{FF2B5EF4-FFF2-40B4-BE49-F238E27FC236}">
                <a16:creationId xmlns:a16="http://schemas.microsoft.com/office/drawing/2014/main" id="{65DAB362-330B-46D1-BCA8-58DF84B0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2" name="Rectangle 18">
            <a:extLst>
              <a:ext uri="{FF2B5EF4-FFF2-40B4-BE49-F238E27FC236}">
                <a16:creationId xmlns:a16="http://schemas.microsoft.com/office/drawing/2014/main" id="{354D240F-C2AD-45B8-AC36-32AD2EAD6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3" name="Rectangle 19">
            <a:extLst>
              <a:ext uri="{FF2B5EF4-FFF2-40B4-BE49-F238E27FC236}">
                <a16:creationId xmlns:a16="http://schemas.microsoft.com/office/drawing/2014/main" id="{90E2C084-FE42-498D-9DD1-54C9F1833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4" name="Rectangle 20">
            <a:extLst>
              <a:ext uri="{FF2B5EF4-FFF2-40B4-BE49-F238E27FC236}">
                <a16:creationId xmlns:a16="http://schemas.microsoft.com/office/drawing/2014/main" id="{C350DA86-5C2C-4CB7-B1CC-4409FC689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5" name="Rectangle 21">
            <a:extLst>
              <a:ext uri="{FF2B5EF4-FFF2-40B4-BE49-F238E27FC236}">
                <a16:creationId xmlns:a16="http://schemas.microsoft.com/office/drawing/2014/main" id="{3476D016-BE0E-40FB-AE03-36C72063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6" name="Rectangle 22">
            <a:extLst>
              <a:ext uri="{FF2B5EF4-FFF2-40B4-BE49-F238E27FC236}">
                <a16:creationId xmlns:a16="http://schemas.microsoft.com/office/drawing/2014/main" id="{4207A264-69D9-418A-8329-92D261B9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A6B0A29B-A2CB-436D-9F5A-97AC9E9B3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8" name="Rectangle 24">
            <a:extLst>
              <a:ext uri="{FF2B5EF4-FFF2-40B4-BE49-F238E27FC236}">
                <a16:creationId xmlns:a16="http://schemas.microsoft.com/office/drawing/2014/main" id="{E9855E46-BFAF-42D9-AC3D-C449C9315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9" name="Rectangle 25">
            <a:extLst>
              <a:ext uri="{FF2B5EF4-FFF2-40B4-BE49-F238E27FC236}">
                <a16:creationId xmlns:a16="http://schemas.microsoft.com/office/drawing/2014/main" id="{8A0832E2-B419-44F2-AA90-20EF15282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0" name="Rectangle 26">
            <a:extLst>
              <a:ext uri="{FF2B5EF4-FFF2-40B4-BE49-F238E27FC236}">
                <a16:creationId xmlns:a16="http://schemas.microsoft.com/office/drawing/2014/main" id="{19E36BF2-3D4E-4C2B-8D4A-DCF9E92FA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4553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1" name="Rectangle 27">
            <a:extLst>
              <a:ext uri="{FF2B5EF4-FFF2-40B4-BE49-F238E27FC236}">
                <a16:creationId xmlns:a16="http://schemas.microsoft.com/office/drawing/2014/main" id="{038C7A5F-FE20-45D2-9A21-6F27B6DE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2" name="Rectangle 28">
            <a:extLst>
              <a:ext uri="{FF2B5EF4-FFF2-40B4-BE49-F238E27FC236}">
                <a16:creationId xmlns:a16="http://schemas.microsoft.com/office/drawing/2014/main" id="{E6296672-5055-43EF-8C50-F99741CCA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45539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3" name="Rectangle 29">
            <a:extLst>
              <a:ext uri="{FF2B5EF4-FFF2-40B4-BE49-F238E27FC236}">
                <a16:creationId xmlns:a16="http://schemas.microsoft.com/office/drawing/2014/main" id="{9F789C90-FBCD-48B5-800E-48295552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4" name="Rectangle 30">
            <a:extLst>
              <a:ext uri="{FF2B5EF4-FFF2-40B4-BE49-F238E27FC236}">
                <a16:creationId xmlns:a16="http://schemas.microsoft.com/office/drawing/2014/main" id="{DDF49BA7-3A02-4020-A1E4-11270C68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3" name="Rectangle 32">
            <a:extLst>
              <a:ext uri="{FF2B5EF4-FFF2-40B4-BE49-F238E27FC236}">
                <a16:creationId xmlns:a16="http://schemas.microsoft.com/office/drawing/2014/main" id="{B4B13D94-DCE1-468B-AF50-848FB46E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4" name="Rectangle 33">
            <a:extLst>
              <a:ext uri="{FF2B5EF4-FFF2-40B4-BE49-F238E27FC236}">
                <a16:creationId xmlns:a16="http://schemas.microsoft.com/office/drawing/2014/main" id="{D42897BB-EFBB-4C3E-B7D8-39558C997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5" name="Rectangle 34">
            <a:extLst>
              <a:ext uri="{FF2B5EF4-FFF2-40B4-BE49-F238E27FC236}">
                <a16:creationId xmlns:a16="http://schemas.microsoft.com/office/drawing/2014/main" id="{4FAE9ED1-B75E-4074-8A29-538EBAC7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6" name="Rectangle 35">
            <a:extLst>
              <a:ext uri="{FF2B5EF4-FFF2-40B4-BE49-F238E27FC236}">
                <a16:creationId xmlns:a16="http://schemas.microsoft.com/office/drawing/2014/main" id="{04AF33C2-82DD-4449-B5ED-C6E11A917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7" name="Rectangle 36">
            <a:extLst>
              <a:ext uri="{FF2B5EF4-FFF2-40B4-BE49-F238E27FC236}">
                <a16:creationId xmlns:a16="http://schemas.microsoft.com/office/drawing/2014/main" id="{A402AA2F-3566-4F90-A3D7-2F6ACC05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8" name="Rectangle 37">
            <a:extLst>
              <a:ext uri="{FF2B5EF4-FFF2-40B4-BE49-F238E27FC236}">
                <a16:creationId xmlns:a16="http://schemas.microsoft.com/office/drawing/2014/main" id="{12257C74-8FE2-4A5A-AE7D-4253FD48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9" name="Rectangle 38">
            <a:extLst>
              <a:ext uri="{FF2B5EF4-FFF2-40B4-BE49-F238E27FC236}">
                <a16:creationId xmlns:a16="http://schemas.microsoft.com/office/drawing/2014/main" id="{EDCCE78B-73E1-4347-A0AB-893F31DE0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0" name="Rectangle 39">
            <a:extLst>
              <a:ext uri="{FF2B5EF4-FFF2-40B4-BE49-F238E27FC236}">
                <a16:creationId xmlns:a16="http://schemas.microsoft.com/office/drawing/2014/main" id="{71A20C81-1914-4715-86F6-FC2A3887F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1" name="Rectangle 40">
            <a:extLst>
              <a:ext uri="{FF2B5EF4-FFF2-40B4-BE49-F238E27FC236}">
                <a16:creationId xmlns:a16="http://schemas.microsoft.com/office/drawing/2014/main" id="{30EB0F8B-2241-4BB6-B10C-10150726F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2" name="Rectangle 41">
            <a:extLst>
              <a:ext uri="{FF2B5EF4-FFF2-40B4-BE49-F238E27FC236}">
                <a16:creationId xmlns:a16="http://schemas.microsoft.com/office/drawing/2014/main" id="{93DC7C70-8C17-43A4-9F9B-0C24A1A88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3" name="Rectangle 42">
            <a:extLst>
              <a:ext uri="{FF2B5EF4-FFF2-40B4-BE49-F238E27FC236}">
                <a16:creationId xmlns:a16="http://schemas.microsoft.com/office/drawing/2014/main" id="{700DA9A2-C7ED-46FB-B7ED-912E60E91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4" name="Rectangle 43">
            <a:extLst>
              <a:ext uri="{FF2B5EF4-FFF2-40B4-BE49-F238E27FC236}">
                <a16:creationId xmlns:a16="http://schemas.microsoft.com/office/drawing/2014/main" id="{23993B3F-B1E2-4626-915E-30EA0C27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5" name="Rectangle 44">
            <a:extLst>
              <a:ext uri="{FF2B5EF4-FFF2-40B4-BE49-F238E27FC236}">
                <a16:creationId xmlns:a16="http://schemas.microsoft.com/office/drawing/2014/main" id="{70A847F2-326C-4A11-90C5-5A5E3BC00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6" name="Rectangle 45">
            <a:extLst>
              <a:ext uri="{FF2B5EF4-FFF2-40B4-BE49-F238E27FC236}">
                <a16:creationId xmlns:a16="http://schemas.microsoft.com/office/drawing/2014/main" id="{D050CF34-CB80-475B-86F9-30114A7E6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7" name="Rectangle 46">
            <a:extLst>
              <a:ext uri="{FF2B5EF4-FFF2-40B4-BE49-F238E27FC236}">
                <a16:creationId xmlns:a16="http://schemas.microsoft.com/office/drawing/2014/main" id="{72F7682D-8B8B-4827-9F84-5A883F257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8" name="Rectangle 47">
            <a:extLst>
              <a:ext uri="{FF2B5EF4-FFF2-40B4-BE49-F238E27FC236}">
                <a16:creationId xmlns:a16="http://schemas.microsoft.com/office/drawing/2014/main" id="{096B96DB-AD07-4F59-8D81-878896D60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9" name="Rectangle 48">
            <a:extLst>
              <a:ext uri="{FF2B5EF4-FFF2-40B4-BE49-F238E27FC236}">
                <a16:creationId xmlns:a16="http://schemas.microsoft.com/office/drawing/2014/main" id="{8B2388B0-7437-4F3C-B5AF-A99838656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0" name="Rectangle 49">
            <a:extLst>
              <a:ext uri="{FF2B5EF4-FFF2-40B4-BE49-F238E27FC236}">
                <a16:creationId xmlns:a16="http://schemas.microsoft.com/office/drawing/2014/main" id="{FBE62A09-5F6A-4BC0-9413-4B7222385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1" name="Rectangle 50">
            <a:extLst>
              <a:ext uri="{FF2B5EF4-FFF2-40B4-BE49-F238E27FC236}">
                <a16:creationId xmlns:a16="http://schemas.microsoft.com/office/drawing/2014/main" id="{FD4120A0-F176-4CF5-BD30-0A467CCD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2" name="Rectangle 51">
            <a:extLst>
              <a:ext uri="{FF2B5EF4-FFF2-40B4-BE49-F238E27FC236}">
                <a16:creationId xmlns:a16="http://schemas.microsoft.com/office/drawing/2014/main" id="{8075DBF6-9812-49E0-8973-F29DF462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3" name="Rectangle 52">
            <a:extLst>
              <a:ext uri="{FF2B5EF4-FFF2-40B4-BE49-F238E27FC236}">
                <a16:creationId xmlns:a16="http://schemas.microsoft.com/office/drawing/2014/main" id="{55CA37AD-A3E1-4489-9138-C3852B352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4" name="Rectangle 53">
            <a:extLst>
              <a:ext uri="{FF2B5EF4-FFF2-40B4-BE49-F238E27FC236}">
                <a16:creationId xmlns:a16="http://schemas.microsoft.com/office/drawing/2014/main" id="{C88268CA-A454-432A-BBC6-F3C2F2736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5" name="Rectangle 54">
            <a:extLst>
              <a:ext uri="{FF2B5EF4-FFF2-40B4-BE49-F238E27FC236}">
                <a16:creationId xmlns:a16="http://schemas.microsoft.com/office/drawing/2014/main" id="{3EA71045-4C26-49CD-944A-9D37A7B68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" name="Rectangle 55">
            <a:extLst>
              <a:ext uri="{FF2B5EF4-FFF2-40B4-BE49-F238E27FC236}">
                <a16:creationId xmlns:a16="http://schemas.microsoft.com/office/drawing/2014/main" id="{4CA66C44-3E69-4CC0-BE3E-5099678F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7" name="Rectangle 56">
            <a:extLst>
              <a:ext uri="{FF2B5EF4-FFF2-40B4-BE49-F238E27FC236}">
                <a16:creationId xmlns:a16="http://schemas.microsoft.com/office/drawing/2014/main" id="{DBCD939E-7346-4FE8-9A9E-3196A163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225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8" name="Rectangle 57">
            <a:extLst>
              <a:ext uri="{FF2B5EF4-FFF2-40B4-BE49-F238E27FC236}">
                <a16:creationId xmlns:a16="http://schemas.microsoft.com/office/drawing/2014/main" id="{2048A8D9-1609-4979-9E04-CE3C74005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2251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7" name="Rectangle 59">
            <a:extLst>
              <a:ext uri="{FF2B5EF4-FFF2-40B4-BE49-F238E27FC236}">
                <a16:creationId xmlns:a16="http://schemas.microsoft.com/office/drawing/2014/main" id="{1CDD4CCD-B616-436B-A3FD-F9E6416D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8" name="Rectangle 60">
            <a:extLst>
              <a:ext uri="{FF2B5EF4-FFF2-40B4-BE49-F238E27FC236}">
                <a16:creationId xmlns:a16="http://schemas.microsoft.com/office/drawing/2014/main" id="{C714A79D-593F-4D51-9527-0F7D4467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9" name="Rectangle 61">
            <a:extLst>
              <a:ext uri="{FF2B5EF4-FFF2-40B4-BE49-F238E27FC236}">
                <a16:creationId xmlns:a16="http://schemas.microsoft.com/office/drawing/2014/main" id="{E7C7988F-856E-46FD-8950-CCDDDA38C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0" name="Rectangle 62">
            <a:extLst>
              <a:ext uri="{FF2B5EF4-FFF2-40B4-BE49-F238E27FC236}">
                <a16:creationId xmlns:a16="http://schemas.microsoft.com/office/drawing/2014/main" id="{6A604DC1-6DD7-4A5F-939D-B7E3D6B44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1" name="Rectangle 63">
            <a:extLst>
              <a:ext uri="{FF2B5EF4-FFF2-40B4-BE49-F238E27FC236}">
                <a16:creationId xmlns:a16="http://schemas.microsoft.com/office/drawing/2014/main" id="{5E841B6F-400E-43A2-BA9E-713E1210E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2" name="Rectangle 64">
            <a:extLst>
              <a:ext uri="{FF2B5EF4-FFF2-40B4-BE49-F238E27FC236}">
                <a16:creationId xmlns:a16="http://schemas.microsoft.com/office/drawing/2014/main" id="{EB3556E4-BBFF-4497-86CB-E08210DD4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3" name="Rectangle 65">
            <a:extLst>
              <a:ext uri="{FF2B5EF4-FFF2-40B4-BE49-F238E27FC236}">
                <a16:creationId xmlns:a16="http://schemas.microsoft.com/office/drawing/2014/main" id="{4ED49176-4A95-47F2-9609-F517D91CE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4" name="Rectangle 66">
            <a:extLst>
              <a:ext uri="{FF2B5EF4-FFF2-40B4-BE49-F238E27FC236}">
                <a16:creationId xmlns:a16="http://schemas.microsoft.com/office/drawing/2014/main" id="{C285A21A-D02C-4E2C-9129-0E4FD1439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5" name="Rectangle 67">
            <a:extLst>
              <a:ext uri="{FF2B5EF4-FFF2-40B4-BE49-F238E27FC236}">
                <a16:creationId xmlns:a16="http://schemas.microsoft.com/office/drawing/2014/main" id="{0FAC70C0-5E77-440D-AA2C-C5F3A3CE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6" name="Rectangle 68">
            <a:extLst>
              <a:ext uri="{FF2B5EF4-FFF2-40B4-BE49-F238E27FC236}">
                <a16:creationId xmlns:a16="http://schemas.microsoft.com/office/drawing/2014/main" id="{5463B017-838F-413D-8764-821503622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7" name="Rectangle 69">
            <a:extLst>
              <a:ext uri="{FF2B5EF4-FFF2-40B4-BE49-F238E27FC236}">
                <a16:creationId xmlns:a16="http://schemas.microsoft.com/office/drawing/2014/main" id="{D1A17899-795E-470F-B52B-0EE1A514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8" name="Rectangle 70">
            <a:extLst>
              <a:ext uri="{FF2B5EF4-FFF2-40B4-BE49-F238E27FC236}">
                <a16:creationId xmlns:a16="http://schemas.microsoft.com/office/drawing/2014/main" id="{BFA98CD7-C296-4FF8-AEA4-137B730DF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9" name="Rectangle 71">
            <a:extLst>
              <a:ext uri="{FF2B5EF4-FFF2-40B4-BE49-F238E27FC236}">
                <a16:creationId xmlns:a16="http://schemas.microsoft.com/office/drawing/2014/main" id="{9F11BA7F-A440-4A5A-9145-C2CBF5DA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0" name="Rectangle 72">
            <a:extLst>
              <a:ext uri="{FF2B5EF4-FFF2-40B4-BE49-F238E27FC236}">
                <a16:creationId xmlns:a16="http://schemas.microsoft.com/office/drawing/2014/main" id="{D21FFF55-7EAD-40FA-9864-F5B8971D1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1" name="Rectangle 73">
            <a:extLst>
              <a:ext uri="{FF2B5EF4-FFF2-40B4-BE49-F238E27FC236}">
                <a16:creationId xmlns:a16="http://schemas.microsoft.com/office/drawing/2014/main" id="{30F55C85-4BDF-4A1A-A90A-C676A9117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2" name="Rectangle 74">
            <a:extLst>
              <a:ext uri="{FF2B5EF4-FFF2-40B4-BE49-F238E27FC236}">
                <a16:creationId xmlns:a16="http://schemas.microsoft.com/office/drawing/2014/main" id="{CD376222-CE2E-460E-A86D-CEEFFC77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3" name="Rectangle 75">
            <a:extLst>
              <a:ext uri="{FF2B5EF4-FFF2-40B4-BE49-F238E27FC236}">
                <a16:creationId xmlns:a16="http://schemas.microsoft.com/office/drawing/2014/main" id="{D9F6E244-E70D-4E98-BE65-616D29AD4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4" name="Rectangle 76">
            <a:extLst>
              <a:ext uri="{FF2B5EF4-FFF2-40B4-BE49-F238E27FC236}">
                <a16:creationId xmlns:a16="http://schemas.microsoft.com/office/drawing/2014/main" id="{E3B75F8F-57C0-4AD6-92A4-826B4281F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" name="Rectangle 77">
            <a:extLst>
              <a:ext uri="{FF2B5EF4-FFF2-40B4-BE49-F238E27FC236}">
                <a16:creationId xmlns:a16="http://schemas.microsoft.com/office/drawing/2014/main" id="{A535E84C-3ECC-4B95-9FA9-A4AD23F2F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6" name="Rectangle 78">
            <a:extLst>
              <a:ext uri="{FF2B5EF4-FFF2-40B4-BE49-F238E27FC236}">
                <a16:creationId xmlns:a16="http://schemas.microsoft.com/office/drawing/2014/main" id="{B36D8AB3-727A-44D7-B945-11021E7E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7" name="Rectangle 79">
            <a:extLst>
              <a:ext uri="{FF2B5EF4-FFF2-40B4-BE49-F238E27FC236}">
                <a16:creationId xmlns:a16="http://schemas.microsoft.com/office/drawing/2014/main" id="{D97F58A0-5D6C-414B-81E1-932E36D8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8" name="Rectangle 80">
            <a:extLst>
              <a:ext uri="{FF2B5EF4-FFF2-40B4-BE49-F238E27FC236}">
                <a16:creationId xmlns:a16="http://schemas.microsoft.com/office/drawing/2014/main" id="{34645A3A-2DF2-467B-ADEC-66C26800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9" name="Rectangle 81">
            <a:extLst>
              <a:ext uri="{FF2B5EF4-FFF2-40B4-BE49-F238E27FC236}">
                <a16:creationId xmlns:a16="http://schemas.microsoft.com/office/drawing/2014/main" id="{2991A0D8-2D5D-4B08-9704-9BFB93B16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0" name="Rectangle 82">
            <a:extLst>
              <a:ext uri="{FF2B5EF4-FFF2-40B4-BE49-F238E27FC236}">
                <a16:creationId xmlns:a16="http://schemas.microsoft.com/office/drawing/2014/main" id="{7128A5D3-8A8E-4A5B-ACA1-5A01DEAE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577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1" name="Rectangle 83">
            <a:extLst>
              <a:ext uri="{FF2B5EF4-FFF2-40B4-BE49-F238E27FC236}">
                <a16:creationId xmlns:a16="http://schemas.microsoft.com/office/drawing/2014/main" id="{D017036E-3A97-4D6A-AA9F-AA9B8E3E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2" name="Rectangle 84">
            <a:extLst>
              <a:ext uri="{FF2B5EF4-FFF2-40B4-BE49-F238E27FC236}">
                <a16:creationId xmlns:a16="http://schemas.microsoft.com/office/drawing/2014/main" id="{5BCCE486-20E6-47E4-96AF-5AFB0217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1" name="Rectangle 5">
            <a:extLst>
              <a:ext uri="{FF2B5EF4-FFF2-40B4-BE49-F238E27FC236}">
                <a16:creationId xmlns:a16="http://schemas.microsoft.com/office/drawing/2014/main" id="{AC28E286-CB3B-41B8-9829-2A09FD0F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2" name="Rectangle 6">
            <a:extLst>
              <a:ext uri="{FF2B5EF4-FFF2-40B4-BE49-F238E27FC236}">
                <a16:creationId xmlns:a16="http://schemas.microsoft.com/office/drawing/2014/main" id="{A6CBC9BD-AE25-437A-9246-679B5C4D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6" name="Rectangle 20">
            <a:extLst>
              <a:ext uri="{FF2B5EF4-FFF2-40B4-BE49-F238E27FC236}">
                <a16:creationId xmlns:a16="http://schemas.microsoft.com/office/drawing/2014/main" id="{0EDE0526-CBA2-4A01-9D59-24F0B138B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7" name="Rectangle 21">
            <a:extLst>
              <a:ext uri="{FF2B5EF4-FFF2-40B4-BE49-F238E27FC236}">
                <a16:creationId xmlns:a16="http://schemas.microsoft.com/office/drawing/2014/main" id="{5E66E413-A492-40ED-BCC5-F23480C01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8" name="Rectangle 22">
            <a:extLst>
              <a:ext uri="{FF2B5EF4-FFF2-40B4-BE49-F238E27FC236}">
                <a16:creationId xmlns:a16="http://schemas.microsoft.com/office/drawing/2014/main" id="{6FCFA5F2-AFE6-49D8-BE15-40E90D43F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9" name="Rectangle 23">
            <a:extLst>
              <a:ext uri="{FF2B5EF4-FFF2-40B4-BE49-F238E27FC236}">
                <a16:creationId xmlns:a16="http://schemas.microsoft.com/office/drawing/2014/main" id="{AD7A4E43-F44A-43CF-A9D7-BA4D8B2B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0" name="Rectangle 24">
            <a:extLst>
              <a:ext uri="{FF2B5EF4-FFF2-40B4-BE49-F238E27FC236}">
                <a16:creationId xmlns:a16="http://schemas.microsoft.com/office/drawing/2014/main" id="{FC2E67AB-58DA-4BCF-81D2-0040BBD9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1" name="Rectangle 25">
            <a:extLst>
              <a:ext uri="{FF2B5EF4-FFF2-40B4-BE49-F238E27FC236}">
                <a16:creationId xmlns:a16="http://schemas.microsoft.com/office/drawing/2014/main" id="{C99A6A98-815A-4877-8FE9-06C0CB7E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2" name="Rectangle 26">
            <a:extLst>
              <a:ext uri="{FF2B5EF4-FFF2-40B4-BE49-F238E27FC236}">
                <a16:creationId xmlns:a16="http://schemas.microsoft.com/office/drawing/2014/main" id="{C64F5A0E-D9C8-4999-8349-EA4D5F6AC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3" name="Rectangle 27">
            <a:extLst>
              <a:ext uri="{FF2B5EF4-FFF2-40B4-BE49-F238E27FC236}">
                <a16:creationId xmlns:a16="http://schemas.microsoft.com/office/drawing/2014/main" id="{6935F975-0CC7-414B-9F9C-44875EF3F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4" name="Rectangle 28">
            <a:extLst>
              <a:ext uri="{FF2B5EF4-FFF2-40B4-BE49-F238E27FC236}">
                <a16:creationId xmlns:a16="http://schemas.microsoft.com/office/drawing/2014/main" id="{21DEE8DA-7AB4-4341-BEF7-E8343A7B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" name="Rectangle 29">
            <a:extLst>
              <a:ext uri="{FF2B5EF4-FFF2-40B4-BE49-F238E27FC236}">
                <a16:creationId xmlns:a16="http://schemas.microsoft.com/office/drawing/2014/main" id="{AF4FCF43-3009-4229-89F8-D62F91C92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6" name="Rectangle 30">
            <a:extLst>
              <a:ext uri="{FF2B5EF4-FFF2-40B4-BE49-F238E27FC236}">
                <a16:creationId xmlns:a16="http://schemas.microsoft.com/office/drawing/2014/main" id="{21EAAE8A-F99B-4A0B-8E7D-566273D5E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6450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5" name="Rectangle 32">
            <a:extLst>
              <a:ext uri="{FF2B5EF4-FFF2-40B4-BE49-F238E27FC236}">
                <a16:creationId xmlns:a16="http://schemas.microsoft.com/office/drawing/2014/main" id="{FD0840A3-FF5F-4E9F-AAB6-948A5E4EC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6" name="Rectangle 33">
            <a:extLst>
              <a:ext uri="{FF2B5EF4-FFF2-40B4-BE49-F238E27FC236}">
                <a16:creationId xmlns:a16="http://schemas.microsoft.com/office/drawing/2014/main" id="{F50A1B14-0F67-4FC2-88F7-3BE9E0EB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0" name="Rectangle 47">
            <a:extLst>
              <a:ext uri="{FF2B5EF4-FFF2-40B4-BE49-F238E27FC236}">
                <a16:creationId xmlns:a16="http://schemas.microsoft.com/office/drawing/2014/main" id="{C379EE06-9745-42DA-BBC1-A082CA50F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1" name="Rectangle 48">
            <a:extLst>
              <a:ext uri="{FF2B5EF4-FFF2-40B4-BE49-F238E27FC236}">
                <a16:creationId xmlns:a16="http://schemas.microsoft.com/office/drawing/2014/main" id="{06184212-6301-4320-A25C-8350DB257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Rectangle 49">
            <a:extLst>
              <a:ext uri="{FF2B5EF4-FFF2-40B4-BE49-F238E27FC236}">
                <a16:creationId xmlns:a16="http://schemas.microsoft.com/office/drawing/2014/main" id="{D81215A9-8DA9-436E-BFD3-672FD476B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3" name="Rectangle 50">
            <a:extLst>
              <a:ext uri="{FF2B5EF4-FFF2-40B4-BE49-F238E27FC236}">
                <a16:creationId xmlns:a16="http://schemas.microsoft.com/office/drawing/2014/main" id="{7F4705F9-3317-4397-B01E-644775B1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" name="Rectangle 51">
            <a:extLst>
              <a:ext uri="{FF2B5EF4-FFF2-40B4-BE49-F238E27FC236}">
                <a16:creationId xmlns:a16="http://schemas.microsoft.com/office/drawing/2014/main" id="{2857C00E-FADC-42AA-AA16-38A83D5A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5" name="Rectangle 52">
            <a:extLst>
              <a:ext uri="{FF2B5EF4-FFF2-40B4-BE49-F238E27FC236}">
                <a16:creationId xmlns:a16="http://schemas.microsoft.com/office/drawing/2014/main" id="{74EAC93D-EF3C-4092-B15E-15494A23F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6" name="Rectangle 53">
            <a:extLst>
              <a:ext uri="{FF2B5EF4-FFF2-40B4-BE49-F238E27FC236}">
                <a16:creationId xmlns:a16="http://schemas.microsoft.com/office/drawing/2014/main" id="{5D3EEE91-37CE-4F2F-905E-D7AFCC6E4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7" name="Rectangle 54">
            <a:extLst>
              <a:ext uri="{FF2B5EF4-FFF2-40B4-BE49-F238E27FC236}">
                <a16:creationId xmlns:a16="http://schemas.microsoft.com/office/drawing/2014/main" id="{368F77C6-C453-499B-8B47-39BE1A310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8" name="Rectangle 55">
            <a:extLst>
              <a:ext uri="{FF2B5EF4-FFF2-40B4-BE49-F238E27FC236}">
                <a16:creationId xmlns:a16="http://schemas.microsoft.com/office/drawing/2014/main" id="{4EB7C421-E508-4232-A011-40643DB79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B7A7C2F9-930E-4B50-9AA3-47FE15F4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0" name="Rectangle 57">
            <a:extLst>
              <a:ext uri="{FF2B5EF4-FFF2-40B4-BE49-F238E27FC236}">
                <a16:creationId xmlns:a16="http://schemas.microsoft.com/office/drawing/2014/main" id="{4ADCC0C0-6310-4ED1-A69B-CF3133EB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9" name="Rectangle 59">
            <a:extLst>
              <a:ext uri="{FF2B5EF4-FFF2-40B4-BE49-F238E27FC236}">
                <a16:creationId xmlns:a16="http://schemas.microsoft.com/office/drawing/2014/main" id="{EFCB7559-FD17-472B-B7A1-3FFC63C8B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0" name="Rectangle 60">
            <a:extLst>
              <a:ext uri="{FF2B5EF4-FFF2-40B4-BE49-F238E27FC236}">
                <a16:creationId xmlns:a16="http://schemas.microsoft.com/office/drawing/2014/main" id="{2DA5B014-05A6-4DC4-A1AF-6B4B38233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4" name="Rectangle 74">
            <a:extLst>
              <a:ext uri="{FF2B5EF4-FFF2-40B4-BE49-F238E27FC236}">
                <a16:creationId xmlns:a16="http://schemas.microsoft.com/office/drawing/2014/main" id="{8E63D1D1-CF92-468A-B012-24216CA08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5" name="Rectangle 75">
            <a:extLst>
              <a:ext uri="{FF2B5EF4-FFF2-40B4-BE49-F238E27FC236}">
                <a16:creationId xmlns:a16="http://schemas.microsoft.com/office/drawing/2014/main" id="{8FC2CD59-128D-4D06-937E-4505D57D1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6" name="Rectangle 76">
            <a:extLst>
              <a:ext uri="{FF2B5EF4-FFF2-40B4-BE49-F238E27FC236}">
                <a16:creationId xmlns:a16="http://schemas.microsoft.com/office/drawing/2014/main" id="{B9A7B9E1-4CEE-41C8-A799-EE4B9AFCD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7" name="Rectangle 77">
            <a:extLst>
              <a:ext uri="{FF2B5EF4-FFF2-40B4-BE49-F238E27FC236}">
                <a16:creationId xmlns:a16="http://schemas.microsoft.com/office/drawing/2014/main" id="{3C824F84-B682-4EA2-AFC1-D56DF71A0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8" name="Rectangle 78">
            <a:extLst>
              <a:ext uri="{FF2B5EF4-FFF2-40B4-BE49-F238E27FC236}">
                <a16:creationId xmlns:a16="http://schemas.microsoft.com/office/drawing/2014/main" id="{154DDE76-05F9-405C-86DB-477B87DBB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9" name="Rectangle 79">
            <a:extLst>
              <a:ext uri="{FF2B5EF4-FFF2-40B4-BE49-F238E27FC236}">
                <a16:creationId xmlns:a16="http://schemas.microsoft.com/office/drawing/2014/main" id="{28217A81-8951-475F-9F90-88B99F13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0" name="Rectangle 80">
            <a:extLst>
              <a:ext uri="{FF2B5EF4-FFF2-40B4-BE49-F238E27FC236}">
                <a16:creationId xmlns:a16="http://schemas.microsoft.com/office/drawing/2014/main" id="{DD226742-8914-401E-8D78-93F56B2E4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1" name="Rectangle 81">
            <a:extLst>
              <a:ext uri="{FF2B5EF4-FFF2-40B4-BE49-F238E27FC236}">
                <a16:creationId xmlns:a16="http://schemas.microsoft.com/office/drawing/2014/main" id="{B0E1AE86-33D6-4D1D-BC23-EA8A4AF1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2" name="Rectangle 82">
            <a:extLst>
              <a:ext uri="{FF2B5EF4-FFF2-40B4-BE49-F238E27FC236}">
                <a16:creationId xmlns:a16="http://schemas.microsoft.com/office/drawing/2014/main" id="{CCA69695-3790-4A9F-9CC1-5EBCB1C9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" name="Rectangle 83">
            <a:extLst>
              <a:ext uri="{FF2B5EF4-FFF2-40B4-BE49-F238E27FC236}">
                <a16:creationId xmlns:a16="http://schemas.microsoft.com/office/drawing/2014/main" id="{E75DD56F-C446-4037-8A60-A6C1A44E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4" name="Rectangle 84">
            <a:extLst>
              <a:ext uri="{FF2B5EF4-FFF2-40B4-BE49-F238E27FC236}">
                <a16:creationId xmlns:a16="http://schemas.microsoft.com/office/drawing/2014/main" id="{3658AAE9-4C55-47F2-9C83-497627EC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376763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5B16BA60-1923-4CB8-AC58-3FA97E97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" name="Rectangle 6">
            <a:extLst>
              <a:ext uri="{FF2B5EF4-FFF2-40B4-BE49-F238E27FC236}">
                <a16:creationId xmlns:a16="http://schemas.microsoft.com/office/drawing/2014/main" id="{5472B612-6D9A-49B7-A1A5-EF7EBDCE0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Rectangle 20">
            <a:extLst>
              <a:ext uri="{FF2B5EF4-FFF2-40B4-BE49-F238E27FC236}">
                <a16:creationId xmlns:a16="http://schemas.microsoft.com/office/drawing/2014/main" id="{3C593FAE-CE47-48A5-AC85-6174EAC0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" name="Rectangle 21">
            <a:extLst>
              <a:ext uri="{FF2B5EF4-FFF2-40B4-BE49-F238E27FC236}">
                <a16:creationId xmlns:a16="http://schemas.microsoft.com/office/drawing/2014/main" id="{E2228A57-948E-4482-9E06-D9E725176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Rectangle 22">
            <a:extLst>
              <a:ext uri="{FF2B5EF4-FFF2-40B4-BE49-F238E27FC236}">
                <a16:creationId xmlns:a16="http://schemas.microsoft.com/office/drawing/2014/main" id="{1EF13CFA-22CA-4C10-BE90-D5CC115A8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Rectangle 23">
            <a:extLst>
              <a:ext uri="{FF2B5EF4-FFF2-40B4-BE49-F238E27FC236}">
                <a16:creationId xmlns:a16="http://schemas.microsoft.com/office/drawing/2014/main" id="{0E8E90A3-1641-4E9B-A194-D5F117F9A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" name="Rectangle 24">
            <a:extLst>
              <a:ext uri="{FF2B5EF4-FFF2-40B4-BE49-F238E27FC236}">
                <a16:creationId xmlns:a16="http://schemas.microsoft.com/office/drawing/2014/main" id="{A68EDFEF-E0D3-402A-9521-3DF38E4B8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CCF9D944-04E9-47A8-9177-AFC8A6780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4" name="Rectangle 26">
            <a:extLst>
              <a:ext uri="{FF2B5EF4-FFF2-40B4-BE49-F238E27FC236}">
                <a16:creationId xmlns:a16="http://schemas.microsoft.com/office/drawing/2014/main" id="{ABDECE26-FC06-416E-A783-A77B3FFA3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5" name="Rectangle 27">
            <a:extLst>
              <a:ext uri="{FF2B5EF4-FFF2-40B4-BE49-F238E27FC236}">
                <a16:creationId xmlns:a16="http://schemas.microsoft.com/office/drawing/2014/main" id="{1F81018F-D062-471E-8E4D-BF55555F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6" name="Rectangle 28">
            <a:extLst>
              <a:ext uri="{FF2B5EF4-FFF2-40B4-BE49-F238E27FC236}">
                <a16:creationId xmlns:a16="http://schemas.microsoft.com/office/drawing/2014/main" id="{75BC1DFB-E2E0-44A2-8449-1511B5F4C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7" name="Rectangle 29">
            <a:extLst>
              <a:ext uri="{FF2B5EF4-FFF2-40B4-BE49-F238E27FC236}">
                <a16:creationId xmlns:a16="http://schemas.microsoft.com/office/drawing/2014/main" id="{FE671700-5C5E-4E82-8FDC-49E44FF7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8" name="Rectangle 30">
            <a:extLst>
              <a:ext uri="{FF2B5EF4-FFF2-40B4-BE49-F238E27FC236}">
                <a16:creationId xmlns:a16="http://schemas.microsoft.com/office/drawing/2014/main" id="{367003AF-BC87-4F81-81EB-3D09A24C9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Rectangle 32">
            <a:extLst>
              <a:ext uri="{FF2B5EF4-FFF2-40B4-BE49-F238E27FC236}">
                <a16:creationId xmlns:a16="http://schemas.microsoft.com/office/drawing/2014/main" id="{8E8A1AC8-CA63-4F37-A8CF-FF832D8BE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Rectangle 33">
            <a:extLst>
              <a:ext uri="{FF2B5EF4-FFF2-40B4-BE49-F238E27FC236}">
                <a16:creationId xmlns:a16="http://schemas.microsoft.com/office/drawing/2014/main" id="{628E2734-FDDB-44A3-9AF2-03978429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" name="Rectangle 47">
            <a:extLst>
              <a:ext uri="{FF2B5EF4-FFF2-40B4-BE49-F238E27FC236}">
                <a16:creationId xmlns:a16="http://schemas.microsoft.com/office/drawing/2014/main" id="{924E8ED7-0B54-488C-86FD-838BEC6C7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Rectangle 48">
            <a:extLst>
              <a:ext uri="{FF2B5EF4-FFF2-40B4-BE49-F238E27FC236}">
                <a16:creationId xmlns:a16="http://schemas.microsoft.com/office/drawing/2014/main" id="{5E731C89-5DF4-4419-9A67-52BAEC373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4" name="Rectangle 49">
            <a:extLst>
              <a:ext uri="{FF2B5EF4-FFF2-40B4-BE49-F238E27FC236}">
                <a16:creationId xmlns:a16="http://schemas.microsoft.com/office/drawing/2014/main" id="{D7B0E779-6D3D-4414-91BB-C1BBE6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5" name="Rectangle 50">
            <a:extLst>
              <a:ext uri="{FF2B5EF4-FFF2-40B4-BE49-F238E27FC236}">
                <a16:creationId xmlns:a16="http://schemas.microsoft.com/office/drawing/2014/main" id="{E846AB63-6AAB-4E86-B4BA-7853BD602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6" name="Rectangle 51">
            <a:extLst>
              <a:ext uri="{FF2B5EF4-FFF2-40B4-BE49-F238E27FC236}">
                <a16:creationId xmlns:a16="http://schemas.microsoft.com/office/drawing/2014/main" id="{D05AC798-949B-4443-ADBB-917EF526F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7" name="Rectangle 52">
            <a:extLst>
              <a:ext uri="{FF2B5EF4-FFF2-40B4-BE49-F238E27FC236}">
                <a16:creationId xmlns:a16="http://schemas.microsoft.com/office/drawing/2014/main" id="{8B3E2107-60AF-4064-A551-A333E624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8" name="Rectangle 53">
            <a:extLst>
              <a:ext uri="{FF2B5EF4-FFF2-40B4-BE49-F238E27FC236}">
                <a16:creationId xmlns:a16="http://schemas.microsoft.com/office/drawing/2014/main" id="{055FD3E8-A340-4393-92E1-4FD68288F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9" name="Rectangle 54">
            <a:extLst>
              <a:ext uri="{FF2B5EF4-FFF2-40B4-BE49-F238E27FC236}">
                <a16:creationId xmlns:a16="http://schemas.microsoft.com/office/drawing/2014/main" id="{C18C5E0E-D82C-4F82-A0E3-6BE9AAF75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0" name="Rectangle 55">
            <a:extLst>
              <a:ext uri="{FF2B5EF4-FFF2-40B4-BE49-F238E27FC236}">
                <a16:creationId xmlns:a16="http://schemas.microsoft.com/office/drawing/2014/main" id="{677F5FC4-34F3-400A-9970-A7EA63DB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2A4794CF-928E-4F8E-A532-7800E599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" name="Rectangle 57">
            <a:extLst>
              <a:ext uri="{FF2B5EF4-FFF2-40B4-BE49-F238E27FC236}">
                <a16:creationId xmlns:a16="http://schemas.microsoft.com/office/drawing/2014/main" id="{E4F63079-D99A-4ECA-AE8B-8E93D4295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DA42D9-3528-406D-A6F9-46DF735F0B1B}"/>
              </a:ext>
            </a:extLst>
          </p:cNvPr>
          <p:cNvGrpSpPr/>
          <p:nvPr userDrawn="1"/>
        </p:nvGrpSpPr>
        <p:grpSpPr>
          <a:xfrm>
            <a:off x="354110" y="6402442"/>
            <a:ext cx="11480604" cy="109990"/>
            <a:chOff x="354110" y="6402442"/>
            <a:chExt cx="11480604" cy="109990"/>
          </a:xfrm>
        </p:grpSpPr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9006E5F9-87EA-4BFF-AC26-08D7B4E65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Rectangle 60">
              <a:extLst>
                <a:ext uri="{FF2B5EF4-FFF2-40B4-BE49-F238E27FC236}">
                  <a16:creationId xmlns:a16="http://schemas.microsoft.com/office/drawing/2014/main" id="{40F26277-619B-41A3-9D5F-A02E6914E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Rectangle 61">
              <a:extLst>
                <a:ext uri="{FF2B5EF4-FFF2-40B4-BE49-F238E27FC236}">
                  <a16:creationId xmlns:a16="http://schemas.microsoft.com/office/drawing/2014/main" id="{23DB5C85-827B-49AF-BC96-24E7ABDAD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47A0A99-2056-4E0E-8A5A-2CBCA33AF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Rectangle 63">
              <a:extLst>
                <a:ext uri="{FF2B5EF4-FFF2-40B4-BE49-F238E27FC236}">
                  <a16:creationId xmlns:a16="http://schemas.microsoft.com/office/drawing/2014/main" id="{5474EE8D-D88A-47FF-9107-09082030E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0EC4B1DB-FB22-4303-B2D7-5E60C557A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Rectangle 65">
              <a:extLst>
                <a:ext uri="{FF2B5EF4-FFF2-40B4-BE49-F238E27FC236}">
                  <a16:creationId xmlns:a16="http://schemas.microsoft.com/office/drawing/2014/main" id="{B5127279-9249-47F2-8A42-1F7F68517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BE3E747-CD2D-4EA9-8A1C-AFC94F640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Rectangle 67">
              <a:extLst>
                <a:ext uri="{FF2B5EF4-FFF2-40B4-BE49-F238E27FC236}">
                  <a16:creationId xmlns:a16="http://schemas.microsoft.com/office/drawing/2014/main" id="{844450CC-44D2-4CFB-9D82-BA80F0CA0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Rectangle 68">
              <a:extLst>
                <a:ext uri="{FF2B5EF4-FFF2-40B4-BE49-F238E27FC236}">
                  <a16:creationId xmlns:a16="http://schemas.microsoft.com/office/drawing/2014/main" id="{56C9C6B8-074B-4807-A953-D5D69AEE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Rectangle 69">
              <a:extLst>
                <a:ext uri="{FF2B5EF4-FFF2-40B4-BE49-F238E27FC236}">
                  <a16:creationId xmlns:a16="http://schemas.microsoft.com/office/drawing/2014/main" id="{55A940DF-BE4B-4046-BF7D-7BBB831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70">
              <a:extLst>
                <a:ext uri="{FF2B5EF4-FFF2-40B4-BE49-F238E27FC236}">
                  <a16:creationId xmlns:a16="http://schemas.microsoft.com/office/drawing/2014/main" id="{79FECFE2-55AB-4195-B4F2-F1831B090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71">
              <a:extLst>
                <a:ext uri="{FF2B5EF4-FFF2-40B4-BE49-F238E27FC236}">
                  <a16:creationId xmlns:a16="http://schemas.microsoft.com/office/drawing/2014/main" id="{F78BF45E-3F1B-4CCF-AB55-6AACA1D79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72">
              <a:extLst>
                <a:ext uri="{FF2B5EF4-FFF2-40B4-BE49-F238E27FC236}">
                  <a16:creationId xmlns:a16="http://schemas.microsoft.com/office/drawing/2014/main" id="{CEAEA0D2-DAF5-42AD-824D-BF0A0786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73">
              <a:extLst>
                <a:ext uri="{FF2B5EF4-FFF2-40B4-BE49-F238E27FC236}">
                  <a16:creationId xmlns:a16="http://schemas.microsoft.com/office/drawing/2014/main" id="{2616B93B-15A3-4A25-B322-A4A334791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Rectangle 74">
              <a:extLst>
                <a:ext uri="{FF2B5EF4-FFF2-40B4-BE49-F238E27FC236}">
                  <a16:creationId xmlns:a16="http://schemas.microsoft.com/office/drawing/2014/main" id="{26C24972-CC21-4F79-908A-8F7EEF3C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75">
              <a:extLst>
                <a:ext uri="{FF2B5EF4-FFF2-40B4-BE49-F238E27FC236}">
                  <a16:creationId xmlns:a16="http://schemas.microsoft.com/office/drawing/2014/main" id="{FD7C3FD5-0F89-4B6D-AC87-8001A0810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76">
              <a:extLst>
                <a:ext uri="{FF2B5EF4-FFF2-40B4-BE49-F238E27FC236}">
                  <a16:creationId xmlns:a16="http://schemas.microsoft.com/office/drawing/2014/main" id="{B03C108E-68F6-4221-BC40-C5E3C1904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77">
              <a:extLst>
                <a:ext uri="{FF2B5EF4-FFF2-40B4-BE49-F238E27FC236}">
                  <a16:creationId xmlns:a16="http://schemas.microsoft.com/office/drawing/2014/main" id="{AEE8C851-520C-4A98-839F-17DEECB4C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78">
              <a:extLst>
                <a:ext uri="{FF2B5EF4-FFF2-40B4-BE49-F238E27FC236}">
                  <a16:creationId xmlns:a16="http://schemas.microsoft.com/office/drawing/2014/main" id="{64CDD37E-8761-499B-B591-D1B68A0C6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Rectangle 79">
              <a:extLst>
                <a:ext uri="{FF2B5EF4-FFF2-40B4-BE49-F238E27FC236}">
                  <a16:creationId xmlns:a16="http://schemas.microsoft.com/office/drawing/2014/main" id="{CF1D9CFA-A92A-4012-8DBE-A1AFE416C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Rectangle 80">
              <a:extLst>
                <a:ext uri="{FF2B5EF4-FFF2-40B4-BE49-F238E27FC236}">
                  <a16:creationId xmlns:a16="http://schemas.microsoft.com/office/drawing/2014/main" id="{5B28FF0B-0B00-4C89-9B32-5FCEE8CF7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3F39461F-D7C3-4741-A3BF-B2B81AC1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Rectangle 82">
              <a:extLst>
                <a:ext uri="{FF2B5EF4-FFF2-40B4-BE49-F238E27FC236}">
                  <a16:creationId xmlns:a16="http://schemas.microsoft.com/office/drawing/2014/main" id="{B209DBFB-FB6A-41D4-B8FD-371C1627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Rectangle 83">
              <a:extLst>
                <a:ext uri="{FF2B5EF4-FFF2-40B4-BE49-F238E27FC236}">
                  <a16:creationId xmlns:a16="http://schemas.microsoft.com/office/drawing/2014/main" id="{9851ABD3-4B24-43E9-8246-B439DE28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84">
              <a:extLst>
                <a:ext uri="{FF2B5EF4-FFF2-40B4-BE49-F238E27FC236}">
                  <a16:creationId xmlns:a16="http://schemas.microsoft.com/office/drawing/2014/main" id="{C66181AB-B727-41A6-A789-CF6AAB689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B5B99429-15CB-4646-807F-6B01F4253B13}"/>
              </a:ext>
            </a:extLst>
          </p:cNvPr>
          <p:cNvGrpSpPr/>
          <p:nvPr userDrawn="1"/>
        </p:nvGrpSpPr>
        <p:grpSpPr>
          <a:xfrm>
            <a:off x="354110" y="5904602"/>
            <a:ext cx="11480604" cy="109990"/>
            <a:chOff x="354110" y="6402442"/>
            <a:chExt cx="11480604" cy="109990"/>
          </a:xfrm>
        </p:grpSpPr>
        <p:sp>
          <p:nvSpPr>
            <p:cNvPr id="619" name="Rectangle 59">
              <a:extLst>
                <a:ext uri="{FF2B5EF4-FFF2-40B4-BE49-F238E27FC236}">
                  <a16:creationId xmlns:a16="http://schemas.microsoft.com/office/drawing/2014/main" id="{624494D0-607C-4971-A357-ED99F45D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60">
              <a:extLst>
                <a:ext uri="{FF2B5EF4-FFF2-40B4-BE49-F238E27FC236}">
                  <a16:creationId xmlns:a16="http://schemas.microsoft.com/office/drawing/2014/main" id="{22FD15BA-8E62-417D-8392-658E5E86C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61">
              <a:extLst>
                <a:ext uri="{FF2B5EF4-FFF2-40B4-BE49-F238E27FC236}">
                  <a16:creationId xmlns:a16="http://schemas.microsoft.com/office/drawing/2014/main" id="{C665A07F-2AFB-49CF-8EE0-C81377FC2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62">
              <a:extLst>
                <a:ext uri="{FF2B5EF4-FFF2-40B4-BE49-F238E27FC236}">
                  <a16:creationId xmlns:a16="http://schemas.microsoft.com/office/drawing/2014/main" id="{74997C49-7ACC-4BCC-BC8D-58EBD77EE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63">
              <a:extLst>
                <a:ext uri="{FF2B5EF4-FFF2-40B4-BE49-F238E27FC236}">
                  <a16:creationId xmlns:a16="http://schemas.microsoft.com/office/drawing/2014/main" id="{E3CDD2FB-079B-43EA-89D5-5FD9D764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64">
              <a:extLst>
                <a:ext uri="{FF2B5EF4-FFF2-40B4-BE49-F238E27FC236}">
                  <a16:creationId xmlns:a16="http://schemas.microsoft.com/office/drawing/2014/main" id="{9C1479D9-3647-44C4-99E1-C660E2C8E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65">
              <a:extLst>
                <a:ext uri="{FF2B5EF4-FFF2-40B4-BE49-F238E27FC236}">
                  <a16:creationId xmlns:a16="http://schemas.microsoft.com/office/drawing/2014/main" id="{AA8F3E10-CD9D-49C0-B0AE-24ABBF3BD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66">
              <a:extLst>
                <a:ext uri="{FF2B5EF4-FFF2-40B4-BE49-F238E27FC236}">
                  <a16:creationId xmlns:a16="http://schemas.microsoft.com/office/drawing/2014/main" id="{9C3B6F09-A4DD-4A26-B213-51E23205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67">
              <a:extLst>
                <a:ext uri="{FF2B5EF4-FFF2-40B4-BE49-F238E27FC236}">
                  <a16:creationId xmlns:a16="http://schemas.microsoft.com/office/drawing/2014/main" id="{2BA14941-5A2D-4CDB-9C2E-79C930D22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68">
              <a:extLst>
                <a:ext uri="{FF2B5EF4-FFF2-40B4-BE49-F238E27FC236}">
                  <a16:creationId xmlns:a16="http://schemas.microsoft.com/office/drawing/2014/main" id="{6C5B2E84-85D6-4DD5-88FE-F8495F5E3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69">
              <a:extLst>
                <a:ext uri="{FF2B5EF4-FFF2-40B4-BE49-F238E27FC236}">
                  <a16:creationId xmlns:a16="http://schemas.microsoft.com/office/drawing/2014/main" id="{1987B595-96EB-427F-8E00-533CBBEB5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70">
              <a:extLst>
                <a:ext uri="{FF2B5EF4-FFF2-40B4-BE49-F238E27FC236}">
                  <a16:creationId xmlns:a16="http://schemas.microsoft.com/office/drawing/2014/main" id="{99D33392-C824-498D-AF8A-7AF58A9F3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71">
              <a:extLst>
                <a:ext uri="{FF2B5EF4-FFF2-40B4-BE49-F238E27FC236}">
                  <a16:creationId xmlns:a16="http://schemas.microsoft.com/office/drawing/2014/main" id="{6D1CAD59-FE6E-48A2-AE71-1BB80553F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72">
              <a:extLst>
                <a:ext uri="{FF2B5EF4-FFF2-40B4-BE49-F238E27FC236}">
                  <a16:creationId xmlns:a16="http://schemas.microsoft.com/office/drawing/2014/main" id="{BD936CE6-00F6-4CAF-A200-A693710C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73">
              <a:extLst>
                <a:ext uri="{FF2B5EF4-FFF2-40B4-BE49-F238E27FC236}">
                  <a16:creationId xmlns:a16="http://schemas.microsoft.com/office/drawing/2014/main" id="{10329E52-6B3F-4897-BFBC-A6C4F2D26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74">
              <a:extLst>
                <a:ext uri="{FF2B5EF4-FFF2-40B4-BE49-F238E27FC236}">
                  <a16:creationId xmlns:a16="http://schemas.microsoft.com/office/drawing/2014/main" id="{B9A5FD8E-2005-457D-B36F-5BD162CB6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75">
              <a:extLst>
                <a:ext uri="{FF2B5EF4-FFF2-40B4-BE49-F238E27FC236}">
                  <a16:creationId xmlns:a16="http://schemas.microsoft.com/office/drawing/2014/main" id="{2C1FBF6B-A7C3-4F83-AD53-33D9E848D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76">
              <a:extLst>
                <a:ext uri="{FF2B5EF4-FFF2-40B4-BE49-F238E27FC236}">
                  <a16:creationId xmlns:a16="http://schemas.microsoft.com/office/drawing/2014/main" id="{964A4B57-1B27-4010-9A9F-F2BCD2530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77">
              <a:extLst>
                <a:ext uri="{FF2B5EF4-FFF2-40B4-BE49-F238E27FC236}">
                  <a16:creationId xmlns:a16="http://schemas.microsoft.com/office/drawing/2014/main" id="{D961087D-A1D8-48DD-8BD9-550D6355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78">
              <a:extLst>
                <a:ext uri="{FF2B5EF4-FFF2-40B4-BE49-F238E27FC236}">
                  <a16:creationId xmlns:a16="http://schemas.microsoft.com/office/drawing/2014/main" id="{64FADA1C-663B-4FF6-8D80-B311B8ABC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79">
              <a:extLst>
                <a:ext uri="{FF2B5EF4-FFF2-40B4-BE49-F238E27FC236}">
                  <a16:creationId xmlns:a16="http://schemas.microsoft.com/office/drawing/2014/main" id="{E96330D1-4BBF-4D0A-B45F-77999C5C7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80">
              <a:extLst>
                <a:ext uri="{FF2B5EF4-FFF2-40B4-BE49-F238E27FC236}">
                  <a16:creationId xmlns:a16="http://schemas.microsoft.com/office/drawing/2014/main" id="{78AFE672-0739-4A26-8B51-D71BAD6A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81">
              <a:extLst>
                <a:ext uri="{FF2B5EF4-FFF2-40B4-BE49-F238E27FC236}">
                  <a16:creationId xmlns:a16="http://schemas.microsoft.com/office/drawing/2014/main" id="{AA3E4254-137D-4797-BF52-FAB6866F0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82">
              <a:extLst>
                <a:ext uri="{FF2B5EF4-FFF2-40B4-BE49-F238E27FC236}">
                  <a16:creationId xmlns:a16="http://schemas.microsoft.com/office/drawing/2014/main" id="{81844ED9-0C33-41B9-8D6C-0C959F9E0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83">
              <a:extLst>
                <a:ext uri="{FF2B5EF4-FFF2-40B4-BE49-F238E27FC236}">
                  <a16:creationId xmlns:a16="http://schemas.microsoft.com/office/drawing/2014/main" id="{69541354-1FEF-4A05-8852-E0866C024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84">
              <a:extLst>
                <a:ext uri="{FF2B5EF4-FFF2-40B4-BE49-F238E27FC236}">
                  <a16:creationId xmlns:a16="http://schemas.microsoft.com/office/drawing/2014/main" id="{22323587-A6E2-4D2C-9D71-B6D0B4DAF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0219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6" r:id="rId4"/>
    <p:sldLayoutId id="2147483668" r:id="rId5"/>
    <p:sldLayoutId id="2147483669" r:id="rId6"/>
    <p:sldLayoutId id="2147483667" r:id="rId7"/>
    <p:sldLayoutId id="2147483670" r:id="rId8"/>
    <p:sldLayoutId id="2147483665" r:id="rId9"/>
  </p:sldLayoutIdLst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bvqDVjk56EI?feature=oembed" TargetMode="Externa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Title 735">
            <a:extLst>
              <a:ext uri="{FF2B5EF4-FFF2-40B4-BE49-F238E27FC236}">
                <a16:creationId xmlns:a16="http://schemas.microsoft.com/office/drawing/2014/main" id="{CE57EBF5-7CB4-4746-AB9E-3E8717897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650" y="2202909"/>
            <a:ext cx="5222123" cy="1974380"/>
          </a:xfrm>
        </p:spPr>
        <p:txBody>
          <a:bodyPr anchor="ctr"/>
          <a:lstStyle/>
          <a:p>
            <a:r>
              <a:rPr lang="bg-BG" sz="3600" dirty="0">
                <a:solidFill>
                  <a:schemeClr val="bg1"/>
                </a:solidFill>
                <a:latin typeface="Arial Black" panose="020B0A04020102020204" pitchFamily="34" charset="0"/>
              </a:rPr>
              <a:t>ВИРТУАЛНА РЕАЛНОСТ</a:t>
            </a:r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/>
            </a:r>
            <a:b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bg-BG" sz="3600" dirty="0">
                <a:solidFill>
                  <a:schemeClr val="bg1"/>
                </a:solidFill>
                <a:latin typeface="Arial Black" panose="020B0A04020102020204" pitchFamily="34" charset="0"/>
              </a:rPr>
              <a:t>В СТОПАНСКИ ФАКУЛТЕТ</a:t>
            </a:r>
          </a:p>
        </p:txBody>
      </p:sp>
      <p:sp>
        <p:nvSpPr>
          <p:cNvPr id="737" name="Subtitle 736">
            <a:extLst>
              <a:ext uri="{FF2B5EF4-FFF2-40B4-BE49-F238E27FC236}">
                <a16:creationId xmlns:a16="http://schemas.microsoft.com/office/drawing/2014/main" id="{700EA347-9CC8-4879-9255-16687B0BE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131" y="4593057"/>
            <a:ext cx="5214491" cy="531269"/>
          </a:xfrm>
        </p:spPr>
        <p:txBody>
          <a:bodyPr/>
          <a:lstStyle/>
          <a:p>
            <a:r>
              <a:rPr lang="bg-BG" spc="500" dirty="0">
                <a:solidFill>
                  <a:schemeClr val="bg1"/>
                </a:solidFill>
              </a:rPr>
              <a:t>ТУ-СОФИЯ</a:t>
            </a:r>
            <a:endParaRPr lang="en-IN" spc="5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809587-7040-465C-880B-089D29EF6F7A}"/>
              </a:ext>
            </a:extLst>
          </p:cNvPr>
          <p:cNvCxnSpPr>
            <a:cxnSpLocks/>
          </p:cNvCxnSpPr>
          <p:nvPr/>
        </p:nvCxnSpPr>
        <p:spPr>
          <a:xfrm flipV="1">
            <a:off x="453480" y="1938989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9AC56E-8967-4862-8FEE-AE1AB25A2738}"/>
              </a:ext>
            </a:extLst>
          </p:cNvPr>
          <p:cNvCxnSpPr>
            <a:cxnSpLocks/>
          </p:cNvCxnSpPr>
          <p:nvPr/>
        </p:nvCxnSpPr>
        <p:spPr>
          <a:xfrm flipV="1">
            <a:off x="453480" y="4382337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aphic 11">
            <a:extLst>
              <a:ext uri="{FF2B5EF4-FFF2-40B4-BE49-F238E27FC236}">
                <a16:creationId xmlns:a16="http://schemas.microsoft.com/office/drawing/2014/main" id="{C76938C9-972B-4E8B-BED8-C10634063CE5}"/>
              </a:ext>
            </a:extLst>
          </p:cNvPr>
          <p:cNvGrpSpPr/>
          <p:nvPr/>
        </p:nvGrpSpPr>
        <p:grpSpPr>
          <a:xfrm>
            <a:off x="5416552" y="909003"/>
            <a:ext cx="6321284" cy="5947388"/>
            <a:chOff x="5416552" y="909003"/>
            <a:chExt cx="6321284" cy="594738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4962B48-78CB-4A0E-A360-0BD0DC3431F4}"/>
                </a:ext>
              </a:extLst>
            </p:cNvPr>
            <p:cNvSpPr/>
            <p:nvPr/>
          </p:nvSpPr>
          <p:spPr>
            <a:xfrm>
              <a:off x="8927257" y="6241153"/>
              <a:ext cx="471819" cy="615238"/>
            </a:xfrm>
            <a:custGeom>
              <a:avLst/>
              <a:gdLst>
                <a:gd name="connsiteX0" fmla="*/ 363371 w 471819"/>
                <a:gd name="connsiteY0" fmla="*/ 0 h 615238"/>
                <a:gd name="connsiteX1" fmla="*/ 471820 w 471819"/>
                <a:gd name="connsiteY1" fmla="*/ 615239 h 615238"/>
                <a:gd name="connsiteX2" fmla="*/ 35453 w 471819"/>
                <a:gd name="connsiteY2" fmla="*/ 615158 h 615238"/>
                <a:gd name="connsiteX3" fmla="*/ 0 w 471819"/>
                <a:gd name="connsiteY3" fmla="*/ 71709 h 615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819" h="615238">
                  <a:moveTo>
                    <a:pt x="363371" y="0"/>
                  </a:moveTo>
                  <a:lnTo>
                    <a:pt x="471820" y="615239"/>
                  </a:lnTo>
                  <a:lnTo>
                    <a:pt x="35453" y="615158"/>
                  </a:lnTo>
                  <a:lnTo>
                    <a:pt x="0" y="71709"/>
                  </a:lnTo>
                  <a:close/>
                </a:path>
              </a:pathLst>
            </a:custGeom>
            <a:solidFill>
              <a:srgbClr val="FFD4D4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A21C29D-A00D-495E-9BAC-818DDDA1EE6A}"/>
                </a:ext>
              </a:extLst>
            </p:cNvPr>
            <p:cNvSpPr/>
            <p:nvPr/>
          </p:nvSpPr>
          <p:spPr>
            <a:xfrm>
              <a:off x="8863351" y="4672627"/>
              <a:ext cx="684445" cy="1719503"/>
            </a:xfrm>
            <a:custGeom>
              <a:avLst/>
              <a:gdLst>
                <a:gd name="connsiteX0" fmla="*/ 551644 w 684445"/>
                <a:gd name="connsiteY0" fmla="*/ 1502685 h 1719503"/>
                <a:gd name="connsiteX1" fmla="*/ 427278 w 684445"/>
                <a:gd name="connsiteY1" fmla="*/ 1568526 h 1719503"/>
                <a:gd name="connsiteX2" fmla="*/ 342223 w 684445"/>
                <a:gd name="connsiteY2" fmla="*/ 1677456 h 1719503"/>
                <a:gd name="connsiteX3" fmla="*/ 102977 w 684445"/>
                <a:gd name="connsiteY3" fmla="*/ 1704870 h 1719503"/>
                <a:gd name="connsiteX4" fmla="*/ 85452 w 684445"/>
                <a:gd name="connsiteY4" fmla="*/ 1698278 h 1719503"/>
                <a:gd name="connsiteX5" fmla="*/ 82638 w 684445"/>
                <a:gd name="connsiteY5" fmla="*/ 1676250 h 1719503"/>
                <a:gd name="connsiteX6" fmla="*/ 82638 w 684445"/>
                <a:gd name="connsiteY6" fmla="*/ 1676090 h 1719503"/>
                <a:gd name="connsiteX7" fmla="*/ 49597 w 684445"/>
                <a:gd name="connsiteY7" fmla="*/ 1063664 h 1719503"/>
                <a:gd name="connsiteX8" fmla="*/ 54018 w 684445"/>
                <a:gd name="connsiteY8" fmla="*/ 906498 h 1719503"/>
                <a:gd name="connsiteX9" fmla="*/ 85452 w 684445"/>
                <a:gd name="connsiteY9" fmla="*/ 723205 h 1719503"/>
                <a:gd name="connsiteX10" fmla="*/ 300178 w 684445"/>
                <a:gd name="connsiteY10" fmla="*/ 0 h 1719503"/>
                <a:gd name="connsiteX11" fmla="*/ 359347 w 684445"/>
                <a:gd name="connsiteY11" fmla="*/ 216495 h 1719503"/>
                <a:gd name="connsiteX12" fmla="*/ 359668 w 684445"/>
                <a:gd name="connsiteY12" fmla="*/ 217701 h 1719503"/>
                <a:gd name="connsiteX13" fmla="*/ 684371 w 684445"/>
                <a:gd name="connsiteY13" fmla="*/ 1411359 h 1719503"/>
                <a:gd name="connsiteX14" fmla="*/ 551644 w 684445"/>
                <a:gd name="connsiteY14" fmla="*/ 1502685 h 1719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84445" h="1719503">
                  <a:moveTo>
                    <a:pt x="551644" y="1502685"/>
                  </a:moveTo>
                  <a:cubicBezTo>
                    <a:pt x="488777" y="1537494"/>
                    <a:pt x="427278" y="1568526"/>
                    <a:pt x="427278" y="1568526"/>
                  </a:cubicBezTo>
                  <a:cubicBezTo>
                    <a:pt x="427278" y="1568526"/>
                    <a:pt x="469725" y="1597065"/>
                    <a:pt x="342223" y="1677456"/>
                  </a:cubicBezTo>
                  <a:cubicBezTo>
                    <a:pt x="242939" y="1740082"/>
                    <a:pt x="142449" y="1717733"/>
                    <a:pt x="102977" y="1704870"/>
                  </a:cubicBezTo>
                  <a:cubicBezTo>
                    <a:pt x="91803" y="1701172"/>
                    <a:pt x="85452" y="1698278"/>
                    <a:pt x="85452" y="1698278"/>
                  </a:cubicBezTo>
                  <a:cubicBezTo>
                    <a:pt x="85452" y="1698278"/>
                    <a:pt x="84407" y="1690641"/>
                    <a:pt x="82638" y="1676250"/>
                  </a:cubicBezTo>
                  <a:cubicBezTo>
                    <a:pt x="82638" y="1676170"/>
                    <a:pt x="82638" y="1676170"/>
                    <a:pt x="82638" y="1676090"/>
                  </a:cubicBezTo>
                  <a:cubicBezTo>
                    <a:pt x="73634" y="1603094"/>
                    <a:pt x="46783" y="1357899"/>
                    <a:pt x="49597" y="1063664"/>
                  </a:cubicBezTo>
                  <a:cubicBezTo>
                    <a:pt x="50079" y="1012535"/>
                    <a:pt x="51446" y="959959"/>
                    <a:pt x="54018" y="906498"/>
                  </a:cubicBezTo>
                  <a:cubicBezTo>
                    <a:pt x="54018" y="906498"/>
                    <a:pt x="-86346" y="1151051"/>
                    <a:pt x="85452" y="723205"/>
                  </a:cubicBezTo>
                  <a:cubicBezTo>
                    <a:pt x="257249" y="295279"/>
                    <a:pt x="300178" y="0"/>
                    <a:pt x="300178" y="0"/>
                  </a:cubicBezTo>
                  <a:cubicBezTo>
                    <a:pt x="300178" y="0"/>
                    <a:pt x="323813" y="86421"/>
                    <a:pt x="359347" y="216495"/>
                  </a:cubicBezTo>
                  <a:cubicBezTo>
                    <a:pt x="359427" y="216897"/>
                    <a:pt x="359588" y="217299"/>
                    <a:pt x="359668" y="217701"/>
                  </a:cubicBezTo>
                  <a:cubicBezTo>
                    <a:pt x="466589" y="608968"/>
                    <a:pt x="680592" y="1392467"/>
                    <a:pt x="684371" y="1411359"/>
                  </a:cubicBezTo>
                  <a:cubicBezTo>
                    <a:pt x="687024" y="1424222"/>
                    <a:pt x="618530" y="1465624"/>
                    <a:pt x="551644" y="1502685"/>
                  </a:cubicBezTo>
                  <a:close/>
                </a:path>
              </a:pathLst>
            </a:custGeom>
            <a:solidFill>
              <a:schemeClr val="accent2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E3FEB31-17EF-4141-ABB2-838E7C683AE0}"/>
                </a:ext>
              </a:extLst>
            </p:cNvPr>
            <p:cNvSpPr/>
            <p:nvPr/>
          </p:nvSpPr>
          <p:spPr>
            <a:xfrm>
              <a:off x="5416552" y="3560647"/>
              <a:ext cx="1285860" cy="2137538"/>
            </a:xfrm>
            <a:custGeom>
              <a:avLst/>
              <a:gdLst>
                <a:gd name="connsiteX0" fmla="*/ 1285861 w 1285860"/>
                <a:gd name="connsiteY0" fmla="*/ 1448581 h 2137538"/>
                <a:gd name="connsiteX1" fmla="*/ 1257000 w 1285860"/>
                <a:gd name="connsiteY1" fmla="*/ 1344071 h 2137538"/>
                <a:gd name="connsiteX2" fmla="*/ 1197992 w 1285860"/>
                <a:gd name="connsiteY2" fmla="*/ 685984 h 2137538"/>
                <a:gd name="connsiteX3" fmla="*/ 1262145 w 1285860"/>
                <a:gd name="connsiteY3" fmla="*/ 0 h 2137538"/>
                <a:gd name="connsiteX4" fmla="*/ 107477 w 1285860"/>
                <a:gd name="connsiteY4" fmla="*/ 448345 h 2137538"/>
                <a:gd name="connsiteX5" fmla="*/ 259498 w 1285860"/>
                <a:gd name="connsiteY5" fmla="*/ 1976755 h 2137538"/>
                <a:gd name="connsiteX6" fmla="*/ 345035 w 1285860"/>
                <a:gd name="connsiteY6" fmla="*/ 2137539 h 2137538"/>
                <a:gd name="connsiteX7" fmla="*/ 364007 w 1285860"/>
                <a:gd name="connsiteY7" fmla="*/ 1793060 h 2137538"/>
                <a:gd name="connsiteX8" fmla="*/ 986481 w 1285860"/>
                <a:gd name="connsiteY8" fmla="*/ 1443838 h 2137538"/>
                <a:gd name="connsiteX9" fmla="*/ 1285861 w 1285860"/>
                <a:gd name="connsiteY9" fmla="*/ 1448581 h 2137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5860" h="2137538">
                  <a:moveTo>
                    <a:pt x="1285861" y="1448581"/>
                  </a:moveTo>
                  <a:lnTo>
                    <a:pt x="1257000" y="1344071"/>
                  </a:lnTo>
                  <a:cubicBezTo>
                    <a:pt x="1257000" y="1344071"/>
                    <a:pt x="1269300" y="1156356"/>
                    <a:pt x="1197992" y="685984"/>
                  </a:cubicBezTo>
                  <a:cubicBezTo>
                    <a:pt x="1126685" y="215611"/>
                    <a:pt x="1262145" y="0"/>
                    <a:pt x="1262145" y="0"/>
                  </a:cubicBezTo>
                  <a:cubicBezTo>
                    <a:pt x="1262145" y="0"/>
                    <a:pt x="387803" y="89637"/>
                    <a:pt x="107477" y="448345"/>
                  </a:cubicBezTo>
                  <a:cubicBezTo>
                    <a:pt x="-172849" y="807054"/>
                    <a:pt x="173961" y="1815971"/>
                    <a:pt x="259498" y="1976755"/>
                  </a:cubicBezTo>
                  <a:cubicBezTo>
                    <a:pt x="345035" y="2137539"/>
                    <a:pt x="345035" y="2137539"/>
                    <a:pt x="345035" y="2137539"/>
                  </a:cubicBezTo>
                  <a:cubicBezTo>
                    <a:pt x="345035" y="2137539"/>
                    <a:pt x="304678" y="1940338"/>
                    <a:pt x="364007" y="1793060"/>
                  </a:cubicBezTo>
                  <a:cubicBezTo>
                    <a:pt x="423417" y="1645782"/>
                    <a:pt x="755998" y="1370199"/>
                    <a:pt x="986481" y="1443838"/>
                  </a:cubicBezTo>
                  <a:cubicBezTo>
                    <a:pt x="1216965" y="1517476"/>
                    <a:pt x="1285861" y="1448581"/>
                    <a:pt x="1285861" y="1448581"/>
                  </a:cubicBezTo>
                  <a:close/>
                </a:path>
              </a:pathLst>
            </a:custGeom>
            <a:solidFill>
              <a:schemeClr val="accent2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434E387-289A-4B7E-A694-1A153BFBFD7D}"/>
                </a:ext>
              </a:extLst>
            </p:cNvPr>
            <p:cNvSpPr/>
            <p:nvPr/>
          </p:nvSpPr>
          <p:spPr>
            <a:xfrm>
              <a:off x="5726961" y="5254955"/>
              <a:ext cx="3285513" cy="1601436"/>
            </a:xfrm>
            <a:custGeom>
              <a:avLst/>
              <a:gdLst>
                <a:gd name="connsiteX0" fmla="*/ 3284225 w 3285513"/>
                <a:gd name="connsiteY0" fmla="*/ 561809 h 1601436"/>
                <a:gd name="connsiteX1" fmla="*/ 3284225 w 3285513"/>
                <a:gd name="connsiteY1" fmla="*/ 561809 h 1601436"/>
                <a:gd name="connsiteX2" fmla="*/ 3245717 w 3285513"/>
                <a:gd name="connsiteY2" fmla="*/ 762869 h 1601436"/>
                <a:gd name="connsiteX3" fmla="*/ 3219027 w 3285513"/>
                <a:gd name="connsiteY3" fmla="*/ 1093602 h 1601436"/>
                <a:gd name="connsiteX4" fmla="*/ 3219027 w 3285513"/>
                <a:gd name="connsiteY4" fmla="*/ 1093763 h 1601436"/>
                <a:gd name="connsiteX5" fmla="*/ 3219027 w 3285513"/>
                <a:gd name="connsiteY5" fmla="*/ 1093923 h 1601436"/>
                <a:gd name="connsiteX6" fmla="*/ 3235669 w 3285513"/>
                <a:gd name="connsiteY6" fmla="*/ 1601437 h 1601436"/>
                <a:gd name="connsiteX7" fmla="*/ 122655 w 3285513"/>
                <a:gd name="connsiteY7" fmla="*/ 1601437 h 1601436"/>
                <a:gd name="connsiteX8" fmla="*/ 19673 w 3285513"/>
                <a:gd name="connsiteY8" fmla="*/ 438810 h 1601436"/>
                <a:gd name="connsiteX9" fmla="*/ 15895 w 3285513"/>
                <a:gd name="connsiteY9" fmla="*/ 408100 h 1601436"/>
                <a:gd name="connsiteX10" fmla="*/ 15895 w 3285513"/>
                <a:gd name="connsiteY10" fmla="*/ 408100 h 1601436"/>
                <a:gd name="connsiteX11" fmla="*/ 10991 w 3285513"/>
                <a:gd name="connsiteY11" fmla="*/ 367985 h 1601436"/>
                <a:gd name="connsiteX12" fmla="*/ 42183 w 3285513"/>
                <a:gd name="connsiteY12" fmla="*/ 70294 h 1601436"/>
                <a:gd name="connsiteX13" fmla="*/ 42183 w 3285513"/>
                <a:gd name="connsiteY13" fmla="*/ 70294 h 1601436"/>
                <a:gd name="connsiteX14" fmla="*/ 75786 w 3285513"/>
                <a:gd name="connsiteY14" fmla="*/ 29535 h 1601436"/>
                <a:gd name="connsiteX15" fmla="*/ 109792 w 3285513"/>
                <a:gd name="connsiteY15" fmla="*/ 9920 h 1601436"/>
                <a:gd name="connsiteX16" fmla="*/ 109792 w 3285513"/>
                <a:gd name="connsiteY16" fmla="*/ 9920 h 1601436"/>
                <a:gd name="connsiteX17" fmla="*/ 167835 w 3285513"/>
                <a:gd name="connsiteY17" fmla="*/ 192 h 1601436"/>
                <a:gd name="connsiteX18" fmla="*/ 1377572 w 3285513"/>
                <a:gd name="connsiteY18" fmla="*/ 367985 h 1601436"/>
                <a:gd name="connsiteX19" fmla="*/ 1729366 w 3285513"/>
                <a:gd name="connsiteY19" fmla="*/ 456335 h 1601436"/>
                <a:gd name="connsiteX20" fmla="*/ 1875599 w 3285513"/>
                <a:gd name="connsiteY20" fmla="*/ 478765 h 1601436"/>
                <a:gd name="connsiteX21" fmla="*/ 2173451 w 3285513"/>
                <a:gd name="connsiteY21" fmla="*/ 506580 h 1601436"/>
                <a:gd name="connsiteX22" fmla="*/ 2173531 w 3285513"/>
                <a:gd name="connsiteY22" fmla="*/ 506580 h 1601436"/>
                <a:gd name="connsiteX23" fmla="*/ 2891993 w 3285513"/>
                <a:gd name="connsiteY23" fmla="*/ 504570 h 1601436"/>
                <a:gd name="connsiteX24" fmla="*/ 3186067 w 3285513"/>
                <a:gd name="connsiteY24" fmla="*/ 481337 h 1601436"/>
                <a:gd name="connsiteX25" fmla="*/ 3281331 w 3285513"/>
                <a:gd name="connsiteY25" fmla="*/ 470565 h 1601436"/>
                <a:gd name="connsiteX26" fmla="*/ 3284225 w 3285513"/>
                <a:gd name="connsiteY26" fmla="*/ 561809 h 1601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285513" h="1601436">
                  <a:moveTo>
                    <a:pt x="3284225" y="561809"/>
                  </a:moveTo>
                  <a:lnTo>
                    <a:pt x="3284225" y="561809"/>
                  </a:lnTo>
                  <a:cubicBezTo>
                    <a:pt x="3281009" y="609723"/>
                    <a:pt x="3271121" y="676609"/>
                    <a:pt x="3245717" y="762869"/>
                  </a:cubicBezTo>
                  <a:cubicBezTo>
                    <a:pt x="3217018" y="860546"/>
                    <a:pt x="3214445" y="989092"/>
                    <a:pt x="3219027" y="1093602"/>
                  </a:cubicBezTo>
                  <a:cubicBezTo>
                    <a:pt x="3219027" y="1093682"/>
                    <a:pt x="3219027" y="1093763"/>
                    <a:pt x="3219027" y="1093763"/>
                  </a:cubicBezTo>
                  <a:cubicBezTo>
                    <a:pt x="3219027" y="1093843"/>
                    <a:pt x="3219027" y="1093843"/>
                    <a:pt x="3219027" y="1093923"/>
                  </a:cubicBezTo>
                  <a:cubicBezTo>
                    <a:pt x="3223690" y="1199156"/>
                    <a:pt x="3235669" y="1601437"/>
                    <a:pt x="3235669" y="1601437"/>
                  </a:cubicBezTo>
                  <a:lnTo>
                    <a:pt x="122655" y="1601437"/>
                  </a:lnTo>
                  <a:lnTo>
                    <a:pt x="19673" y="438810"/>
                  </a:lnTo>
                  <a:lnTo>
                    <a:pt x="15895" y="408100"/>
                  </a:lnTo>
                  <a:lnTo>
                    <a:pt x="15895" y="408100"/>
                  </a:lnTo>
                  <a:lnTo>
                    <a:pt x="10991" y="367985"/>
                  </a:lnTo>
                  <a:cubicBezTo>
                    <a:pt x="10991" y="367985"/>
                    <a:pt x="-28482" y="184852"/>
                    <a:pt x="42183" y="70294"/>
                  </a:cubicBezTo>
                  <a:cubicBezTo>
                    <a:pt x="42183" y="70294"/>
                    <a:pt x="42183" y="70294"/>
                    <a:pt x="42183" y="70294"/>
                  </a:cubicBezTo>
                  <a:cubicBezTo>
                    <a:pt x="51428" y="55341"/>
                    <a:pt x="62522" y="41594"/>
                    <a:pt x="75786" y="29535"/>
                  </a:cubicBezTo>
                  <a:cubicBezTo>
                    <a:pt x="85032" y="21174"/>
                    <a:pt x="96286" y="14662"/>
                    <a:pt x="109792" y="9920"/>
                  </a:cubicBezTo>
                  <a:lnTo>
                    <a:pt x="109792" y="9920"/>
                  </a:lnTo>
                  <a:cubicBezTo>
                    <a:pt x="126112" y="4131"/>
                    <a:pt x="145486" y="996"/>
                    <a:pt x="167835" y="192"/>
                  </a:cubicBezTo>
                  <a:cubicBezTo>
                    <a:pt x="357560" y="-6400"/>
                    <a:pt x="765790" y="157599"/>
                    <a:pt x="1377572" y="367985"/>
                  </a:cubicBezTo>
                  <a:cubicBezTo>
                    <a:pt x="1487467" y="405769"/>
                    <a:pt x="1606367" y="434629"/>
                    <a:pt x="1729366" y="456335"/>
                  </a:cubicBezTo>
                  <a:cubicBezTo>
                    <a:pt x="1777602" y="464857"/>
                    <a:pt x="1826399" y="472333"/>
                    <a:pt x="1875599" y="478765"/>
                  </a:cubicBezTo>
                  <a:cubicBezTo>
                    <a:pt x="1974481" y="491708"/>
                    <a:pt x="2074569" y="500712"/>
                    <a:pt x="2173451" y="506580"/>
                  </a:cubicBezTo>
                  <a:lnTo>
                    <a:pt x="2173531" y="506580"/>
                  </a:lnTo>
                  <a:cubicBezTo>
                    <a:pt x="2437779" y="522337"/>
                    <a:pt x="2693184" y="515986"/>
                    <a:pt x="2891993" y="504570"/>
                  </a:cubicBezTo>
                  <a:cubicBezTo>
                    <a:pt x="3015716" y="497415"/>
                    <a:pt x="3117573" y="488332"/>
                    <a:pt x="3186067" y="481337"/>
                  </a:cubicBezTo>
                  <a:cubicBezTo>
                    <a:pt x="3246923" y="475147"/>
                    <a:pt x="3281331" y="470565"/>
                    <a:pt x="3281331" y="470565"/>
                  </a:cubicBezTo>
                  <a:cubicBezTo>
                    <a:pt x="3281331" y="470565"/>
                    <a:pt x="3288325" y="500712"/>
                    <a:pt x="3284225" y="561809"/>
                  </a:cubicBezTo>
                  <a:close/>
                </a:path>
              </a:pathLst>
            </a:custGeom>
            <a:solidFill>
              <a:schemeClr val="accent2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5EEDA7-5DF6-418E-8270-FD62BB96174D}"/>
                </a:ext>
              </a:extLst>
            </p:cNvPr>
            <p:cNvSpPr/>
            <p:nvPr/>
          </p:nvSpPr>
          <p:spPr>
            <a:xfrm>
              <a:off x="6192581" y="3560647"/>
              <a:ext cx="2949643" cy="2011581"/>
            </a:xfrm>
            <a:custGeom>
              <a:avLst/>
              <a:gdLst>
                <a:gd name="connsiteX0" fmla="*/ 486116 w 2949643"/>
                <a:gd name="connsiteY0" fmla="*/ 0 h 2011581"/>
                <a:gd name="connsiteX1" fmla="*/ 663541 w 2949643"/>
                <a:gd name="connsiteY1" fmla="*/ 25725 h 2011581"/>
                <a:gd name="connsiteX2" fmla="*/ 1756227 w 2949643"/>
                <a:gd name="connsiteY2" fmla="*/ 206286 h 2011581"/>
                <a:gd name="connsiteX3" fmla="*/ 2545112 w 2949643"/>
                <a:gd name="connsiteY3" fmla="*/ 465228 h 2011581"/>
                <a:gd name="connsiteX4" fmla="*/ 2949644 w 2949643"/>
                <a:gd name="connsiteY4" fmla="*/ 1004496 h 2011581"/>
                <a:gd name="connsiteX5" fmla="*/ 2644959 w 2949643"/>
                <a:gd name="connsiteY5" fmla="*/ 1572304 h 2011581"/>
                <a:gd name="connsiteX6" fmla="*/ 1571084 w 2949643"/>
                <a:gd name="connsiteY6" fmla="*/ 2008269 h 2011581"/>
                <a:gd name="connsiteX7" fmla="*/ 732437 w 2949643"/>
                <a:gd name="connsiteY7" fmla="*/ 1866458 h 2011581"/>
                <a:gd name="connsiteX8" fmla="*/ 359418 w 2949643"/>
                <a:gd name="connsiteY8" fmla="*/ 1432101 h 2011581"/>
                <a:gd name="connsiteX9" fmla="*/ 139225 w 2949643"/>
                <a:gd name="connsiteY9" fmla="*/ 1362561 h 2011581"/>
                <a:gd name="connsiteX10" fmla="*/ 28928 w 2949643"/>
                <a:gd name="connsiteY10" fmla="*/ 400352 h 2011581"/>
                <a:gd name="connsiteX11" fmla="*/ 486116 w 2949643"/>
                <a:gd name="connsiteY11" fmla="*/ 0 h 2011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49643" h="2011581">
                  <a:moveTo>
                    <a:pt x="486116" y="0"/>
                  </a:moveTo>
                  <a:cubicBezTo>
                    <a:pt x="486116" y="0"/>
                    <a:pt x="620772" y="6673"/>
                    <a:pt x="663541" y="25725"/>
                  </a:cubicBezTo>
                  <a:cubicBezTo>
                    <a:pt x="706309" y="44698"/>
                    <a:pt x="1756227" y="206286"/>
                    <a:pt x="1756227" y="206286"/>
                  </a:cubicBezTo>
                  <a:cubicBezTo>
                    <a:pt x="1756227" y="206286"/>
                    <a:pt x="2219686" y="344077"/>
                    <a:pt x="2545112" y="465228"/>
                  </a:cubicBezTo>
                  <a:cubicBezTo>
                    <a:pt x="2870618" y="586378"/>
                    <a:pt x="2949644" y="1004496"/>
                    <a:pt x="2949644" y="1004496"/>
                  </a:cubicBezTo>
                  <a:cubicBezTo>
                    <a:pt x="2949644" y="1004496"/>
                    <a:pt x="2747056" y="1455897"/>
                    <a:pt x="2644959" y="1572304"/>
                  </a:cubicBezTo>
                  <a:cubicBezTo>
                    <a:pt x="2542861" y="1688712"/>
                    <a:pt x="2174586" y="2049832"/>
                    <a:pt x="1571084" y="2008269"/>
                  </a:cubicBezTo>
                  <a:cubicBezTo>
                    <a:pt x="967583" y="1966706"/>
                    <a:pt x="874971" y="2013334"/>
                    <a:pt x="732437" y="1866458"/>
                  </a:cubicBezTo>
                  <a:cubicBezTo>
                    <a:pt x="589902" y="1719582"/>
                    <a:pt x="421240" y="1672070"/>
                    <a:pt x="359418" y="1432101"/>
                  </a:cubicBezTo>
                  <a:cubicBezTo>
                    <a:pt x="359418" y="1432101"/>
                    <a:pt x="201690" y="1501800"/>
                    <a:pt x="139225" y="1362561"/>
                  </a:cubicBezTo>
                  <a:cubicBezTo>
                    <a:pt x="76761" y="1223323"/>
                    <a:pt x="-59343" y="691370"/>
                    <a:pt x="28928" y="400352"/>
                  </a:cubicBezTo>
                  <a:cubicBezTo>
                    <a:pt x="117198" y="109333"/>
                    <a:pt x="486116" y="0"/>
                    <a:pt x="486116" y="0"/>
                  </a:cubicBezTo>
                  <a:close/>
                </a:path>
              </a:pathLst>
            </a:custGeom>
            <a:solidFill>
              <a:schemeClr val="accent2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DA924AA-4E31-4B4B-82C8-39C08B054417}"/>
                </a:ext>
              </a:extLst>
            </p:cNvPr>
            <p:cNvSpPr/>
            <p:nvPr/>
          </p:nvSpPr>
          <p:spPr>
            <a:xfrm>
              <a:off x="5746634" y="5532418"/>
              <a:ext cx="3058186" cy="1323892"/>
            </a:xfrm>
            <a:custGeom>
              <a:avLst/>
              <a:gdLst>
                <a:gd name="connsiteX0" fmla="*/ 2899654 w 3058186"/>
                <a:gd name="connsiteY0" fmla="*/ 1323893 h 1323892"/>
                <a:gd name="connsiteX1" fmla="*/ 1549955 w 3058186"/>
                <a:gd name="connsiteY1" fmla="*/ 1323893 h 1323892"/>
                <a:gd name="connsiteX2" fmla="*/ 1382579 w 3058186"/>
                <a:gd name="connsiteY2" fmla="*/ 1323893 h 1323892"/>
                <a:gd name="connsiteX3" fmla="*/ 102982 w 3058186"/>
                <a:gd name="connsiteY3" fmla="*/ 1323893 h 1323892"/>
                <a:gd name="connsiteX4" fmla="*/ 0 w 3058186"/>
                <a:gd name="connsiteY4" fmla="*/ 161347 h 1323892"/>
                <a:gd name="connsiteX5" fmla="*/ 7235 w 3058186"/>
                <a:gd name="connsiteY5" fmla="*/ 151378 h 1323892"/>
                <a:gd name="connsiteX6" fmla="*/ 11416 w 3058186"/>
                <a:gd name="connsiteY6" fmla="*/ 145670 h 1323892"/>
                <a:gd name="connsiteX7" fmla="*/ 14390 w 3058186"/>
                <a:gd name="connsiteY7" fmla="*/ 141650 h 1323892"/>
                <a:gd name="connsiteX8" fmla="*/ 35774 w 3058186"/>
                <a:gd name="connsiteY8" fmla="*/ 112870 h 1323892"/>
                <a:gd name="connsiteX9" fmla="*/ 143258 w 3058186"/>
                <a:gd name="connsiteY9" fmla="*/ 148082 h 1323892"/>
                <a:gd name="connsiteX10" fmla="*/ 421655 w 3058186"/>
                <a:gd name="connsiteY10" fmla="*/ 153549 h 1323892"/>
                <a:gd name="connsiteX11" fmla="*/ 1709693 w 3058186"/>
                <a:gd name="connsiteY11" fmla="*/ 178952 h 1323892"/>
                <a:gd name="connsiteX12" fmla="*/ 1907618 w 3058186"/>
                <a:gd name="connsiteY12" fmla="*/ 182891 h 1323892"/>
                <a:gd name="connsiteX13" fmla="*/ 1855846 w 3058186"/>
                <a:gd name="connsiteY13" fmla="*/ 201381 h 1323892"/>
                <a:gd name="connsiteX14" fmla="*/ 2153698 w 3058186"/>
                <a:gd name="connsiteY14" fmla="*/ 229197 h 1323892"/>
                <a:gd name="connsiteX15" fmla="*/ 2153778 w 3058186"/>
                <a:gd name="connsiteY15" fmla="*/ 229197 h 1323892"/>
                <a:gd name="connsiteX16" fmla="*/ 3058186 w 3058186"/>
                <a:gd name="connsiteY16" fmla="*/ 0 h 1323892"/>
                <a:gd name="connsiteX17" fmla="*/ 2872320 w 3058186"/>
                <a:gd name="connsiteY17" fmla="*/ 227187 h 1323892"/>
                <a:gd name="connsiteX18" fmla="*/ 2899654 w 3058186"/>
                <a:gd name="connsiteY18" fmla="*/ 1323893 h 132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58186" h="1323892">
                  <a:moveTo>
                    <a:pt x="2899654" y="1323893"/>
                  </a:moveTo>
                  <a:lnTo>
                    <a:pt x="1549955" y="1323893"/>
                  </a:lnTo>
                  <a:cubicBezTo>
                    <a:pt x="1467955" y="1298811"/>
                    <a:pt x="1407902" y="1293827"/>
                    <a:pt x="1382579" y="1323893"/>
                  </a:cubicBezTo>
                  <a:lnTo>
                    <a:pt x="102982" y="1323893"/>
                  </a:lnTo>
                  <a:lnTo>
                    <a:pt x="0" y="161347"/>
                  </a:lnTo>
                  <a:cubicBezTo>
                    <a:pt x="2492" y="157890"/>
                    <a:pt x="4984" y="154513"/>
                    <a:pt x="7235" y="151378"/>
                  </a:cubicBezTo>
                  <a:cubicBezTo>
                    <a:pt x="8682" y="149368"/>
                    <a:pt x="10049" y="147439"/>
                    <a:pt x="11416" y="145670"/>
                  </a:cubicBezTo>
                  <a:cubicBezTo>
                    <a:pt x="12461" y="144303"/>
                    <a:pt x="13425" y="142937"/>
                    <a:pt x="14390" y="141650"/>
                  </a:cubicBezTo>
                  <a:cubicBezTo>
                    <a:pt x="27896" y="123241"/>
                    <a:pt x="35774" y="112870"/>
                    <a:pt x="35774" y="112870"/>
                  </a:cubicBezTo>
                  <a:lnTo>
                    <a:pt x="143258" y="148082"/>
                  </a:lnTo>
                  <a:lnTo>
                    <a:pt x="421655" y="153549"/>
                  </a:lnTo>
                  <a:lnTo>
                    <a:pt x="1709693" y="178952"/>
                  </a:lnTo>
                  <a:lnTo>
                    <a:pt x="1907618" y="182891"/>
                  </a:lnTo>
                  <a:cubicBezTo>
                    <a:pt x="1907618" y="182891"/>
                    <a:pt x="1883902" y="190690"/>
                    <a:pt x="1855846" y="201381"/>
                  </a:cubicBezTo>
                  <a:cubicBezTo>
                    <a:pt x="1762109" y="237236"/>
                    <a:pt x="1620057" y="306293"/>
                    <a:pt x="2153698" y="229197"/>
                  </a:cubicBezTo>
                  <a:lnTo>
                    <a:pt x="2153778" y="229197"/>
                  </a:lnTo>
                  <a:cubicBezTo>
                    <a:pt x="2842977" y="129672"/>
                    <a:pt x="3055694" y="1447"/>
                    <a:pt x="3058186" y="0"/>
                  </a:cubicBezTo>
                  <a:cubicBezTo>
                    <a:pt x="3057623" y="1527"/>
                    <a:pt x="3021608" y="99606"/>
                    <a:pt x="2872320" y="227187"/>
                  </a:cubicBezTo>
                  <a:cubicBezTo>
                    <a:pt x="2780915" y="305329"/>
                    <a:pt x="2906728" y="1020012"/>
                    <a:pt x="2899654" y="1323893"/>
                  </a:cubicBezTo>
                  <a:close/>
                </a:path>
              </a:pathLst>
            </a:custGeom>
            <a:solidFill>
              <a:schemeClr val="accent2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0047AAD-3C8A-41FF-9727-4059C031EB34}"/>
                </a:ext>
              </a:extLst>
            </p:cNvPr>
            <p:cNvSpPr/>
            <p:nvPr/>
          </p:nvSpPr>
          <p:spPr>
            <a:xfrm>
              <a:off x="5739048" y="5174353"/>
              <a:ext cx="429462" cy="612514"/>
            </a:xfrm>
            <a:custGeom>
              <a:avLst/>
              <a:gdLst>
                <a:gd name="connsiteX0" fmla="*/ 77206 w 429462"/>
                <a:gd name="connsiteY0" fmla="*/ 0 h 612514"/>
                <a:gd name="connsiteX1" fmla="*/ 110 w 429462"/>
                <a:gd name="connsiteY1" fmla="*/ 370687 h 612514"/>
                <a:gd name="connsiteX2" fmla="*/ 366375 w 429462"/>
                <a:gd name="connsiteY2" fmla="*/ 587182 h 612514"/>
                <a:gd name="connsiteX3" fmla="*/ 77206 w 429462"/>
                <a:gd name="connsiteY3" fmla="*/ 0 h 61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462" h="612514">
                  <a:moveTo>
                    <a:pt x="77206" y="0"/>
                  </a:moveTo>
                  <a:cubicBezTo>
                    <a:pt x="77206" y="0"/>
                    <a:pt x="4532" y="173486"/>
                    <a:pt x="110" y="370687"/>
                  </a:cubicBezTo>
                  <a:cubicBezTo>
                    <a:pt x="-4312" y="567888"/>
                    <a:pt x="124637" y="661303"/>
                    <a:pt x="366375" y="587182"/>
                  </a:cubicBezTo>
                  <a:cubicBezTo>
                    <a:pt x="608114" y="513061"/>
                    <a:pt x="77206" y="0"/>
                    <a:pt x="77206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F4F37FE-8774-418B-AFD0-7A40E96923AD}"/>
                </a:ext>
              </a:extLst>
            </p:cNvPr>
            <p:cNvSpPr/>
            <p:nvPr/>
          </p:nvSpPr>
          <p:spPr>
            <a:xfrm>
              <a:off x="6498459" y="3904322"/>
              <a:ext cx="1681315" cy="1659644"/>
            </a:xfrm>
            <a:custGeom>
              <a:avLst/>
              <a:gdLst>
                <a:gd name="connsiteX0" fmla="*/ 203954 w 1681315"/>
                <a:gd name="connsiteY0" fmla="*/ 1080788 h 1659644"/>
                <a:gd name="connsiteX1" fmla="*/ 0 w 1681315"/>
                <a:gd name="connsiteY1" fmla="*/ 0 h 1659644"/>
                <a:gd name="connsiteX2" fmla="*/ 372616 w 1681315"/>
                <a:gd name="connsiteY2" fmla="*/ 807295 h 1659644"/>
                <a:gd name="connsiteX3" fmla="*/ 1681315 w 1681315"/>
                <a:gd name="connsiteY3" fmla="*/ 1285707 h 1659644"/>
                <a:gd name="connsiteX4" fmla="*/ 1586292 w 1681315"/>
                <a:gd name="connsiteY4" fmla="*/ 1552125 h 1659644"/>
                <a:gd name="connsiteX5" fmla="*/ 307740 w 1681315"/>
                <a:gd name="connsiteY5" fmla="*/ 1522702 h 1659644"/>
                <a:gd name="connsiteX6" fmla="*/ 203954 w 1681315"/>
                <a:gd name="connsiteY6" fmla="*/ 1080788 h 1659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1315" h="1659644">
                  <a:moveTo>
                    <a:pt x="203954" y="1080788"/>
                  </a:moveTo>
                  <a:cubicBezTo>
                    <a:pt x="225660" y="978208"/>
                    <a:pt x="0" y="0"/>
                    <a:pt x="0" y="0"/>
                  </a:cubicBezTo>
                  <a:cubicBezTo>
                    <a:pt x="0" y="0"/>
                    <a:pt x="181203" y="280889"/>
                    <a:pt x="372616" y="807295"/>
                  </a:cubicBezTo>
                  <a:cubicBezTo>
                    <a:pt x="564029" y="1333701"/>
                    <a:pt x="1681315" y="1285707"/>
                    <a:pt x="1681315" y="1285707"/>
                  </a:cubicBezTo>
                  <a:cubicBezTo>
                    <a:pt x="1681315" y="1285707"/>
                    <a:pt x="1664915" y="1493600"/>
                    <a:pt x="1586292" y="1552125"/>
                  </a:cubicBezTo>
                  <a:cubicBezTo>
                    <a:pt x="1507669" y="1610651"/>
                    <a:pt x="673523" y="1776660"/>
                    <a:pt x="307740" y="1522702"/>
                  </a:cubicBezTo>
                  <a:cubicBezTo>
                    <a:pt x="-58043" y="1268825"/>
                    <a:pt x="203954" y="1080788"/>
                    <a:pt x="203954" y="108078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63C18F6-8DCC-4395-8346-5789BF5EF8E2}"/>
                </a:ext>
              </a:extLst>
            </p:cNvPr>
            <p:cNvSpPr/>
            <p:nvPr/>
          </p:nvSpPr>
          <p:spPr>
            <a:xfrm>
              <a:off x="9232505" y="4839601"/>
              <a:ext cx="321" cy="1768"/>
            </a:xfrm>
            <a:custGeom>
              <a:avLst/>
              <a:gdLst>
                <a:gd name="connsiteX0" fmla="*/ 321 w 321"/>
                <a:gd name="connsiteY0" fmla="*/ 0 h 1768"/>
                <a:gd name="connsiteX1" fmla="*/ 0 w 321"/>
                <a:gd name="connsiteY1" fmla="*/ 1769 h 1768"/>
                <a:gd name="connsiteX2" fmla="*/ 321 w 321"/>
                <a:gd name="connsiteY2" fmla="*/ 0 h 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1" h="1768">
                  <a:moveTo>
                    <a:pt x="321" y="0"/>
                  </a:moveTo>
                  <a:cubicBezTo>
                    <a:pt x="241" y="482"/>
                    <a:pt x="80" y="1126"/>
                    <a:pt x="0" y="1769"/>
                  </a:cubicBezTo>
                  <a:lnTo>
                    <a:pt x="321" y="0"/>
                  </a:lnTo>
                  <a:close/>
                </a:path>
              </a:pathLst>
            </a:custGeom>
            <a:solidFill>
              <a:srgbClr val="42FF65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3032996-2805-4FEB-8F55-847189B10038}"/>
                </a:ext>
              </a:extLst>
            </p:cNvPr>
            <p:cNvSpPr/>
            <p:nvPr/>
          </p:nvSpPr>
          <p:spPr>
            <a:xfrm>
              <a:off x="8943874" y="4842013"/>
              <a:ext cx="471201" cy="1550117"/>
            </a:xfrm>
            <a:custGeom>
              <a:avLst/>
              <a:gdLst>
                <a:gd name="connsiteX0" fmla="*/ 261780 w 471201"/>
                <a:gd name="connsiteY0" fmla="*/ 1508071 h 1550117"/>
                <a:gd name="connsiteX1" fmla="*/ 22534 w 471201"/>
                <a:gd name="connsiteY1" fmla="*/ 1535484 h 1550117"/>
                <a:gd name="connsiteX2" fmla="*/ 2195 w 471201"/>
                <a:gd name="connsiteY2" fmla="*/ 1506704 h 1550117"/>
                <a:gd name="connsiteX3" fmla="*/ 2195 w 471201"/>
                <a:gd name="connsiteY3" fmla="*/ 1506543 h 1550117"/>
                <a:gd name="connsiteX4" fmla="*/ 67393 w 471201"/>
                <a:gd name="connsiteY4" fmla="*/ 974751 h 1550117"/>
                <a:gd name="connsiteX5" fmla="*/ 118040 w 471201"/>
                <a:gd name="connsiteY5" fmla="*/ 838407 h 1550117"/>
                <a:gd name="connsiteX6" fmla="*/ 278984 w 471201"/>
                <a:gd name="connsiteY6" fmla="*/ 47029 h 1550117"/>
                <a:gd name="connsiteX7" fmla="*/ 288551 w 471201"/>
                <a:gd name="connsiteY7" fmla="*/ 0 h 1550117"/>
                <a:gd name="connsiteX8" fmla="*/ 279306 w 471201"/>
                <a:gd name="connsiteY8" fmla="*/ 48235 h 1550117"/>
                <a:gd name="connsiteX9" fmla="*/ 164748 w 471201"/>
                <a:gd name="connsiteY9" fmla="*/ 1014143 h 1550117"/>
                <a:gd name="connsiteX10" fmla="*/ 471201 w 471201"/>
                <a:gd name="connsiteY10" fmla="*/ 1333299 h 1550117"/>
                <a:gd name="connsiteX11" fmla="*/ 346835 w 471201"/>
                <a:gd name="connsiteY11" fmla="*/ 1399140 h 1550117"/>
                <a:gd name="connsiteX12" fmla="*/ 261780 w 471201"/>
                <a:gd name="connsiteY12" fmla="*/ 1508071 h 1550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1201" h="1550117">
                  <a:moveTo>
                    <a:pt x="261780" y="1508071"/>
                  </a:moveTo>
                  <a:cubicBezTo>
                    <a:pt x="162497" y="1570696"/>
                    <a:pt x="62007" y="1548347"/>
                    <a:pt x="22534" y="1535484"/>
                  </a:cubicBezTo>
                  <a:lnTo>
                    <a:pt x="2195" y="1506704"/>
                  </a:lnTo>
                  <a:cubicBezTo>
                    <a:pt x="2195" y="1506704"/>
                    <a:pt x="2195" y="1506624"/>
                    <a:pt x="2195" y="1506543"/>
                  </a:cubicBezTo>
                  <a:cubicBezTo>
                    <a:pt x="1632" y="1498986"/>
                    <a:pt x="-17340" y="1249450"/>
                    <a:pt x="67393" y="974751"/>
                  </a:cubicBezTo>
                  <a:cubicBezTo>
                    <a:pt x="81301" y="929651"/>
                    <a:pt x="98022" y="883908"/>
                    <a:pt x="118040" y="838407"/>
                  </a:cubicBezTo>
                  <a:lnTo>
                    <a:pt x="278984" y="47029"/>
                  </a:lnTo>
                  <a:lnTo>
                    <a:pt x="288551" y="0"/>
                  </a:lnTo>
                  <a:cubicBezTo>
                    <a:pt x="286943" y="8039"/>
                    <a:pt x="283727" y="24439"/>
                    <a:pt x="279306" y="48235"/>
                  </a:cubicBezTo>
                  <a:cubicBezTo>
                    <a:pt x="253179" y="188680"/>
                    <a:pt x="185328" y="585333"/>
                    <a:pt x="164748" y="1014143"/>
                  </a:cubicBezTo>
                  <a:cubicBezTo>
                    <a:pt x="151483" y="1290209"/>
                    <a:pt x="312427" y="1344956"/>
                    <a:pt x="471201" y="1333299"/>
                  </a:cubicBezTo>
                  <a:cubicBezTo>
                    <a:pt x="408335" y="1368108"/>
                    <a:pt x="346835" y="1399140"/>
                    <a:pt x="346835" y="1399140"/>
                  </a:cubicBezTo>
                  <a:cubicBezTo>
                    <a:pt x="346835" y="1399140"/>
                    <a:pt x="389201" y="1427679"/>
                    <a:pt x="261780" y="150807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AE40EBF-6409-483F-947C-7351C10EA2BB}"/>
                </a:ext>
              </a:extLst>
            </p:cNvPr>
            <p:cNvSpPr/>
            <p:nvPr/>
          </p:nvSpPr>
          <p:spPr>
            <a:xfrm>
              <a:off x="5450147" y="3590955"/>
              <a:ext cx="1131276" cy="1392788"/>
            </a:xfrm>
            <a:custGeom>
              <a:avLst/>
              <a:gdLst>
                <a:gd name="connsiteX0" fmla="*/ 1106757 w 1131276"/>
                <a:gd name="connsiteY0" fmla="*/ 58284 h 1392788"/>
                <a:gd name="connsiteX1" fmla="*/ 288850 w 1131276"/>
                <a:gd name="connsiteY1" fmla="*/ 373501 h 1392788"/>
                <a:gd name="connsiteX2" fmla="*/ 74365 w 1131276"/>
                <a:gd name="connsiteY2" fmla="*/ 1392789 h 1392788"/>
                <a:gd name="connsiteX3" fmla="*/ 79590 w 1131276"/>
                <a:gd name="connsiteY3" fmla="*/ 449712 h 1392788"/>
                <a:gd name="connsiteX4" fmla="*/ 1131277 w 1131276"/>
                <a:gd name="connsiteY4" fmla="*/ 0 h 1392788"/>
                <a:gd name="connsiteX5" fmla="*/ 1106757 w 1131276"/>
                <a:gd name="connsiteY5" fmla="*/ 58284 h 139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1276" h="1392788">
                  <a:moveTo>
                    <a:pt x="1106757" y="58284"/>
                  </a:moveTo>
                  <a:cubicBezTo>
                    <a:pt x="1106757" y="58284"/>
                    <a:pt x="626737" y="181766"/>
                    <a:pt x="288850" y="373501"/>
                  </a:cubicBezTo>
                  <a:cubicBezTo>
                    <a:pt x="-49036" y="565235"/>
                    <a:pt x="74365" y="1392789"/>
                    <a:pt x="74365" y="1392789"/>
                  </a:cubicBezTo>
                  <a:cubicBezTo>
                    <a:pt x="74365" y="1392789"/>
                    <a:pt x="-96387" y="730762"/>
                    <a:pt x="79590" y="449712"/>
                  </a:cubicBezTo>
                  <a:cubicBezTo>
                    <a:pt x="255568" y="168662"/>
                    <a:pt x="1131277" y="0"/>
                    <a:pt x="1131277" y="0"/>
                  </a:cubicBezTo>
                  <a:lnTo>
                    <a:pt x="1106757" y="58284"/>
                  </a:lnTo>
                  <a:close/>
                </a:path>
              </a:pathLst>
            </a:custGeom>
            <a:solidFill>
              <a:srgbClr val="E2F7C1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247B7CA-C9BA-42BD-B570-128550E7EF15}"/>
                </a:ext>
              </a:extLst>
            </p:cNvPr>
            <p:cNvSpPr/>
            <p:nvPr/>
          </p:nvSpPr>
          <p:spPr>
            <a:xfrm>
              <a:off x="8166027" y="3869513"/>
              <a:ext cx="976117" cy="794753"/>
            </a:xfrm>
            <a:custGeom>
              <a:avLst/>
              <a:gdLst>
                <a:gd name="connsiteX0" fmla="*/ 0 w 976117"/>
                <a:gd name="connsiteY0" fmla="*/ 0 h 794753"/>
                <a:gd name="connsiteX1" fmla="*/ 110458 w 976117"/>
                <a:gd name="connsiteY1" fmla="*/ 137229 h 794753"/>
                <a:gd name="connsiteX2" fmla="*/ 705599 w 976117"/>
                <a:gd name="connsiteY2" fmla="*/ 343434 h 794753"/>
                <a:gd name="connsiteX3" fmla="*/ 976118 w 976117"/>
                <a:gd name="connsiteY3" fmla="*/ 794754 h 794753"/>
                <a:gd name="connsiteX4" fmla="*/ 771360 w 976117"/>
                <a:gd name="connsiteY4" fmla="*/ 317226 h 794753"/>
                <a:gd name="connsiteX5" fmla="*/ 0 w 976117"/>
                <a:gd name="connsiteY5" fmla="*/ 0 h 79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6117" h="794753">
                  <a:moveTo>
                    <a:pt x="0" y="0"/>
                  </a:moveTo>
                  <a:cubicBezTo>
                    <a:pt x="0" y="0"/>
                    <a:pt x="73076" y="133611"/>
                    <a:pt x="110458" y="137229"/>
                  </a:cubicBezTo>
                  <a:cubicBezTo>
                    <a:pt x="147840" y="140766"/>
                    <a:pt x="539912" y="200417"/>
                    <a:pt x="705599" y="343434"/>
                  </a:cubicBezTo>
                  <a:cubicBezTo>
                    <a:pt x="871287" y="486451"/>
                    <a:pt x="976118" y="794754"/>
                    <a:pt x="976118" y="794754"/>
                  </a:cubicBezTo>
                  <a:cubicBezTo>
                    <a:pt x="976118" y="794754"/>
                    <a:pt x="863891" y="441914"/>
                    <a:pt x="771360" y="317226"/>
                  </a:cubicBezTo>
                  <a:cubicBezTo>
                    <a:pt x="678909" y="19245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55000"/>
              </a:srgbClr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CA1D7F4-2066-41AA-B75E-E43FE9D80D97}"/>
                </a:ext>
              </a:extLst>
            </p:cNvPr>
            <p:cNvSpPr/>
            <p:nvPr/>
          </p:nvSpPr>
          <p:spPr>
            <a:xfrm>
              <a:off x="8005768" y="4213083"/>
              <a:ext cx="1597732" cy="1696204"/>
            </a:xfrm>
            <a:custGeom>
              <a:avLst/>
              <a:gdLst>
                <a:gd name="connsiteX0" fmla="*/ 1364368 w 1597732"/>
                <a:gd name="connsiteY0" fmla="*/ 386710 h 1696204"/>
                <a:gd name="connsiteX1" fmla="*/ 1262270 w 1597732"/>
                <a:gd name="connsiteY1" fmla="*/ 618238 h 1696204"/>
                <a:gd name="connsiteX2" fmla="*/ 1262190 w 1597732"/>
                <a:gd name="connsiteY2" fmla="*/ 618319 h 1696204"/>
                <a:gd name="connsiteX3" fmla="*/ 1147310 w 1597732"/>
                <a:gd name="connsiteY3" fmla="*/ 1025342 h 1696204"/>
                <a:gd name="connsiteX4" fmla="*/ 1190480 w 1597732"/>
                <a:gd name="connsiteY4" fmla="*/ 1295700 h 1696204"/>
                <a:gd name="connsiteX5" fmla="*/ 1238474 w 1597732"/>
                <a:gd name="connsiteY5" fmla="*/ 1421755 h 1696204"/>
                <a:gd name="connsiteX6" fmla="*/ 1143692 w 1597732"/>
                <a:gd name="connsiteY6" fmla="*/ 1592105 h 1696204"/>
                <a:gd name="connsiteX7" fmla="*/ 1035565 w 1597732"/>
                <a:gd name="connsiteY7" fmla="*/ 1640421 h 1696204"/>
                <a:gd name="connsiteX8" fmla="*/ 695829 w 1597732"/>
                <a:gd name="connsiteY8" fmla="*/ 1695489 h 1696204"/>
                <a:gd name="connsiteX9" fmla="*/ 532473 w 1597732"/>
                <a:gd name="connsiteY9" fmla="*/ 1648701 h 1696204"/>
                <a:gd name="connsiteX10" fmla="*/ 532473 w 1597732"/>
                <a:gd name="connsiteY10" fmla="*/ 1648701 h 1696204"/>
                <a:gd name="connsiteX11" fmla="*/ 502567 w 1597732"/>
                <a:gd name="connsiteY11" fmla="*/ 1640742 h 1696204"/>
                <a:gd name="connsiteX12" fmla="*/ 497261 w 1597732"/>
                <a:gd name="connsiteY12" fmla="*/ 1639215 h 1696204"/>
                <a:gd name="connsiteX13" fmla="*/ 91845 w 1597732"/>
                <a:gd name="connsiteY13" fmla="*/ 1441451 h 1696204"/>
                <a:gd name="connsiteX14" fmla="*/ 52614 w 1597732"/>
                <a:gd name="connsiteY14" fmla="*/ 1390322 h 1696204"/>
                <a:gd name="connsiteX15" fmla="*/ 15071 w 1597732"/>
                <a:gd name="connsiteY15" fmla="*/ 1092630 h 1696204"/>
                <a:gd name="connsiteX16" fmla="*/ 15071 w 1597732"/>
                <a:gd name="connsiteY16" fmla="*/ 1092550 h 1696204"/>
                <a:gd name="connsiteX17" fmla="*/ 15071 w 1597732"/>
                <a:gd name="connsiteY17" fmla="*/ 1092470 h 1696204"/>
                <a:gd name="connsiteX18" fmla="*/ 175292 w 1597732"/>
                <a:gd name="connsiteY18" fmla="*/ 858690 h 1696204"/>
                <a:gd name="connsiteX19" fmla="*/ 340417 w 1597732"/>
                <a:gd name="connsiteY19" fmla="*/ 702971 h 1696204"/>
                <a:gd name="connsiteX20" fmla="*/ 510285 w 1597732"/>
                <a:gd name="connsiteY20" fmla="*/ 655781 h 1696204"/>
                <a:gd name="connsiteX21" fmla="*/ 520495 w 1597732"/>
                <a:gd name="connsiteY21" fmla="*/ 655540 h 1696204"/>
                <a:gd name="connsiteX22" fmla="*/ 529338 w 1597732"/>
                <a:gd name="connsiteY22" fmla="*/ 653450 h 1696204"/>
                <a:gd name="connsiteX23" fmla="*/ 658125 w 1597732"/>
                <a:gd name="connsiteY23" fmla="*/ 539374 h 1696204"/>
                <a:gd name="connsiteX24" fmla="*/ 927116 w 1597732"/>
                <a:gd name="connsiteY24" fmla="*/ 533103 h 1696204"/>
                <a:gd name="connsiteX25" fmla="*/ 932181 w 1597732"/>
                <a:gd name="connsiteY25" fmla="*/ 528601 h 1696204"/>
                <a:gd name="connsiteX26" fmla="*/ 1354962 w 1597732"/>
                <a:gd name="connsiteY26" fmla="*/ 94244 h 1696204"/>
                <a:gd name="connsiteX27" fmla="*/ 1586169 w 1597732"/>
                <a:gd name="connsiteY27" fmla="*/ 20846 h 1696204"/>
                <a:gd name="connsiteX28" fmla="*/ 1595655 w 1597732"/>
                <a:gd name="connsiteY28" fmla="*/ 40784 h 1696204"/>
                <a:gd name="connsiteX29" fmla="*/ 1364368 w 1597732"/>
                <a:gd name="connsiteY29" fmla="*/ 386710 h 1696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97732" h="1696204">
                  <a:moveTo>
                    <a:pt x="1364368" y="386710"/>
                  </a:moveTo>
                  <a:cubicBezTo>
                    <a:pt x="1343466" y="416937"/>
                    <a:pt x="1303029" y="507699"/>
                    <a:pt x="1262270" y="618238"/>
                  </a:cubicBezTo>
                  <a:cubicBezTo>
                    <a:pt x="1262270" y="618238"/>
                    <a:pt x="1262270" y="618238"/>
                    <a:pt x="1262190" y="618319"/>
                  </a:cubicBezTo>
                  <a:cubicBezTo>
                    <a:pt x="1213955" y="748875"/>
                    <a:pt x="1165157" y="906925"/>
                    <a:pt x="1147310" y="1025342"/>
                  </a:cubicBezTo>
                  <a:cubicBezTo>
                    <a:pt x="1127373" y="1157105"/>
                    <a:pt x="1158886" y="1231709"/>
                    <a:pt x="1190480" y="1295700"/>
                  </a:cubicBezTo>
                  <a:cubicBezTo>
                    <a:pt x="1211382" y="1337906"/>
                    <a:pt x="1232284" y="1375449"/>
                    <a:pt x="1238474" y="1421755"/>
                  </a:cubicBezTo>
                  <a:cubicBezTo>
                    <a:pt x="1249006" y="1499815"/>
                    <a:pt x="1207925" y="1553115"/>
                    <a:pt x="1143692" y="1592105"/>
                  </a:cubicBezTo>
                  <a:cubicBezTo>
                    <a:pt x="1112098" y="1611238"/>
                    <a:pt x="1074957" y="1626915"/>
                    <a:pt x="1035565" y="1640421"/>
                  </a:cubicBezTo>
                  <a:cubicBezTo>
                    <a:pt x="916022" y="1681340"/>
                    <a:pt x="768182" y="1700232"/>
                    <a:pt x="695829" y="1695489"/>
                  </a:cubicBezTo>
                  <a:cubicBezTo>
                    <a:pt x="623477" y="1690746"/>
                    <a:pt x="532473" y="1648701"/>
                    <a:pt x="532473" y="1648701"/>
                  </a:cubicBezTo>
                  <a:cubicBezTo>
                    <a:pt x="532473" y="1648701"/>
                    <a:pt x="532473" y="1648701"/>
                    <a:pt x="532473" y="1648701"/>
                  </a:cubicBezTo>
                  <a:cubicBezTo>
                    <a:pt x="532151" y="1648621"/>
                    <a:pt x="521138" y="1645968"/>
                    <a:pt x="502567" y="1640742"/>
                  </a:cubicBezTo>
                  <a:cubicBezTo>
                    <a:pt x="500879" y="1640260"/>
                    <a:pt x="499110" y="1639777"/>
                    <a:pt x="497261" y="1639215"/>
                  </a:cubicBezTo>
                  <a:cubicBezTo>
                    <a:pt x="412287" y="1615177"/>
                    <a:pt x="195792" y="1546202"/>
                    <a:pt x="91845" y="1441451"/>
                  </a:cubicBezTo>
                  <a:cubicBezTo>
                    <a:pt x="75767" y="1425212"/>
                    <a:pt x="62422" y="1408168"/>
                    <a:pt x="52614" y="1390322"/>
                  </a:cubicBezTo>
                  <a:cubicBezTo>
                    <a:pt x="-35094" y="1230342"/>
                    <a:pt x="12820" y="1098338"/>
                    <a:pt x="15071" y="1092630"/>
                  </a:cubicBezTo>
                  <a:cubicBezTo>
                    <a:pt x="15071" y="1092550"/>
                    <a:pt x="15071" y="1092550"/>
                    <a:pt x="15071" y="1092550"/>
                  </a:cubicBezTo>
                  <a:cubicBezTo>
                    <a:pt x="15071" y="1092470"/>
                    <a:pt x="15071" y="1092470"/>
                    <a:pt x="15071" y="1092470"/>
                  </a:cubicBezTo>
                  <a:cubicBezTo>
                    <a:pt x="15071" y="1092470"/>
                    <a:pt x="60492" y="920029"/>
                    <a:pt x="175292" y="858690"/>
                  </a:cubicBezTo>
                  <a:cubicBezTo>
                    <a:pt x="290092" y="797351"/>
                    <a:pt x="301105" y="756432"/>
                    <a:pt x="340417" y="702971"/>
                  </a:cubicBezTo>
                  <a:cubicBezTo>
                    <a:pt x="379728" y="649511"/>
                    <a:pt x="463095" y="651038"/>
                    <a:pt x="510285" y="655781"/>
                  </a:cubicBezTo>
                  <a:cubicBezTo>
                    <a:pt x="513742" y="656103"/>
                    <a:pt x="517118" y="656022"/>
                    <a:pt x="520495" y="655540"/>
                  </a:cubicBezTo>
                  <a:cubicBezTo>
                    <a:pt x="523469" y="655138"/>
                    <a:pt x="526363" y="654415"/>
                    <a:pt x="529338" y="653450"/>
                  </a:cubicBezTo>
                  <a:cubicBezTo>
                    <a:pt x="569293" y="640105"/>
                    <a:pt x="607881" y="577399"/>
                    <a:pt x="658125" y="539374"/>
                  </a:cubicBezTo>
                  <a:cubicBezTo>
                    <a:pt x="716329" y="495319"/>
                    <a:pt x="881454" y="569280"/>
                    <a:pt x="927116" y="533103"/>
                  </a:cubicBezTo>
                  <a:cubicBezTo>
                    <a:pt x="928644" y="531897"/>
                    <a:pt x="930332" y="530370"/>
                    <a:pt x="932181" y="528601"/>
                  </a:cubicBezTo>
                  <a:cubicBezTo>
                    <a:pt x="985883" y="477552"/>
                    <a:pt x="1175527" y="200683"/>
                    <a:pt x="1354962" y="94244"/>
                  </a:cubicBezTo>
                  <a:cubicBezTo>
                    <a:pt x="1518399" y="-2708"/>
                    <a:pt x="1561087" y="-20395"/>
                    <a:pt x="1586169" y="20846"/>
                  </a:cubicBezTo>
                  <a:cubicBezTo>
                    <a:pt x="1589545" y="26393"/>
                    <a:pt x="1592600" y="33066"/>
                    <a:pt x="1595655" y="40784"/>
                  </a:cubicBezTo>
                  <a:cubicBezTo>
                    <a:pt x="1620818" y="105097"/>
                    <a:pt x="1410030" y="320628"/>
                    <a:pt x="1364368" y="386710"/>
                  </a:cubicBezTo>
                  <a:close/>
                </a:path>
              </a:pathLst>
            </a:custGeom>
            <a:solidFill>
              <a:srgbClr val="FFD4D4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412FFAE-60CF-4A0F-9F53-ADCE6B3080C9}"/>
                </a:ext>
              </a:extLst>
            </p:cNvPr>
            <p:cNvSpPr/>
            <p:nvPr/>
          </p:nvSpPr>
          <p:spPr>
            <a:xfrm>
              <a:off x="6092074" y="4956652"/>
              <a:ext cx="2446167" cy="1191706"/>
            </a:xfrm>
            <a:custGeom>
              <a:avLst/>
              <a:gdLst>
                <a:gd name="connsiteX0" fmla="*/ 2446168 w 2446167"/>
                <a:gd name="connsiteY0" fmla="*/ 904971 h 1191706"/>
                <a:gd name="connsiteX1" fmla="*/ 2431134 w 2446167"/>
                <a:gd name="connsiteY1" fmla="*/ 910197 h 1191706"/>
                <a:gd name="connsiteX2" fmla="*/ 2411841 w 2446167"/>
                <a:gd name="connsiteY2" fmla="*/ 916789 h 1191706"/>
                <a:gd name="connsiteX3" fmla="*/ 1162149 w 2446167"/>
                <a:gd name="connsiteY3" fmla="*/ 1189960 h 1191706"/>
                <a:gd name="connsiteX4" fmla="*/ 246164 w 2446167"/>
                <a:gd name="connsiteY4" fmla="*/ 1061092 h 1191706"/>
                <a:gd name="connsiteX5" fmla="*/ 243109 w 2446167"/>
                <a:gd name="connsiteY5" fmla="*/ 1058841 h 1191706"/>
                <a:gd name="connsiteX6" fmla="*/ 243109 w 2446167"/>
                <a:gd name="connsiteY6" fmla="*/ 1058841 h 1191706"/>
                <a:gd name="connsiteX7" fmla="*/ 79351 w 2446167"/>
                <a:gd name="connsiteY7" fmla="*/ 869197 h 1191706"/>
                <a:gd name="connsiteX8" fmla="*/ 10938 w 2446167"/>
                <a:gd name="connsiteY8" fmla="*/ 470373 h 1191706"/>
                <a:gd name="connsiteX9" fmla="*/ 509046 w 2446167"/>
                <a:gd name="connsiteY9" fmla="*/ 0 h 1191706"/>
                <a:gd name="connsiteX10" fmla="*/ 676180 w 2446167"/>
                <a:gd name="connsiteY10" fmla="*/ 123643 h 1191706"/>
                <a:gd name="connsiteX11" fmla="*/ 1427764 w 2446167"/>
                <a:gd name="connsiteY11" fmla="*/ 301630 h 1191706"/>
                <a:gd name="connsiteX12" fmla="*/ 1928605 w 2446167"/>
                <a:gd name="connsiteY12" fmla="*/ 348659 h 1191706"/>
                <a:gd name="connsiteX13" fmla="*/ 1928605 w 2446167"/>
                <a:gd name="connsiteY13" fmla="*/ 348740 h 1191706"/>
                <a:gd name="connsiteX14" fmla="*/ 1928605 w 2446167"/>
                <a:gd name="connsiteY14" fmla="*/ 348820 h 1191706"/>
                <a:gd name="connsiteX15" fmla="*/ 1964058 w 2446167"/>
                <a:gd name="connsiteY15" fmla="*/ 488541 h 1191706"/>
                <a:gd name="connsiteX16" fmla="*/ 2038420 w 2446167"/>
                <a:gd name="connsiteY16" fmla="*/ 580188 h 1191706"/>
                <a:gd name="connsiteX17" fmla="*/ 2069773 w 2446167"/>
                <a:gd name="connsiteY17" fmla="*/ 608727 h 1191706"/>
                <a:gd name="connsiteX18" fmla="*/ 2274049 w 2446167"/>
                <a:gd name="connsiteY18" fmla="*/ 735746 h 1191706"/>
                <a:gd name="connsiteX19" fmla="*/ 2299131 w 2446167"/>
                <a:gd name="connsiteY19" fmla="*/ 746760 h 1191706"/>
                <a:gd name="connsiteX20" fmla="*/ 2299131 w 2446167"/>
                <a:gd name="connsiteY20" fmla="*/ 746760 h 1191706"/>
                <a:gd name="connsiteX21" fmla="*/ 2308456 w 2446167"/>
                <a:gd name="connsiteY21" fmla="*/ 751101 h 1191706"/>
                <a:gd name="connsiteX22" fmla="*/ 2375182 w 2446167"/>
                <a:gd name="connsiteY22" fmla="*/ 801828 h 1191706"/>
                <a:gd name="connsiteX23" fmla="*/ 2379603 w 2446167"/>
                <a:gd name="connsiteY23" fmla="*/ 807938 h 1191706"/>
                <a:gd name="connsiteX24" fmla="*/ 2379603 w 2446167"/>
                <a:gd name="connsiteY24" fmla="*/ 807938 h 1191706"/>
                <a:gd name="connsiteX25" fmla="*/ 2393994 w 2446167"/>
                <a:gd name="connsiteY25" fmla="*/ 828840 h 1191706"/>
                <a:gd name="connsiteX26" fmla="*/ 2419799 w 2446167"/>
                <a:gd name="connsiteY26" fmla="*/ 866383 h 1191706"/>
                <a:gd name="connsiteX27" fmla="*/ 2446168 w 2446167"/>
                <a:gd name="connsiteY27" fmla="*/ 904971 h 1191706"/>
                <a:gd name="connsiteX28" fmla="*/ 2446168 w 2446167"/>
                <a:gd name="connsiteY28" fmla="*/ 904971 h 119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46167" h="1191706">
                  <a:moveTo>
                    <a:pt x="2446168" y="904971"/>
                  </a:moveTo>
                  <a:cubicBezTo>
                    <a:pt x="2446168" y="904971"/>
                    <a:pt x="2441023" y="906820"/>
                    <a:pt x="2431134" y="910197"/>
                  </a:cubicBezTo>
                  <a:cubicBezTo>
                    <a:pt x="2425989" y="911965"/>
                    <a:pt x="2419558" y="914216"/>
                    <a:pt x="2411841" y="916789"/>
                  </a:cubicBezTo>
                  <a:cubicBezTo>
                    <a:pt x="2259498" y="968561"/>
                    <a:pt x="1630673" y="1173078"/>
                    <a:pt x="1162149" y="1189960"/>
                  </a:cubicBezTo>
                  <a:cubicBezTo>
                    <a:pt x="625292" y="1209335"/>
                    <a:pt x="246164" y="1061092"/>
                    <a:pt x="246164" y="1061092"/>
                  </a:cubicBezTo>
                  <a:cubicBezTo>
                    <a:pt x="246164" y="1061092"/>
                    <a:pt x="245119" y="1060369"/>
                    <a:pt x="243109" y="1058841"/>
                  </a:cubicBezTo>
                  <a:lnTo>
                    <a:pt x="243109" y="1058841"/>
                  </a:lnTo>
                  <a:cubicBezTo>
                    <a:pt x="226308" y="1046059"/>
                    <a:pt x="143665" y="980057"/>
                    <a:pt x="79351" y="869197"/>
                  </a:cubicBezTo>
                  <a:cubicBezTo>
                    <a:pt x="21791" y="770074"/>
                    <a:pt x="-21058" y="635096"/>
                    <a:pt x="10938" y="470373"/>
                  </a:cubicBezTo>
                  <a:cubicBezTo>
                    <a:pt x="82889" y="99606"/>
                    <a:pt x="509046" y="0"/>
                    <a:pt x="509046" y="0"/>
                  </a:cubicBezTo>
                  <a:lnTo>
                    <a:pt x="676180" y="123643"/>
                  </a:lnTo>
                  <a:cubicBezTo>
                    <a:pt x="676180" y="123643"/>
                    <a:pt x="971218" y="246321"/>
                    <a:pt x="1427764" y="301630"/>
                  </a:cubicBezTo>
                  <a:cubicBezTo>
                    <a:pt x="1884389" y="357021"/>
                    <a:pt x="1928605" y="348659"/>
                    <a:pt x="1928605" y="348659"/>
                  </a:cubicBezTo>
                  <a:cubicBezTo>
                    <a:pt x="1928605" y="348659"/>
                    <a:pt x="1928605" y="348659"/>
                    <a:pt x="1928605" y="348740"/>
                  </a:cubicBezTo>
                  <a:cubicBezTo>
                    <a:pt x="1928605" y="348740"/>
                    <a:pt x="1928605" y="348820"/>
                    <a:pt x="1928605" y="348820"/>
                  </a:cubicBezTo>
                  <a:cubicBezTo>
                    <a:pt x="1927721" y="352438"/>
                    <a:pt x="1915421" y="407426"/>
                    <a:pt x="1964058" y="488541"/>
                  </a:cubicBezTo>
                  <a:cubicBezTo>
                    <a:pt x="1980699" y="516357"/>
                    <a:pt x="2004575" y="547227"/>
                    <a:pt x="2038420" y="580188"/>
                  </a:cubicBezTo>
                  <a:cubicBezTo>
                    <a:pt x="2048067" y="589514"/>
                    <a:pt x="2058518" y="599080"/>
                    <a:pt x="2069773" y="608727"/>
                  </a:cubicBezTo>
                  <a:cubicBezTo>
                    <a:pt x="2158928" y="684939"/>
                    <a:pt x="2224206" y="714121"/>
                    <a:pt x="2274049" y="735746"/>
                  </a:cubicBezTo>
                  <a:cubicBezTo>
                    <a:pt x="2282892" y="739605"/>
                    <a:pt x="2291253" y="743223"/>
                    <a:pt x="2299131" y="746760"/>
                  </a:cubicBezTo>
                  <a:cubicBezTo>
                    <a:pt x="2299131" y="746760"/>
                    <a:pt x="2299131" y="746760"/>
                    <a:pt x="2299131" y="746760"/>
                  </a:cubicBezTo>
                  <a:cubicBezTo>
                    <a:pt x="2302266" y="748207"/>
                    <a:pt x="2305402" y="749654"/>
                    <a:pt x="2308456" y="751101"/>
                  </a:cubicBezTo>
                  <a:cubicBezTo>
                    <a:pt x="2335227" y="763884"/>
                    <a:pt x="2356772" y="777550"/>
                    <a:pt x="2375182" y="801828"/>
                  </a:cubicBezTo>
                  <a:cubicBezTo>
                    <a:pt x="2376709" y="803838"/>
                    <a:pt x="2378156" y="805848"/>
                    <a:pt x="2379603" y="807938"/>
                  </a:cubicBezTo>
                  <a:cubicBezTo>
                    <a:pt x="2379603" y="807938"/>
                    <a:pt x="2379603" y="807938"/>
                    <a:pt x="2379603" y="807938"/>
                  </a:cubicBezTo>
                  <a:cubicBezTo>
                    <a:pt x="2384748" y="815415"/>
                    <a:pt x="2389572" y="822409"/>
                    <a:pt x="2393994" y="828840"/>
                  </a:cubicBezTo>
                  <a:cubicBezTo>
                    <a:pt x="2404525" y="844114"/>
                    <a:pt x="2412966" y="856495"/>
                    <a:pt x="2419799" y="866383"/>
                  </a:cubicBezTo>
                  <a:cubicBezTo>
                    <a:pt x="2440540" y="896530"/>
                    <a:pt x="2445927" y="904650"/>
                    <a:pt x="2446168" y="904971"/>
                  </a:cubicBezTo>
                  <a:cubicBezTo>
                    <a:pt x="2446168" y="904971"/>
                    <a:pt x="2446168" y="904971"/>
                    <a:pt x="2446168" y="904971"/>
                  </a:cubicBezTo>
                  <a:close/>
                </a:path>
              </a:pathLst>
            </a:custGeom>
            <a:solidFill>
              <a:srgbClr val="FFD4D4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C32B746-7EC1-418A-B540-31A085BB0468}"/>
                </a:ext>
              </a:extLst>
            </p:cNvPr>
            <p:cNvSpPr/>
            <p:nvPr/>
          </p:nvSpPr>
          <p:spPr>
            <a:xfrm>
              <a:off x="5761867" y="4836412"/>
              <a:ext cx="1006467" cy="1181338"/>
            </a:xfrm>
            <a:custGeom>
              <a:avLst/>
              <a:gdLst>
                <a:gd name="connsiteX0" fmla="*/ 1006468 w 1006467"/>
                <a:gd name="connsiteY0" fmla="*/ 243963 h 1181338"/>
                <a:gd name="connsiteX1" fmla="*/ 652422 w 1006467"/>
                <a:gd name="connsiteY1" fmla="*/ 256103 h 1181338"/>
                <a:gd name="connsiteX2" fmla="*/ 494934 w 1006467"/>
                <a:gd name="connsiteY2" fmla="*/ 461825 h 1181338"/>
                <a:gd name="connsiteX3" fmla="*/ 494934 w 1006467"/>
                <a:gd name="connsiteY3" fmla="*/ 461825 h 1181338"/>
                <a:gd name="connsiteX4" fmla="*/ 446619 w 1006467"/>
                <a:gd name="connsiteY4" fmla="*/ 704287 h 1181338"/>
                <a:gd name="connsiteX5" fmla="*/ 456427 w 1006467"/>
                <a:gd name="connsiteY5" fmla="*/ 886616 h 1181338"/>
                <a:gd name="connsiteX6" fmla="*/ 593173 w 1006467"/>
                <a:gd name="connsiteY6" fmla="*/ 1181332 h 1181338"/>
                <a:gd name="connsiteX7" fmla="*/ 573397 w 1006467"/>
                <a:gd name="connsiteY7" fmla="*/ 1179081 h 1181338"/>
                <a:gd name="connsiteX8" fmla="*/ 573397 w 1006467"/>
                <a:gd name="connsiteY8" fmla="*/ 1179081 h 1181338"/>
                <a:gd name="connsiteX9" fmla="*/ 421617 w 1006467"/>
                <a:gd name="connsiteY9" fmla="*/ 1075858 h 1181338"/>
                <a:gd name="connsiteX10" fmla="*/ 394123 w 1006467"/>
                <a:gd name="connsiteY10" fmla="*/ 1038556 h 1181338"/>
                <a:gd name="connsiteX11" fmla="*/ 605 w 1006467"/>
                <a:gd name="connsiteY11" fmla="*/ 581207 h 1181338"/>
                <a:gd name="connsiteX12" fmla="*/ 922860 w 1006467"/>
                <a:gd name="connsiteY12" fmla="*/ 72246 h 1181338"/>
                <a:gd name="connsiteX13" fmla="*/ 1006468 w 1006467"/>
                <a:gd name="connsiteY13" fmla="*/ 243963 h 118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06467" h="1181338">
                  <a:moveTo>
                    <a:pt x="1006468" y="243963"/>
                  </a:moveTo>
                  <a:cubicBezTo>
                    <a:pt x="1006468" y="243963"/>
                    <a:pt x="822611" y="143715"/>
                    <a:pt x="652422" y="256103"/>
                  </a:cubicBezTo>
                  <a:cubicBezTo>
                    <a:pt x="581597" y="302891"/>
                    <a:pt x="529262" y="374921"/>
                    <a:pt x="494934" y="461825"/>
                  </a:cubicBezTo>
                  <a:cubicBezTo>
                    <a:pt x="494934" y="461825"/>
                    <a:pt x="494934" y="461825"/>
                    <a:pt x="494934" y="461825"/>
                  </a:cubicBezTo>
                  <a:cubicBezTo>
                    <a:pt x="466315" y="534339"/>
                    <a:pt x="450317" y="617142"/>
                    <a:pt x="446619" y="704287"/>
                  </a:cubicBezTo>
                  <a:cubicBezTo>
                    <a:pt x="444127" y="763697"/>
                    <a:pt x="447423" y="825116"/>
                    <a:pt x="456427" y="886616"/>
                  </a:cubicBezTo>
                  <a:cubicBezTo>
                    <a:pt x="494372" y="1146442"/>
                    <a:pt x="593173" y="1181332"/>
                    <a:pt x="593173" y="1181332"/>
                  </a:cubicBezTo>
                  <a:cubicBezTo>
                    <a:pt x="593173" y="1181332"/>
                    <a:pt x="585938" y="1181574"/>
                    <a:pt x="573397" y="1179081"/>
                  </a:cubicBezTo>
                  <a:lnTo>
                    <a:pt x="573397" y="1179081"/>
                  </a:lnTo>
                  <a:cubicBezTo>
                    <a:pt x="543491" y="1173212"/>
                    <a:pt x="483679" y="1151989"/>
                    <a:pt x="421617" y="1075858"/>
                  </a:cubicBezTo>
                  <a:cubicBezTo>
                    <a:pt x="412452" y="1064683"/>
                    <a:pt x="403288" y="1052223"/>
                    <a:pt x="394123" y="1038556"/>
                  </a:cubicBezTo>
                  <a:cubicBezTo>
                    <a:pt x="296849" y="892726"/>
                    <a:pt x="9689" y="637482"/>
                    <a:pt x="605" y="581207"/>
                  </a:cubicBezTo>
                  <a:cubicBezTo>
                    <a:pt x="-8479" y="525013"/>
                    <a:pt x="75048" y="-233162"/>
                    <a:pt x="922860" y="72246"/>
                  </a:cubicBezTo>
                  <a:lnTo>
                    <a:pt x="1006468" y="243963"/>
                  </a:lnTo>
                  <a:close/>
                </a:path>
              </a:pathLst>
            </a:custGeom>
            <a:solidFill>
              <a:srgbClr val="FFD4D4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CDD8A3B-BDF7-4460-9644-98767BDDE069}"/>
                </a:ext>
              </a:extLst>
            </p:cNvPr>
            <p:cNvSpPr/>
            <p:nvPr/>
          </p:nvSpPr>
          <p:spPr>
            <a:xfrm>
              <a:off x="8546106" y="5645530"/>
              <a:ext cx="9968" cy="69619"/>
            </a:xfrm>
            <a:custGeom>
              <a:avLst/>
              <a:gdLst>
                <a:gd name="connsiteX0" fmla="*/ 9821 w 9968"/>
                <a:gd name="connsiteY0" fmla="*/ 69620 h 69619"/>
                <a:gd name="connsiteX1" fmla="*/ 1541 w 9968"/>
                <a:gd name="connsiteY1" fmla="*/ 0 h 69619"/>
                <a:gd name="connsiteX2" fmla="*/ 9821 w 9968"/>
                <a:gd name="connsiteY2" fmla="*/ 69620 h 6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8" h="69619">
                  <a:moveTo>
                    <a:pt x="9821" y="69620"/>
                  </a:moveTo>
                  <a:cubicBezTo>
                    <a:pt x="-5292" y="34488"/>
                    <a:pt x="1541" y="0"/>
                    <a:pt x="1541" y="0"/>
                  </a:cubicBezTo>
                  <a:cubicBezTo>
                    <a:pt x="1541" y="0"/>
                    <a:pt x="11268" y="34890"/>
                    <a:pt x="9821" y="69620"/>
                  </a:cubicBezTo>
                  <a:close/>
                </a:path>
              </a:pathLst>
            </a:custGeom>
            <a:solidFill>
              <a:srgbClr val="FFD4D4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49CDF9E-9BC0-488A-B909-BB49C1F515B6}"/>
                </a:ext>
              </a:extLst>
            </p:cNvPr>
            <p:cNvSpPr/>
            <p:nvPr/>
          </p:nvSpPr>
          <p:spPr>
            <a:xfrm>
              <a:off x="8772825" y="5636526"/>
              <a:ext cx="1849" cy="17284"/>
            </a:xfrm>
            <a:custGeom>
              <a:avLst/>
              <a:gdLst>
                <a:gd name="connsiteX0" fmla="*/ 1849 w 1849"/>
                <a:gd name="connsiteY0" fmla="*/ 0 h 17284"/>
                <a:gd name="connsiteX1" fmla="*/ 0 w 1849"/>
                <a:gd name="connsiteY1" fmla="*/ 17284 h 17284"/>
                <a:gd name="connsiteX2" fmla="*/ 1849 w 1849"/>
                <a:gd name="connsiteY2" fmla="*/ 0 h 1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9" h="17284">
                  <a:moveTo>
                    <a:pt x="1849" y="0"/>
                  </a:moveTo>
                  <a:cubicBezTo>
                    <a:pt x="1286" y="5949"/>
                    <a:pt x="643" y="11737"/>
                    <a:pt x="0" y="17284"/>
                  </a:cubicBezTo>
                  <a:cubicBezTo>
                    <a:pt x="643" y="7075"/>
                    <a:pt x="1849" y="0"/>
                    <a:pt x="1849" y="0"/>
                  </a:cubicBezTo>
                  <a:close/>
                </a:path>
              </a:pathLst>
            </a:custGeom>
            <a:solidFill>
              <a:srgbClr val="FFD4D4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783D99A-3446-41FD-A4E2-8BE6BCBB8847}"/>
                </a:ext>
              </a:extLst>
            </p:cNvPr>
            <p:cNvSpPr/>
            <p:nvPr/>
          </p:nvSpPr>
          <p:spPr>
            <a:xfrm>
              <a:off x="8983130" y="5541181"/>
              <a:ext cx="50325" cy="27735"/>
            </a:xfrm>
            <a:custGeom>
              <a:avLst/>
              <a:gdLst>
                <a:gd name="connsiteX0" fmla="*/ 50325 w 50325"/>
                <a:gd name="connsiteY0" fmla="*/ 0 h 27735"/>
                <a:gd name="connsiteX1" fmla="*/ 0 w 50325"/>
                <a:gd name="connsiteY1" fmla="*/ 27735 h 27735"/>
                <a:gd name="connsiteX2" fmla="*/ 50325 w 50325"/>
                <a:gd name="connsiteY2" fmla="*/ 0 h 27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325" h="27735">
                  <a:moveTo>
                    <a:pt x="50325" y="0"/>
                  </a:moveTo>
                  <a:cubicBezTo>
                    <a:pt x="31514" y="8522"/>
                    <a:pt x="14792" y="17927"/>
                    <a:pt x="0" y="27735"/>
                  </a:cubicBezTo>
                  <a:cubicBezTo>
                    <a:pt x="26771" y="9084"/>
                    <a:pt x="48396" y="723"/>
                    <a:pt x="50325" y="0"/>
                  </a:cubicBezTo>
                  <a:close/>
                </a:path>
              </a:pathLst>
            </a:custGeom>
            <a:solidFill>
              <a:srgbClr val="FFD4D4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E0C65F0-9292-4E97-9076-1FB95073142E}"/>
                </a:ext>
              </a:extLst>
            </p:cNvPr>
            <p:cNvSpPr/>
            <p:nvPr/>
          </p:nvSpPr>
          <p:spPr>
            <a:xfrm>
              <a:off x="8391365" y="5568916"/>
              <a:ext cx="758175" cy="340290"/>
            </a:xfrm>
            <a:custGeom>
              <a:avLst/>
              <a:gdLst>
                <a:gd name="connsiteX0" fmla="*/ 758175 w 758175"/>
                <a:gd name="connsiteY0" fmla="*/ 236191 h 340290"/>
                <a:gd name="connsiteX1" fmla="*/ 650048 w 758175"/>
                <a:gd name="connsiteY1" fmla="*/ 284506 h 340290"/>
                <a:gd name="connsiteX2" fmla="*/ 310313 w 758175"/>
                <a:gd name="connsiteY2" fmla="*/ 339575 h 340290"/>
                <a:gd name="connsiteX3" fmla="*/ 146956 w 758175"/>
                <a:gd name="connsiteY3" fmla="*/ 292787 h 340290"/>
                <a:gd name="connsiteX4" fmla="*/ 131923 w 758175"/>
                <a:gd name="connsiteY4" fmla="*/ 298012 h 340290"/>
                <a:gd name="connsiteX5" fmla="*/ 116970 w 758175"/>
                <a:gd name="connsiteY5" fmla="*/ 284828 h 340290"/>
                <a:gd name="connsiteX6" fmla="*/ 0 w 758175"/>
                <a:gd name="connsiteY6" fmla="*/ 134736 h 340290"/>
                <a:gd name="connsiteX7" fmla="*/ 76051 w 758175"/>
                <a:gd name="connsiteY7" fmla="*/ 189725 h 340290"/>
                <a:gd name="connsiteX8" fmla="*/ 146956 w 758175"/>
                <a:gd name="connsiteY8" fmla="*/ 199291 h 340290"/>
                <a:gd name="connsiteX9" fmla="*/ 164562 w 758175"/>
                <a:gd name="connsiteY9" fmla="*/ 146233 h 340290"/>
                <a:gd name="connsiteX10" fmla="*/ 227428 w 758175"/>
                <a:gd name="connsiteY10" fmla="*/ 205321 h 340290"/>
                <a:gd name="connsiteX11" fmla="*/ 381540 w 758175"/>
                <a:gd name="connsiteY11" fmla="*/ 84813 h 340290"/>
                <a:gd name="connsiteX12" fmla="*/ 424308 w 758175"/>
                <a:gd name="connsiteY12" fmla="*/ 158372 h 340290"/>
                <a:gd name="connsiteX13" fmla="*/ 591845 w 758175"/>
                <a:gd name="connsiteY13" fmla="*/ 0 h 340290"/>
                <a:gd name="connsiteX14" fmla="*/ 510568 w 758175"/>
                <a:gd name="connsiteY14" fmla="*/ 90280 h 340290"/>
                <a:gd name="connsiteX15" fmla="*/ 576409 w 758175"/>
                <a:gd name="connsiteY15" fmla="*/ 217460 h 340290"/>
                <a:gd name="connsiteX16" fmla="*/ 730119 w 758175"/>
                <a:gd name="connsiteY16" fmla="*/ 241658 h 340290"/>
                <a:gd name="connsiteX17" fmla="*/ 758175 w 758175"/>
                <a:gd name="connsiteY17" fmla="*/ 236191 h 340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58175" h="340290">
                  <a:moveTo>
                    <a:pt x="758175" y="236191"/>
                  </a:moveTo>
                  <a:cubicBezTo>
                    <a:pt x="726582" y="255324"/>
                    <a:pt x="689440" y="271001"/>
                    <a:pt x="650048" y="284506"/>
                  </a:cubicBezTo>
                  <a:cubicBezTo>
                    <a:pt x="530506" y="325426"/>
                    <a:pt x="382665" y="344318"/>
                    <a:pt x="310313" y="339575"/>
                  </a:cubicBezTo>
                  <a:cubicBezTo>
                    <a:pt x="237960" y="334832"/>
                    <a:pt x="146956" y="292787"/>
                    <a:pt x="146956" y="292787"/>
                  </a:cubicBezTo>
                  <a:cubicBezTo>
                    <a:pt x="146956" y="292787"/>
                    <a:pt x="141811" y="294636"/>
                    <a:pt x="131923" y="298012"/>
                  </a:cubicBezTo>
                  <a:cubicBezTo>
                    <a:pt x="126778" y="293671"/>
                    <a:pt x="121794" y="289250"/>
                    <a:pt x="116970" y="284828"/>
                  </a:cubicBezTo>
                  <a:cubicBezTo>
                    <a:pt x="38829" y="213199"/>
                    <a:pt x="1045" y="136988"/>
                    <a:pt x="0" y="134736"/>
                  </a:cubicBezTo>
                  <a:cubicBezTo>
                    <a:pt x="1125" y="135701"/>
                    <a:pt x="38266" y="168581"/>
                    <a:pt x="76051" y="189725"/>
                  </a:cubicBezTo>
                  <a:cubicBezTo>
                    <a:pt x="104188" y="205482"/>
                    <a:pt x="132727" y="214726"/>
                    <a:pt x="146956" y="199291"/>
                  </a:cubicBezTo>
                  <a:cubicBezTo>
                    <a:pt x="159176" y="186026"/>
                    <a:pt x="163758" y="166170"/>
                    <a:pt x="164562" y="146233"/>
                  </a:cubicBezTo>
                  <a:cubicBezTo>
                    <a:pt x="174209" y="168581"/>
                    <a:pt x="192619" y="191172"/>
                    <a:pt x="227428" y="205321"/>
                  </a:cubicBezTo>
                  <a:cubicBezTo>
                    <a:pt x="313126" y="240211"/>
                    <a:pt x="365381" y="216495"/>
                    <a:pt x="381540" y="84813"/>
                  </a:cubicBezTo>
                  <a:cubicBezTo>
                    <a:pt x="379851" y="112066"/>
                    <a:pt x="382424" y="161668"/>
                    <a:pt x="424308" y="158372"/>
                  </a:cubicBezTo>
                  <a:cubicBezTo>
                    <a:pt x="474392" y="154432"/>
                    <a:pt x="491355" y="66484"/>
                    <a:pt x="591845" y="0"/>
                  </a:cubicBezTo>
                  <a:cubicBezTo>
                    <a:pt x="564913" y="18811"/>
                    <a:pt x="532837" y="47994"/>
                    <a:pt x="510568" y="90280"/>
                  </a:cubicBezTo>
                  <a:cubicBezTo>
                    <a:pt x="465147" y="176540"/>
                    <a:pt x="576409" y="217460"/>
                    <a:pt x="576409" y="217460"/>
                  </a:cubicBezTo>
                  <a:cubicBezTo>
                    <a:pt x="576409" y="217460"/>
                    <a:pt x="618053" y="264408"/>
                    <a:pt x="730119" y="241658"/>
                  </a:cubicBezTo>
                  <a:cubicBezTo>
                    <a:pt x="740007" y="239728"/>
                    <a:pt x="749332" y="237879"/>
                    <a:pt x="758175" y="236191"/>
                  </a:cubicBezTo>
                  <a:close/>
                </a:path>
              </a:pathLst>
            </a:custGeom>
            <a:solidFill>
              <a:srgbClr val="CC6E73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E080F30-90C9-4273-9DEF-77CD1748A255}"/>
                </a:ext>
              </a:extLst>
            </p:cNvPr>
            <p:cNvSpPr/>
            <p:nvPr/>
          </p:nvSpPr>
          <p:spPr>
            <a:xfrm>
              <a:off x="8285891" y="5075873"/>
              <a:ext cx="265132" cy="669342"/>
            </a:xfrm>
            <a:custGeom>
              <a:avLst/>
              <a:gdLst>
                <a:gd name="connsiteX0" fmla="*/ 0 w 265132"/>
                <a:gd name="connsiteY0" fmla="*/ 0 h 669342"/>
                <a:gd name="connsiteX1" fmla="*/ 145831 w 265132"/>
                <a:gd name="connsiteY1" fmla="*/ 170189 h 669342"/>
                <a:gd name="connsiteX2" fmla="*/ 265132 w 265132"/>
                <a:gd name="connsiteY2" fmla="*/ 669343 h 669342"/>
                <a:gd name="connsiteX3" fmla="*/ 193021 w 265132"/>
                <a:gd name="connsiteY3" fmla="*/ 198568 h 669342"/>
                <a:gd name="connsiteX4" fmla="*/ 0 w 265132"/>
                <a:gd name="connsiteY4" fmla="*/ 0 h 66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132" h="669342">
                  <a:moveTo>
                    <a:pt x="0" y="0"/>
                  </a:moveTo>
                  <a:cubicBezTo>
                    <a:pt x="0" y="0"/>
                    <a:pt x="70182" y="64796"/>
                    <a:pt x="145831" y="170189"/>
                  </a:cubicBezTo>
                  <a:cubicBezTo>
                    <a:pt x="221479" y="275503"/>
                    <a:pt x="265132" y="669343"/>
                    <a:pt x="265132" y="669343"/>
                  </a:cubicBezTo>
                  <a:cubicBezTo>
                    <a:pt x="265132" y="669343"/>
                    <a:pt x="236272" y="348498"/>
                    <a:pt x="193021" y="198568"/>
                  </a:cubicBezTo>
                  <a:cubicBezTo>
                    <a:pt x="149770" y="4863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4D4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8" name="Freeform: Shape 737">
              <a:extLst>
                <a:ext uri="{FF2B5EF4-FFF2-40B4-BE49-F238E27FC236}">
                  <a16:creationId xmlns:a16="http://schemas.microsoft.com/office/drawing/2014/main" id="{20DBDE37-89CC-46CE-9DB2-60E517060CBA}"/>
                </a:ext>
              </a:extLst>
            </p:cNvPr>
            <p:cNvSpPr/>
            <p:nvPr/>
          </p:nvSpPr>
          <p:spPr>
            <a:xfrm>
              <a:off x="8600545" y="4923289"/>
              <a:ext cx="204238" cy="773530"/>
            </a:xfrm>
            <a:custGeom>
              <a:avLst/>
              <a:gdLst>
                <a:gd name="connsiteX0" fmla="*/ 0 w 204238"/>
                <a:gd name="connsiteY0" fmla="*/ 0 h 773530"/>
                <a:gd name="connsiteX1" fmla="*/ 169868 w 204238"/>
                <a:gd name="connsiteY1" fmla="*/ 275503 h 773530"/>
                <a:gd name="connsiteX2" fmla="*/ 174129 w 204238"/>
                <a:gd name="connsiteY2" fmla="*/ 698203 h 773530"/>
                <a:gd name="connsiteX3" fmla="*/ 173164 w 204238"/>
                <a:gd name="connsiteY3" fmla="*/ 737354 h 773530"/>
                <a:gd name="connsiteX4" fmla="*/ 164803 w 204238"/>
                <a:gd name="connsiteY4" fmla="*/ 773530 h 773530"/>
                <a:gd name="connsiteX5" fmla="*/ 203954 w 204238"/>
                <a:gd name="connsiteY5" fmla="*/ 494249 h 773530"/>
                <a:gd name="connsiteX6" fmla="*/ 0 w 204238"/>
                <a:gd name="connsiteY6" fmla="*/ 0 h 773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238" h="773530">
                  <a:moveTo>
                    <a:pt x="0" y="0"/>
                  </a:moveTo>
                  <a:cubicBezTo>
                    <a:pt x="0" y="0"/>
                    <a:pt x="145349" y="168823"/>
                    <a:pt x="169868" y="275503"/>
                  </a:cubicBezTo>
                  <a:cubicBezTo>
                    <a:pt x="194387" y="382183"/>
                    <a:pt x="176058" y="665805"/>
                    <a:pt x="174129" y="698203"/>
                  </a:cubicBezTo>
                  <a:cubicBezTo>
                    <a:pt x="172280" y="730601"/>
                    <a:pt x="173164" y="737354"/>
                    <a:pt x="173164" y="737354"/>
                  </a:cubicBezTo>
                  <a:lnTo>
                    <a:pt x="164803" y="773530"/>
                  </a:lnTo>
                  <a:cubicBezTo>
                    <a:pt x="164803" y="773530"/>
                    <a:pt x="208135" y="760266"/>
                    <a:pt x="203954" y="494249"/>
                  </a:cubicBezTo>
                  <a:cubicBezTo>
                    <a:pt x="199854" y="228152"/>
                    <a:pt x="213360" y="183615"/>
                    <a:pt x="0" y="0"/>
                  </a:cubicBezTo>
                  <a:close/>
                </a:path>
              </a:pathLst>
            </a:custGeom>
            <a:solidFill>
              <a:srgbClr val="FFD4D4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9" name="Freeform: Shape 738">
              <a:extLst>
                <a:ext uri="{FF2B5EF4-FFF2-40B4-BE49-F238E27FC236}">
                  <a16:creationId xmlns:a16="http://schemas.microsoft.com/office/drawing/2014/main" id="{7DB05ABF-06E5-451D-B386-642DF035AD62}"/>
                </a:ext>
              </a:extLst>
            </p:cNvPr>
            <p:cNvSpPr/>
            <p:nvPr/>
          </p:nvSpPr>
          <p:spPr>
            <a:xfrm>
              <a:off x="9061833" y="5420191"/>
              <a:ext cx="12299" cy="72674"/>
            </a:xfrm>
            <a:custGeom>
              <a:avLst/>
              <a:gdLst>
                <a:gd name="connsiteX0" fmla="*/ 0 w 12299"/>
                <a:gd name="connsiteY0" fmla="*/ 72674 h 72674"/>
                <a:gd name="connsiteX1" fmla="*/ 12300 w 12299"/>
                <a:gd name="connsiteY1" fmla="*/ 0 h 72674"/>
                <a:gd name="connsiteX2" fmla="*/ 0 w 12299"/>
                <a:gd name="connsiteY2" fmla="*/ 72674 h 72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99" h="72674">
                  <a:moveTo>
                    <a:pt x="0" y="72674"/>
                  </a:moveTo>
                  <a:cubicBezTo>
                    <a:pt x="402" y="70101"/>
                    <a:pt x="4582" y="42045"/>
                    <a:pt x="12300" y="0"/>
                  </a:cubicBezTo>
                  <a:cubicBezTo>
                    <a:pt x="1688" y="62464"/>
                    <a:pt x="241" y="71388"/>
                    <a:pt x="0" y="72674"/>
                  </a:cubicBezTo>
                  <a:close/>
                </a:path>
              </a:pathLst>
            </a:custGeom>
            <a:solidFill>
              <a:srgbClr val="FFD4D4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0" name="Freeform: Shape 739">
              <a:extLst>
                <a:ext uri="{FF2B5EF4-FFF2-40B4-BE49-F238E27FC236}">
                  <a16:creationId xmlns:a16="http://schemas.microsoft.com/office/drawing/2014/main" id="{62ED691D-1883-49E6-9EF8-0219586FE51D}"/>
                </a:ext>
              </a:extLst>
            </p:cNvPr>
            <p:cNvSpPr/>
            <p:nvPr/>
          </p:nvSpPr>
          <p:spPr>
            <a:xfrm>
              <a:off x="8937368" y="4212919"/>
              <a:ext cx="654569" cy="1207191"/>
            </a:xfrm>
            <a:custGeom>
              <a:avLst/>
              <a:gdLst>
                <a:gd name="connsiteX0" fmla="*/ 654569 w 654569"/>
                <a:gd name="connsiteY0" fmla="*/ 20849 h 1207191"/>
                <a:gd name="connsiteX1" fmla="*/ 296745 w 654569"/>
                <a:gd name="connsiteY1" fmla="*/ 371920 h 1207191"/>
                <a:gd name="connsiteX2" fmla="*/ 234763 w 654569"/>
                <a:gd name="connsiteY2" fmla="*/ 848081 h 1207191"/>
                <a:gd name="connsiteX3" fmla="*/ 136685 w 654569"/>
                <a:gd name="connsiteY3" fmla="*/ 1207192 h 1207191"/>
                <a:gd name="connsiteX4" fmla="*/ 151477 w 654569"/>
                <a:gd name="connsiteY4" fmla="*/ 1119324 h 1207191"/>
                <a:gd name="connsiteX5" fmla="*/ 106940 w 654569"/>
                <a:gd name="connsiteY5" fmla="*/ 722348 h 1207191"/>
                <a:gd name="connsiteX6" fmla="*/ 501 w 654569"/>
                <a:gd name="connsiteY6" fmla="*/ 528524 h 1207191"/>
                <a:gd name="connsiteX7" fmla="*/ 423282 w 654569"/>
                <a:gd name="connsiteY7" fmla="*/ 94167 h 1207191"/>
                <a:gd name="connsiteX8" fmla="*/ 654569 w 654569"/>
                <a:gd name="connsiteY8" fmla="*/ 20849 h 1207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4569" h="1207191">
                  <a:moveTo>
                    <a:pt x="654569" y="20849"/>
                  </a:moveTo>
                  <a:cubicBezTo>
                    <a:pt x="572409" y="52765"/>
                    <a:pt x="427703" y="148029"/>
                    <a:pt x="296745" y="371920"/>
                  </a:cubicBezTo>
                  <a:cubicBezTo>
                    <a:pt x="149548" y="623627"/>
                    <a:pt x="304623" y="691478"/>
                    <a:pt x="234763" y="848081"/>
                  </a:cubicBezTo>
                  <a:cubicBezTo>
                    <a:pt x="187492" y="954118"/>
                    <a:pt x="153648" y="1114661"/>
                    <a:pt x="136685" y="1207192"/>
                  </a:cubicBezTo>
                  <a:cubicBezTo>
                    <a:pt x="140383" y="1185245"/>
                    <a:pt x="145206" y="1156625"/>
                    <a:pt x="151477" y="1119324"/>
                  </a:cubicBezTo>
                  <a:cubicBezTo>
                    <a:pt x="178569" y="958620"/>
                    <a:pt x="234763" y="834656"/>
                    <a:pt x="106940" y="722348"/>
                  </a:cubicBezTo>
                  <a:cubicBezTo>
                    <a:pt x="19071" y="645092"/>
                    <a:pt x="-3840" y="603610"/>
                    <a:pt x="501" y="528524"/>
                  </a:cubicBezTo>
                  <a:cubicBezTo>
                    <a:pt x="54203" y="477475"/>
                    <a:pt x="243847" y="200605"/>
                    <a:pt x="423282" y="94167"/>
                  </a:cubicBezTo>
                  <a:cubicBezTo>
                    <a:pt x="586799" y="-2705"/>
                    <a:pt x="629487" y="-20392"/>
                    <a:pt x="654569" y="20849"/>
                  </a:cubicBezTo>
                  <a:close/>
                </a:path>
              </a:pathLst>
            </a:custGeom>
            <a:solidFill>
              <a:srgbClr val="FFD4D4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1" name="Freeform: Shape 740">
              <a:extLst>
                <a:ext uri="{FF2B5EF4-FFF2-40B4-BE49-F238E27FC236}">
                  <a16:creationId xmlns:a16="http://schemas.microsoft.com/office/drawing/2014/main" id="{A6470C90-6D84-4661-9776-367C78DDDCD1}"/>
                </a:ext>
              </a:extLst>
            </p:cNvPr>
            <p:cNvSpPr/>
            <p:nvPr/>
          </p:nvSpPr>
          <p:spPr>
            <a:xfrm>
              <a:off x="9016412" y="4831321"/>
              <a:ext cx="251706" cy="717497"/>
            </a:xfrm>
            <a:custGeom>
              <a:avLst/>
              <a:gdLst>
                <a:gd name="connsiteX0" fmla="*/ 179917 w 251706"/>
                <a:gd name="connsiteY0" fmla="*/ 677462 h 717497"/>
                <a:gd name="connsiteX1" fmla="*/ 133129 w 251706"/>
                <a:gd name="connsiteY1" fmla="*/ 667735 h 717497"/>
                <a:gd name="connsiteX2" fmla="*/ 0 w 251706"/>
                <a:gd name="connsiteY2" fmla="*/ 717498 h 717497"/>
                <a:gd name="connsiteX3" fmla="*/ 73237 w 251706"/>
                <a:gd name="connsiteY3" fmla="*/ 445130 h 717497"/>
                <a:gd name="connsiteX4" fmla="*/ 89878 w 251706"/>
                <a:gd name="connsiteY4" fmla="*/ 184258 h 717497"/>
                <a:gd name="connsiteX5" fmla="*/ 84331 w 251706"/>
                <a:gd name="connsiteY5" fmla="*/ 138917 h 717497"/>
                <a:gd name="connsiteX6" fmla="*/ 171797 w 251706"/>
                <a:gd name="connsiteY6" fmla="*/ 102178 h 717497"/>
                <a:gd name="connsiteX7" fmla="*/ 251707 w 251706"/>
                <a:gd name="connsiteY7" fmla="*/ 0 h 717497"/>
                <a:gd name="connsiteX8" fmla="*/ 136827 w 251706"/>
                <a:gd name="connsiteY8" fmla="*/ 407024 h 717497"/>
                <a:gd name="connsiteX9" fmla="*/ 179917 w 251706"/>
                <a:gd name="connsiteY9" fmla="*/ 677462 h 71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1706" h="717497">
                  <a:moveTo>
                    <a:pt x="179917" y="677462"/>
                  </a:moveTo>
                  <a:cubicBezTo>
                    <a:pt x="164723" y="671513"/>
                    <a:pt x="148886" y="667735"/>
                    <a:pt x="133129" y="667735"/>
                  </a:cubicBezTo>
                  <a:cubicBezTo>
                    <a:pt x="60856" y="667735"/>
                    <a:pt x="5065" y="713237"/>
                    <a:pt x="0" y="717498"/>
                  </a:cubicBezTo>
                  <a:cubicBezTo>
                    <a:pt x="4180" y="713478"/>
                    <a:pt x="43412" y="670468"/>
                    <a:pt x="73237" y="445130"/>
                  </a:cubicBezTo>
                  <a:cubicBezTo>
                    <a:pt x="91325" y="308785"/>
                    <a:pt x="92290" y="228232"/>
                    <a:pt x="89878" y="184258"/>
                  </a:cubicBezTo>
                  <a:cubicBezTo>
                    <a:pt x="88029" y="151378"/>
                    <a:pt x="84331" y="138917"/>
                    <a:pt x="84331" y="138917"/>
                  </a:cubicBezTo>
                  <a:cubicBezTo>
                    <a:pt x="117613" y="137872"/>
                    <a:pt x="147117" y="122437"/>
                    <a:pt x="171797" y="102178"/>
                  </a:cubicBezTo>
                  <a:cubicBezTo>
                    <a:pt x="220756" y="61902"/>
                    <a:pt x="250340" y="2733"/>
                    <a:pt x="251707" y="0"/>
                  </a:cubicBezTo>
                  <a:cubicBezTo>
                    <a:pt x="203472" y="130557"/>
                    <a:pt x="154674" y="288607"/>
                    <a:pt x="136827" y="407024"/>
                  </a:cubicBezTo>
                  <a:cubicBezTo>
                    <a:pt x="116809" y="538786"/>
                    <a:pt x="148243" y="613470"/>
                    <a:pt x="179917" y="677462"/>
                  </a:cubicBezTo>
                  <a:close/>
                </a:path>
              </a:pathLst>
            </a:custGeom>
            <a:solidFill>
              <a:srgbClr val="CC6E73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2" name="Freeform: Shape 741">
              <a:extLst>
                <a:ext uri="{FF2B5EF4-FFF2-40B4-BE49-F238E27FC236}">
                  <a16:creationId xmlns:a16="http://schemas.microsoft.com/office/drawing/2014/main" id="{319C8B1B-B1A0-4C67-803A-1891D009D413}"/>
                </a:ext>
              </a:extLst>
            </p:cNvPr>
            <p:cNvSpPr/>
            <p:nvPr/>
          </p:nvSpPr>
          <p:spPr>
            <a:xfrm>
              <a:off x="8056149" y="5309974"/>
              <a:ext cx="415688" cy="454818"/>
            </a:xfrm>
            <a:custGeom>
              <a:avLst/>
              <a:gdLst>
                <a:gd name="connsiteX0" fmla="*/ 74264 w 415688"/>
                <a:gd name="connsiteY0" fmla="*/ 0 h 454818"/>
                <a:gd name="connsiteX1" fmla="*/ 246544 w 415688"/>
                <a:gd name="connsiteY1" fmla="*/ 258942 h 454818"/>
                <a:gd name="connsiteX2" fmla="*/ 415688 w 415688"/>
                <a:gd name="connsiteY2" fmla="*/ 454777 h 454818"/>
                <a:gd name="connsiteX3" fmla="*/ 16221 w 415688"/>
                <a:gd name="connsiteY3" fmla="*/ 245034 h 454818"/>
                <a:gd name="connsiteX4" fmla="*/ 74264 w 415688"/>
                <a:gd name="connsiteY4" fmla="*/ 0 h 454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688" h="454818">
                  <a:moveTo>
                    <a:pt x="74264" y="0"/>
                  </a:moveTo>
                  <a:cubicBezTo>
                    <a:pt x="74264" y="0"/>
                    <a:pt x="167036" y="106439"/>
                    <a:pt x="246544" y="258942"/>
                  </a:cubicBezTo>
                  <a:cubicBezTo>
                    <a:pt x="326051" y="411365"/>
                    <a:pt x="415688" y="454777"/>
                    <a:pt x="415688" y="454777"/>
                  </a:cubicBezTo>
                  <a:cubicBezTo>
                    <a:pt x="415688" y="454777"/>
                    <a:pt x="74264" y="463057"/>
                    <a:pt x="16221" y="245034"/>
                  </a:cubicBezTo>
                  <a:cubicBezTo>
                    <a:pt x="-41741" y="27012"/>
                    <a:pt x="74264" y="0"/>
                    <a:pt x="74264" y="0"/>
                  </a:cubicBezTo>
                  <a:close/>
                </a:path>
              </a:pathLst>
            </a:custGeom>
            <a:solidFill>
              <a:srgbClr val="FFD4D4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3" name="Freeform: Shape 742">
              <a:extLst>
                <a:ext uri="{FF2B5EF4-FFF2-40B4-BE49-F238E27FC236}">
                  <a16:creationId xmlns:a16="http://schemas.microsoft.com/office/drawing/2014/main" id="{36831694-1A53-453A-B0CE-09AADB5479BC}"/>
                </a:ext>
              </a:extLst>
            </p:cNvPr>
            <p:cNvSpPr/>
            <p:nvPr/>
          </p:nvSpPr>
          <p:spPr>
            <a:xfrm>
              <a:off x="6168110" y="5315602"/>
              <a:ext cx="2399990" cy="832837"/>
            </a:xfrm>
            <a:custGeom>
              <a:avLst/>
              <a:gdLst>
                <a:gd name="connsiteX0" fmla="*/ 2355339 w 2399990"/>
                <a:gd name="connsiteY0" fmla="*/ 496339 h 832837"/>
                <a:gd name="connsiteX1" fmla="*/ 2344004 w 2399990"/>
                <a:gd name="connsiteY1" fmla="*/ 507674 h 832837"/>
                <a:gd name="connsiteX2" fmla="*/ 2335161 w 2399990"/>
                <a:gd name="connsiteY2" fmla="*/ 533400 h 832837"/>
                <a:gd name="connsiteX3" fmla="*/ 2334920 w 2399990"/>
                <a:gd name="connsiteY3" fmla="*/ 536616 h 832837"/>
                <a:gd name="connsiteX4" fmla="*/ 2335965 w 2399990"/>
                <a:gd name="connsiteY4" fmla="*/ 557919 h 832837"/>
                <a:gd name="connsiteX5" fmla="*/ 1086274 w 2399990"/>
                <a:gd name="connsiteY5" fmla="*/ 831091 h 832837"/>
                <a:gd name="connsiteX6" fmla="*/ 170289 w 2399990"/>
                <a:gd name="connsiteY6" fmla="*/ 702223 h 832837"/>
                <a:gd name="connsiteX7" fmla="*/ 167234 w 2399990"/>
                <a:gd name="connsiteY7" fmla="*/ 699972 h 832837"/>
                <a:gd name="connsiteX8" fmla="*/ 167234 w 2399990"/>
                <a:gd name="connsiteY8" fmla="*/ 699972 h 832837"/>
                <a:gd name="connsiteX9" fmla="*/ 15454 w 2399990"/>
                <a:gd name="connsiteY9" fmla="*/ 596749 h 832837"/>
                <a:gd name="connsiteX10" fmla="*/ 3476 w 2399990"/>
                <a:gd name="connsiteY10" fmla="*/ 510327 h 832837"/>
                <a:gd name="connsiteX11" fmla="*/ 421 w 2399990"/>
                <a:gd name="connsiteY11" fmla="*/ 449230 h 832837"/>
                <a:gd name="connsiteX12" fmla="*/ 79928 w 2399990"/>
                <a:gd name="connsiteY12" fmla="*/ 0 h 832837"/>
                <a:gd name="connsiteX13" fmla="*/ 40456 w 2399990"/>
                <a:gd name="connsiteY13" fmla="*/ 225097 h 832837"/>
                <a:gd name="connsiteX14" fmla="*/ 145528 w 2399990"/>
                <a:gd name="connsiteY14" fmla="*/ 429534 h 832837"/>
                <a:gd name="connsiteX15" fmla="*/ 1888102 w 2399990"/>
                <a:gd name="connsiteY15" fmla="*/ 399548 h 832837"/>
                <a:gd name="connsiteX16" fmla="*/ 1929504 w 2399990"/>
                <a:gd name="connsiteY16" fmla="*/ 338771 h 832837"/>
                <a:gd name="connsiteX17" fmla="*/ 1939874 w 2399990"/>
                <a:gd name="connsiteY17" fmla="*/ 313367 h 832837"/>
                <a:gd name="connsiteX18" fmla="*/ 1962464 w 2399990"/>
                <a:gd name="connsiteY18" fmla="*/ 221319 h 832837"/>
                <a:gd name="connsiteX19" fmla="*/ 1969941 w 2399990"/>
                <a:gd name="connsiteY19" fmla="*/ 25725 h 832837"/>
                <a:gd name="connsiteX20" fmla="*/ 2198173 w 2399990"/>
                <a:gd name="connsiteY20" fmla="*/ 376877 h 832837"/>
                <a:gd name="connsiteX21" fmla="*/ 2250428 w 2399990"/>
                <a:gd name="connsiteY21" fmla="*/ 433312 h 832837"/>
                <a:gd name="connsiteX22" fmla="*/ 2250428 w 2399990"/>
                <a:gd name="connsiteY22" fmla="*/ 433312 h 832837"/>
                <a:gd name="connsiteX23" fmla="*/ 2270204 w 2399990"/>
                <a:gd name="connsiteY23" fmla="*/ 448345 h 832837"/>
                <a:gd name="connsiteX24" fmla="*/ 2318198 w 2399990"/>
                <a:gd name="connsiteY24" fmla="*/ 469970 h 832837"/>
                <a:gd name="connsiteX25" fmla="*/ 2395294 w 2399990"/>
                <a:gd name="connsiteY25" fmla="*/ 413696 h 832837"/>
                <a:gd name="connsiteX26" fmla="*/ 2395374 w 2399990"/>
                <a:gd name="connsiteY26" fmla="*/ 413857 h 832837"/>
                <a:gd name="connsiteX27" fmla="*/ 2395455 w 2399990"/>
                <a:gd name="connsiteY27" fmla="*/ 414018 h 832837"/>
                <a:gd name="connsiteX28" fmla="*/ 2395535 w 2399990"/>
                <a:gd name="connsiteY28" fmla="*/ 414179 h 832837"/>
                <a:gd name="connsiteX29" fmla="*/ 2355339 w 2399990"/>
                <a:gd name="connsiteY29" fmla="*/ 496339 h 832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399990" h="832837">
                  <a:moveTo>
                    <a:pt x="2355339" y="496339"/>
                  </a:moveTo>
                  <a:cubicBezTo>
                    <a:pt x="2350677" y="499555"/>
                    <a:pt x="2346978" y="503333"/>
                    <a:pt x="2344004" y="507674"/>
                  </a:cubicBezTo>
                  <a:cubicBezTo>
                    <a:pt x="2338939" y="514990"/>
                    <a:pt x="2336206" y="523753"/>
                    <a:pt x="2335161" y="533400"/>
                  </a:cubicBezTo>
                  <a:cubicBezTo>
                    <a:pt x="2335081" y="534445"/>
                    <a:pt x="2335000" y="535571"/>
                    <a:pt x="2334920" y="536616"/>
                  </a:cubicBezTo>
                  <a:cubicBezTo>
                    <a:pt x="2334518" y="543368"/>
                    <a:pt x="2334920" y="550523"/>
                    <a:pt x="2335965" y="557919"/>
                  </a:cubicBezTo>
                  <a:cubicBezTo>
                    <a:pt x="2183622" y="609692"/>
                    <a:pt x="1554797" y="814208"/>
                    <a:pt x="1086274" y="831091"/>
                  </a:cubicBezTo>
                  <a:cubicBezTo>
                    <a:pt x="549417" y="850465"/>
                    <a:pt x="170289" y="702223"/>
                    <a:pt x="170289" y="702223"/>
                  </a:cubicBezTo>
                  <a:cubicBezTo>
                    <a:pt x="170289" y="702223"/>
                    <a:pt x="169244" y="701499"/>
                    <a:pt x="167234" y="699972"/>
                  </a:cubicBezTo>
                  <a:lnTo>
                    <a:pt x="167234" y="699972"/>
                  </a:lnTo>
                  <a:cubicBezTo>
                    <a:pt x="137328" y="694103"/>
                    <a:pt x="77517" y="672880"/>
                    <a:pt x="15454" y="596749"/>
                  </a:cubicBezTo>
                  <a:cubicBezTo>
                    <a:pt x="10389" y="573274"/>
                    <a:pt x="6209" y="544815"/>
                    <a:pt x="3476" y="510327"/>
                  </a:cubicBezTo>
                  <a:cubicBezTo>
                    <a:pt x="2029" y="491757"/>
                    <a:pt x="984" y="471498"/>
                    <a:pt x="421" y="449230"/>
                  </a:cubicBezTo>
                  <a:cubicBezTo>
                    <a:pt x="-5689" y="205080"/>
                    <a:pt x="56374" y="49763"/>
                    <a:pt x="79928" y="0"/>
                  </a:cubicBezTo>
                  <a:cubicBezTo>
                    <a:pt x="62966" y="36257"/>
                    <a:pt x="28397" y="124688"/>
                    <a:pt x="40456" y="225097"/>
                  </a:cubicBezTo>
                  <a:cubicBezTo>
                    <a:pt x="48495" y="291903"/>
                    <a:pt x="77275" y="364014"/>
                    <a:pt x="145528" y="429534"/>
                  </a:cubicBezTo>
                  <a:cubicBezTo>
                    <a:pt x="348276" y="623921"/>
                    <a:pt x="1783753" y="500520"/>
                    <a:pt x="1888102" y="399548"/>
                  </a:cubicBezTo>
                  <a:cubicBezTo>
                    <a:pt x="1905064" y="383147"/>
                    <a:pt x="1918570" y="362326"/>
                    <a:pt x="1929504" y="338771"/>
                  </a:cubicBezTo>
                  <a:cubicBezTo>
                    <a:pt x="1933282" y="330652"/>
                    <a:pt x="1936739" y="322130"/>
                    <a:pt x="1939874" y="313367"/>
                  </a:cubicBezTo>
                  <a:cubicBezTo>
                    <a:pt x="1950406" y="284346"/>
                    <a:pt x="1957560" y="252672"/>
                    <a:pt x="1962464" y="221319"/>
                  </a:cubicBezTo>
                  <a:cubicBezTo>
                    <a:pt x="1977899" y="122035"/>
                    <a:pt x="1969941" y="25725"/>
                    <a:pt x="1969941" y="25725"/>
                  </a:cubicBezTo>
                  <a:cubicBezTo>
                    <a:pt x="1969941" y="25725"/>
                    <a:pt x="2101060" y="255646"/>
                    <a:pt x="2198173" y="376877"/>
                  </a:cubicBezTo>
                  <a:cubicBezTo>
                    <a:pt x="2217306" y="400834"/>
                    <a:pt x="2235153" y="420530"/>
                    <a:pt x="2250428" y="433312"/>
                  </a:cubicBezTo>
                  <a:lnTo>
                    <a:pt x="2250428" y="433312"/>
                  </a:lnTo>
                  <a:cubicBezTo>
                    <a:pt x="2257181" y="439020"/>
                    <a:pt x="2263853" y="444004"/>
                    <a:pt x="2270204" y="448345"/>
                  </a:cubicBezTo>
                  <a:cubicBezTo>
                    <a:pt x="2287649" y="460082"/>
                    <a:pt x="2303728" y="466916"/>
                    <a:pt x="2318198" y="469970"/>
                  </a:cubicBezTo>
                  <a:cubicBezTo>
                    <a:pt x="2370775" y="481145"/>
                    <a:pt x="2401163" y="442878"/>
                    <a:pt x="2395294" y="413696"/>
                  </a:cubicBezTo>
                  <a:cubicBezTo>
                    <a:pt x="2395294" y="413696"/>
                    <a:pt x="2395374" y="413777"/>
                    <a:pt x="2395374" y="413857"/>
                  </a:cubicBezTo>
                  <a:cubicBezTo>
                    <a:pt x="2395374" y="413938"/>
                    <a:pt x="2395455" y="413938"/>
                    <a:pt x="2395455" y="414018"/>
                  </a:cubicBezTo>
                  <a:cubicBezTo>
                    <a:pt x="2395455" y="414099"/>
                    <a:pt x="2395535" y="414099"/>
                    <a:pt x="2395535" y="414179"/>
                  </a:cubicBezTo>
                  <a:cubicBezTo>
                    <a:pt x="2398188" y="418922"/>
                    <a:pt x="2415955" y="454374"/>
                    <a:pt x="2355339" y="496339"/>
                  </a:cubicBezTo>
                  <a:close/>
                </a:path>
              </a:pathLst>
            </a:custGeom>
            <a:solidFill>
              <a:srgbClr val="CC6E73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4" name="Freeform: Shape 743">
              <a:extLst>
                <a:ext uri="{FF2B5EF4-FFF2-40B4-BE49-F238E27FC236}">
                  <a16:creationId xmlns:a16="http://schemas.microsoft.com/office/drawing/2014/main" id="{26A21A6E-9A0A-442D-86B5-BF2E4C2D7800}"/>
                </a:ext>
              </a:extLst>
            </p:cNvPr>
            <p:cNvSpPr/>
            <p:nvPr/>
          </p:nvSpPr>
          <p:spPr>
            <a:xfrm>
              <a:off x="8526102" y="4866452"/>
              <a:ext cx="535731" cy="861612"/>
            </a:xfrm>
            <a:custGeom>
              <a:avLst/>
              <a:gdLst>
                <a:gd name="connsiteX0" fmla="*/ 535731 w 535731"/>
                <a:gd name="connsiteY0" fmla="*/ 125733 h 861612"/>
                <a:gd name="connsiteX1" fmla="*/ 417716 w 535731"/>
                <a:gd name="connsiteY1" fmla="*/ 202668 h 861612"/>
                <a:gd name="connsiteX2" fmla="*/ 389418 w 535731"/>
                <a:gd name="connsiteY2" fmla="*/ 261515 h 861612"/>
                <a:gd name="connsiteX3" fmla="*/ 337324 w 535731"/>
                <a:gd name="connsiteY3" fmla="*/ 626413 h 861612"/>
                <a:gd name="connsiteX4" fmla="*/ 300987 w 535731"/>
                <a:gd name="connsiteY4" fmla="*/ 858344 h 861612"/>
                <a:gd name="connsiteX5" fmla="*/ 300987 w 535731"/>
                <a:gd name="connsiteY5" fmla="*/ 858344 h 861612"/>
                <a:gd name="connsiteX6" fmla="*/ 300183 w 535731"/>
                <a:gd name="connsiteY6" fmla="*/ 858666 h 861612"/>
                <a:gd name="connsiteX7" fmla="*/ 299862 w 535731"/>
                <a:gd name="connsiteY7" fmla="*/ 858746 h 861612"/>
                <a:gd name="connsiteX8" fmla="*/ 299138 w 535731"/>
                <a:gd name="connsiteY8" fmla="*/ 858987 h 861612"/>
                <a:gd name="connsiteX9" fmla="*/ 296244 w 535731"/>
                <a:gd name="connsiteY9" fmla="*/ 859791 h 861612"/>
                <a:gd name="connsiteX10" fmla="*/ 257978 w 535731"/>
                <a:gd name="connsiteY10" fmla="*/ 847652 h 861612"/>
                <a:gd name="connsiteX11" fmla="*/ 256450 w 535731"/>
                <a:gd name="connsiteY11" fmla="*/ 802713 h 861612"/>
                <a:gd name="connsiteX12" fmla="*/ 256450 w 535731"/>
                <a:gd name="connsiteY12" fmla="*/ 802713 h 861612"/>
                <a:gd name="connsiteX13" fmla="*/ 218746 w 535731"/>
                <a:gd name="connsiteY13" fmla="*/ 244954 h 861612"/>
                <a:gd name="connsiteX14" fmla="*/ 101696 w 535731"/>
                <a:gd name="connsiteY14" fmla="*/ 90361 h 861612"/>
                <a:gd name="connsiteX15" fmla="*/ 0 w 535731"/>
                <a:gd name="connsiteY15" fmla="*/ 2090 h 861612"/>
                <a:gd name="connsiteX16" fmla="*/ 8843 w 535731"/>
                <a:gd name="connsiteY16" fmla="*/ 0 h 861612"/>
                <a:gd name="connsiteX17" fmla="*/ 257978 w 535731"/>
                <a:gd name="connsiteY17" fmla="*/ 115202 h 861612"/>
                <a:gd name="connsiteX18" fmla="*/ 535731 w 535731"/>
                <a:gd name="connsiteY18" fmla="*/ 125733 h 861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35731" h="861612">
                  <a:moveTo>
                    <a:pt x="535731" y="125733"/>
                  </a:moveTo>
                  <a:cubicBezTo>
                    <a:pt x="535731" y="125733"/>
                    <a:pt x="443040" y="160462"/>
                    <a:pt x="417716" y="202668"/>
                  </a:cubicBezTo>
                  <a:cubicBezTo>
                    <a:pt x="392393" y="244954"/>
                    <a:pt x="389418" y="261515"/>
                    <a:pt x="389418" y="261515"/>
                  </a:cubicBezTo>
                  <a:cubicBezTo>
                    <a:pt x="389418" y="261515"/>
                    <a:pt x="385238" y="391911"/>
                    <a:pt x="337324" y="626413"/>
                  </a:cubicBezTo>
                  <a:cubicBezTo>
                    <a:pt x="290536" y="855932"/>
                    <a:pt x="300585" y="858344"/>
                    <a:pt x="300987" y="858344"/>
                  </a:cubicBezTo>
                  <a:cubicBezTo>
                    <a:pt x="300987" y="858344"/>
                    <a:pt x="300987" y="858344"/>
                    <a:pt x="300987" y="858344"/>
                  </a:cubicBezTo>
                  <a:cubicBezTo>
                    <a:pt x="300907" y="858344"/>
                    <a:pt x="300666" y="858505"/>
                    <a:pt x="300183" y="858666"/>
                  </a:cubicBezTo>
                  <a:cubicBezTo>
                    <a:pt x="300103" y="858666"/>
                    <a:pt x="300022" y="858746"/>
                    <a:pt x="299862" y="858746"/>
                  </a:cubicBezTo>
                  <a:cubicBezTo>
                    <a:pt x="299621" y="858826"/>
                    <a:pt x="299379" y="858907"/>
                    <a:pt x="299138" y="858987"/>
                  </a:cubicBezTo>
                  <a:cubicBezTo>
                    <a:pt x="298334" y="859228"/>
                    <a:pt x="297370" y="859550"/>
                    <a:pt x="296244" y="859791"/>
                  </a:cubicBezTo>
                  <a:cubicBezTo>
                    <a:pt x="286999" y="862203"/>
                    <a:pt x="266740" y="865097"/>
                    <a:pt x="257978" y="847652"/>
                  </a:cubicBezTo>
                  <a:cubicBezTo>
                    <a:pt x="253556" y="838809"/>
                    <a:pt x="252109" y="824740"/>
                    <a:pt x="256450" y="802713"/>
                  </a:cubicBezTo>
                  <a:cubicBezTo>
                    <a:pt x="256450" y="802713"/>
                    <a:pt x="256450" y="802713"/>
                    <a:pt x="256450" y="802713"/>
                  </a:cubicBezTo>
                  <a:cubicBezTo>
                    <a:pt x="272287" y="723527"/>
                    <a:pt x="278317" y="347695"/>
                    <a:pt x="218746" y="244954"/>
                  </a:cubicBezTo>
                  <a:cubicBezTo>
                    <a:pt x="218746" y="244954"/>
                    <a:pt x="186911" y="147037"/>
                    <a:pt x="101696" y="90361"/>
                  </a:cubicBezTo>
                  <a:cubicBezTo>
                    <a:pt x="53461" y="58284"/>
                    <a:pt x="19937" y="25002"/>
                    <a:pt x="0" y="2090"/>
                  </a:cubicBezTo>
                  <a:cubicBezTo>
                    <a:pt x="2975" y="1688"/>
                    <a:pt x="5869" y="965"/>
                    <a:pt x="8843" y="0"/>
                  </a:cubicBezTo>
                  <a:cubicBezTo>
                    <a:pt x="54023" y="35373"/>
                    <a:pt x="144545" y="95425"/>
                    <a:pt x="257978" y="115202"/>
                  </a:cubicBezTo>
                  <a:cubicBezTo>
                    <a:pt x="422620" y="143821"/>
                    <a:pt x="535731" y="125733"/>
                    <a:pt x="535731" y="125733"/>
                  </a:cubicBezTo>
                  <a:close/>
                </a:path>
              </a:pathLst>
            </a:custGeom>
            <a:solidFill>
              <a:srgbClr val="FFD4D4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5" name="Freeform: Shape 744">
              <a:extLst>
                <a:ext uri="{FF2B5EF4-FFF2-40B4-BE49-F238E27FC236}">
                  <a16:creationId xmlns:a16="http://schemas.microsoft.com/office/drawing/2014/main" id="{164D239E-663D-47DB-A008-106C88ED9DFF}"/>
                </a:ext>
              </a:extLst>
            </p:cNvPr>
            <p:cNvSpPr/>
            <p:nvPr/>
          </p:nvSpPr>
          <p:spPr>
            <a:xfrm>
              <a:off x="7877099" y="3735821"/>
              <a:ext cx="302680" cy="337142"/>
            </a:xfrm>
            <a:custGeom>
              <a:avLst/>
              <a:gdLst>
                <a:gd name="connsiteX0" fmla="*/ 0 w 302680"/>
                <a:gd name="connsiteY0" fmla="*/ 0 h 337142"/>
                <a:gd name="connsiteX1" fmla="*/ 108931 w 302680"/>
                <a:gd name="connsiteY1" fmla="*/ 52737 h 337142"/>
                <a:gd name="connsiteX2" fmla="*/ 302273 w 302680"/>
                <a:gd name="connsiteY2" fmla="*/ 258379 h 337142"/>
                <a:gd name="connsiteX3" fmla="*/ 44376 w 302680"/>
                <a:gd name="connsiteY3" fmla="*/ 336199 h 337142"/>
                <a:gd name="connsiteX4" fmla="*/ 0 w 302680"/>
                <a:gd name="connsiteY4" fmla="*/ 0 h 337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680" h="337142">
                  <a:moveTo>
                    <a:pt x="0" y="0"/>
                  </a:moveTo>
                  <a:cubicBezTo>
                    <a:pt x="0" y="0"/>
                    <a:pt x="50968" y="15837"/>
                    <a:pt x="108931" y="52737"/>
                  </a:cubicBezTo>
                  <a:cubicBezTo>
                    <a:pt x="166893" y="89637"/>
                    <a:pt x="289973" y="165205"/>
                    <a:pt x="302273" y="258379"/>
                  </a:cubicBezTo>
                  <a:cubicBezTo>
                    <a:pt x="314573" y="351553"/>
                    <a:pt x="44376" y="336199"/>
                    <a:pt x="44376" y="3361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D4D4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6" name="Freeform: Shape 745">
              <a:extLst>
                <a:ext uri="{FF2B5EF4-FFF2-40B4-BE49-F238E27FC236}">
                  <a16:creationId xmlns:a16="http://schemas.microsoft.com/office/drawing/2014/main" id="{4A0E1572-B8E0-42E3-AD6D-68F04533E69E}"/>
                </a:ext>
              </a:extLst>
            </p:cNvPr>
            <p:cNvSpPr/>
            <p:nvPr/>
          </p:nvSpPr>
          <p:spPr>
            <a:xfrm>
              <a:off x="6726289" y="2804321"/>
              <a:ext cx="1248485" cy="1267618"/>
            </a:xfrm>
            <a:custGeom>
              <a:avLst/>
              <a:gdLst>
                <a:gd name="connsiteX0" fmla="*/ 1248485 w 1248485"/>
                <a:gd name="connsiteY0" fmla="*/ 689039 h 1267618"/>
                <a:gd name="connsiteX1" fmla="*/ 1246636 w 1248485"/>
                <a:gd name="connsiteY1" fmla="*/ 770717 h 1267618"/>
                <a:gd name="connsiteX2" fmla="*/ 1246636 w 1248485"/>
                <a:gd name="connsiteY2" fmla="*/ 770797 h 1267618"/>
                <a:gd name="connsiteX3" fmla="*/ 1246556 w 1248485"/>
                <a:gd name="connsiteY3" fmla="*/ 772727 h 1267618"/>
                <a:gd name="connsiteX4" fmla="*/ 1233532 w 1248485"/>
                <a:gd name="connsiteY4" fmla="*/ 968561 h 1267618"/>
                <a:gd name="connsiteX5" fmla="*/ 1221876 w 1248485"/>
                <a:gd name="connsiteY5" fmla="*/ 1069694 h 1267618"/>
                <a:gd name="connsiteX6" fmla="*/ 1195266 w 1248485"/>
                <a:gd name="connsiteY6" fmla="*/ 1267619 h 1267618"/>
                <a:gd name="connsiteX7" fmla="*/ 514347 w 1248485"/>
                <a:gd name="connsiteY7" fmla="*/ 1118009 h 1267618"/>
                <a:gd name="connsiteX8" fmla="*/ 470131 w 1248485"/>
                <a:gd name="connsiteY8" fmla="*/ 1100162 h 1267618"/>
                <a:gd name="connsiteX9" fmla="*/ 0 w 1248485"/>
                <a:gd name="connsiteY9" fmla="*/ 805124 h 1267618"/>
                <a:gd name="connsiteX10" fmla="*/ 197362 w 1248485"/>
                <a:gd name="connsiteY10" fmla="*/ 670066 h 1267618"/>
                <a:gd name="connsiteX11" fmla="*/ 209340 w 1248485"/>
                <a:gd name="connsiteY11" fmla="*/ 628102 h 1267618"/>
                <a:gd name="connsiteX12" fmla="*/ 187635 w 1248485"/>
                <a:gd name="connsiteY12" fmla="*/ 130315 h 1267618"/>
                <a:gd name="connsiteX13" fmla="*/ 173164 w 1248485"/>
                <a:gd name="connsiteY13" fmla="*/ 0 h 1267618"/>
                <a:gd name="connsiteX14" fmla="*/ 1248485 w 1248485"/>
                <a:gd name="connsiteY14" fmla="*/ 689039 h 126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48485" h="1267618">
                  <a:moveTo>
                    <a:pt x="1248485" y="689039"/>
                  </a:moveTo>
                  <a:cubicBezTo>
                    <a:pt x="1248485" y="689039"/>
                    <a:pt x="1248485" y="720231"/>
                    <a:pt x="1246636" y="770717"/>
                  </a:cubicBezTo>
                  <a:lnTo>
                    <a:pt x="1246636" y="770797"/>
                  </a:lnTo>
                  <a:cubicBezTo>
                    <a:pt x="1246636" y="771440"/>
                    <a:pt x="1246556" y="772083"/>
                    <a:pt x="1246556" y="772727"/>
                  </a:cubicBezTo>
                  <a:cubicBezTo>
                    <a:pt x="1244627" y="823052"/>
                    <a:pt x="1240929" y="892109"/>
                    <a:pt x="1233532" y="968561"/>
                  </a:cubicBezTo>
                  <a:cubicBezTo>
                    <a:pt x="1230397" y="1001200"/>
                    <a:pt x="1226538" y="1035206"/>
                    <a:pt x="1221876" y="1069694"/>
                  </a:cubicBezTo>
                  <a:cubicBezTo>
                    <a:pt x="1195266" y="1267619"/>
                    <a:pt x="1195266" y="1267619"/>
                    <a:pt x="1195266" y="1267619"/>
                  </a:cubicBezTo>
                  <a:cubicBezTo>
                    <a:pt x="1195266" y="1267619"/>
                    <a:pt x="825946" y="1238115"/>
                    <a:pt x="514347" y="1118009"/>
                  </a:cubicBezTo>
                  <a:cubicBezTo>
                    <a:pt x="499475" y="1112302"/>
                    <a:pt x="484763" y="1106353"/>
                    <a:pt x="470131" y="1100162"/>
                  </a:cubicBezTo>
                  <a:cubicBezTo>
                    <a:pt x="150413" y="965024"/>
                    <a:pt x="0" y="805124"/>
                    <a:pt x="0" y="805124"/>
                  </a:cubicBezTo>
                  <a:cubicBezTo>
                    <a:pt x="0" y="805124"/>
                    <a:pt x="149850" y="780685"/>
                    <a:pt x="197362" y="670066"/>
                  </a:cubicBezTo>
                  <a:cubicBezTo>
                    <a:pt x="202829" y="657284"/>
                    <a:pt x="207009" y="643296"/>
                    <a:pt x="209340" y="628102"/>
                  </a:cubicBezTo>
                  <a:cubicBezTo>
                    <a:pt x="224534" y="530425"/>
                    <a:pt x="203391" y="283864"/>
                    <a:pt x="187635" y="130315"/>
                  </a:cubicBezTo>
                  <a:cubicBezTo>
                    <a:pt x="179756" y="53541"/>
                    <a:pt x="173164" y="0"/>
                    <a:pt x="173164" y="0"/>
                  </a:cubicBezTo>
                  <a:lnTo>
                    <a:pt x="1248485" y="689039"/>
                  </a:lnTo>
                  <a:close/>
                </a:path>
              </a:pathLst>
            </a:custGeom>
            <a:solidFill>
              <a:srgbClr val="FFD4D4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7" name="Freeform: Shape 746">
              <a:extLst>
                <a:ext uri="{FF2B5EF4-FFF2-40B4-BE49-F238E27FC236}">
                  <a16:creationId xmlns:a16="http://schemas.microsoft.com/office/drawing/2014/main" id="{F80C088E-6E7D-4267-AB3C-D2486D56BA73}"/>
                </a:ext>
              </a:extLst>
            </p:cNvPr>
            <p:cNvSpPr/>
            <p:nvPr/>
          </p:nvSpPr>
          <p:spPr>
            <a:xfrm>
              <a:off x="7011587" y="1532803"/>
              <a:ext cx="1315384" cy="546020"/>
            </a:xfrm>
            <a:custGeom>
              <a:avLst/>
              <a:gdLst>
                <a:gd name="connsiteX0" fmla="*/ 1155404 w 1315384"/>
                <a:gd name="connsiteY0" fmla="*/ 84612 h 546020"/>
                <a:gd name="connsiteX1" fmla="*/ 1315384 w 1315384"/>
                <a:gd name="connsiteY1" fmla="*/ 545659 h 546020"/>
                <a:gd name="connsiteX2" fmla="*/ 2264 w 1315384"/>
                <a:gd name="connsiteY2" fmla="*/ 474915 h 546020"/>
                <a:gd name="connsiteX3" fmla="*/ 61754 w 1315384"/>
                <a:gd name="connsiteY3" fmla="*/ 114759 h 546020"/>
                <a:gd name="connsiteX4" fmla="*/ 1155404 w 1315384"/>
                <a:gd name="connsiteY4" fmla="*/ 84612 h 546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5384" h="546020">
                  <a:moveTo>
                    <a:pt x="1155404" y="84612"/>
                  </a:moveTo>
                  <a:lnTo>
                    <a:pt x="1315384" y="545659"/>
                  </a:lnTo>
                  <a:cubicBezTo>
                    <a:pt x="1315384" y="545659"/>
                    <a:pt x="18503" y="555306"/>
                    <a:pt x="2264" y="474915"/>
                  </a:cubicBezTo>
                  <a:cubicBezTo>
                    <a:pt x="-13895" y="394523"/>
                    <a:pt x="61754" y="114759"/>
                    <a:pt x="61754" y="114759"/>
                  </a:cubicBezTo>
                  <a:cubicBezTo>
                    <a:pt x="61754" y="114759"/>
                    <a:pt x="686720" y="-121995"/>
                    <a:pt x="1155404" y="84612"/>
                  </a:cubicBezTo>
                  <a:close/>
                </a:path>
              </a:pathLst>
            </a:custGeom>
            <a:solidFill>
              <a:srgbClr val="D8797E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8" name="Freeform: Shape 747">
              <a:extLst>
                <a:ext uri="{FF2B5EF4-FFF2-40B4-BE49-F238E27FC236}">
                  <a16:creationId xmlns:a16="http://schemas.microsoft.com/office/drawing/2014/main" id="{F27F808A-B408-4C52-8182-93FD9E920E0E}"/>
                </a:ext>
              </a:extLst>
            </p:cNvPr>
            <p:cNvSpPr/>
            <p:nvPr/>
          </p:nvSpPr>
          <p:spPr>
            <a:xfrm>
              <a:off x="6653696" y="2196286"/>
              <a:ext cx="1719066" cy="1485539"/>
            </a:xfrm>
            <a:custGeom>
              <a:avLst/>
              <a:gdLst>
                <a:gd name="connsiteX0" fmla="*/ 37382 w 1719066"/>
                <a:gd name="connsiteY0" fmla="*/ 152213 h 1485539"/>
                <a:gd name="connsiteX1" fmla="*/ 0 w 1719066"/>
                <a:gd name="connsiteY1" fmla="*/ 189354 h 1485539"/>
                <a:gd name="connsiteX2" fmla="*/ 24841 w 1719066"/>
                <a:gd name="connsiteY2" fmla="*/ 175848 h 1485539"/>
                <a:gd name="connsiteX3" fmla="*/ 30388 w 1719066"/>
                <a:gd name="connsiteY3" fmla="*/ 278991 h 1485539"/>
                <a:gd name="connsiteX4" fmla="*/ 111182 w 1719066"/>
                <a:gd name="connsiteY4" fmla="*/ 542033 h 1485539"/>
                <a:gd name="connsiteX5" fmla="*/ 237960 w 1719066"/>
                <a:gd name="connsiteY5" fmla="*/ 628695 h 1485539"/>
                <a:gd name="connsiteX6" fmla="*/ 544494 w 1719066"/>
                <a:gd name="connsiteY6" fmla="*/ 1244497 h 1485539"/>
                <a:gd name="connsiteX7" fmla="*/ 1223001 w 1719066"/>
                <a:gd name="connsiteY7" fmla="*/ 1445155 h 1485539"/>
                <a:gd name="connsiteX8" fmla="*/ 1586614 w 1719066"/>
                <a:gd name="connsiteY8" fmla="*/ 1011843 h 1485539"/>
                <a:gd name="connsiteX9" fmla="*/ 1714356 w 1719066"/>
                <a:gd name="connsiteY9" fmla="*/ 444116 h 1485539"/>
                <a:gd name="connsiteX10" fmla="*/ 349463 w 1719066"/>
                <a:gd name="connsiteY10" fmla="*/ 7347 h 1485539"/>
                <a:gd name="connsiteX11" fmla="*/ 37382 w 1719066"/>
                <a:gd name="connsiteY11" fmla="*/ 152213 h 1485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19066" h="1485539">
                  <a:moveTo>
                    <a:pt x="37382" y="152213"/>
                  </a:moveTo>
                  <a:cubicBezTo>
                    <a:pt x="1125" y="181475"/>
                    <a:pt x="0" y="189354"/>
                    <a:pt x="0" y="189354"/>
                  </a:cubicBezTo>
                  <a:lnTo>
                    <a:pt x="24841" y="175848"/>
                  </a:lnTo>
                  <a:cubicBezTo>
                    <a:pt x="24841" y="175848"/>
                    <a:pt x="17847" y="195383"/>
                    <a:pt x="30388" y="278991"/>
                  </a:cubicBezTo>
                  <a:cubicBezTo>
                    <a:pt x="42929" y="362598"/>
                    <a:pt x="17847" y="406573"/>
                    <a:pt x="111182" y="542033"/>
                  </a:cubicBezTo>
                  <a:cubicBezTo>
                    <a:pt x="204517" y="677493"/>
                    <a:pt x="237960" y="628695"/>
                    <a:pt x="237960" y="628695"/>
                  </a:cubicBezTo>
                  <a:cubicBezTo>
                    <a:pt x="237960" y="628695"/>
                    <a:pt x="292305" y="1041106"/>
                    <a:pt x="544494" y="1244497"/>
                  </a:cubicBezTo>
                  <a:cubicBezTo>
                    <a:pt x="796683" y="1447888"/>
                    <a:pt x="1036331" y="1546851"/>
                    <a:pt x="1223001" y="1445155"/>
                  </a:cubicBezTo>
                  <a:cubicBezTo>
                    <a:pt x="1409671" y="1343459"/>
                    <a:pt x="1519727" y="1135888"/>
                    <a:pt x="1586614" y="1011843"/>
                  </a:cubicBezTo>
                  <a:cubicBezTo>
                    <a:pt x="1653500" y="887798"/>
                    <a:pt x="1740323" y="588258"/>
                    <a:pt x="1714356" y="444116"/>
                  </a:cubicBezTo>
                  <a:cubicBezTo>
                    <a:pt x="1688390" y="299893"/>
                    <a:pt x="570943" y="-55359"/>
                    <a:pt x="349463" y="7347"/>
                  </a:cubicBezTo>
                  <a:cubicBezTo>
                    <a:pt x="127984" y="70052"/>
                    <a:pt x="73558" y="122950"/>
                    <a:pt x="37382" y="152213"/>
                  </a:cubicBezTo>
                  <a:close/>
                </a:path>
              </a:pathLst>
            </a:custGeom>
            <a:solidFill>
              <a:srgbClr val="FFD4D4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9" name="Freeform: Shape 748">
              <a:extLst>
                <a:ext uri="{FF2B5EF4-FFF2-40B4-BE49-F238E27FC236}">
                  <a16:creationId xmlns:a16="http://schemas.microsoft.com/office/drawing/2014/main" id="{1C9C7D61-1AFE-4267-B631-ECE4595F14CD}"/>
                </a:ext>
              </a:extLst>
            </p:cNvPr>
            <p:cNvSpPr/>
            <p:nvPr/>
          </p:nvSpPr>
          <p:spPr>
            <a:xfrm>
              <a:off x="7062649" y="3288360"/>
              <a:ext cx="912125" cy="577975"/>
            </a:xfrm>
            <a:custGeom>
              <a:avLst/>
              <a:gdLst>
                <a:gd name="connsiteX0" fmla="*/ 0 w 912125"/>
                <a:gd name="connsiteY0" fmla="*/ 0 h 577975"/>
                <a:gd name="connsiteX1" fmla="*/ 450596 w 912125"/>
                <a:gd name="connsiteY1" fmla="*/ 330411 h 577975"/>
                <a:gd name="connsiteX2" fmla="*/ 912126 w 912125"/>
                <a:gd name="connsiteY2" fmla="*/ 285150 h 577975"/>
                <a:gd name="connsiteX3" fmla="*/ 591764 w 912125"/>
                <a:gd name="connsiteY3" fmla="*/ 562904 h 577975"/>
                <a:gd name="connsiteX4" fmla="*/ 112147 w 912125"/>
                <a:gd name="connsiteY4" fmla="*/ 433794 h 577975"/>
                <a:gd name="connsiteX5" fmla="*/ 0 w 912125"/>
                <a:gd name="connsiteY5" fmla="*/ 0 h 57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2125" h="577975">
                  <a:moveTo>
                    <a:pt x="0" y="0"/>
                  </a:moveTo>
                  <a:cubicBezTo>
                    <a:pt x="0" y="0"/>
                    <a:pt x="167376" y="223409"/>
                    <a:pt x="450596" y="330411"/>
                  </a:cubicBezTo>
                  <a:cubicBezTo>
                    <a:pt x="733817" y="437412"/>
                    <a:pt x="912126" y="285150"/>
                    <a:pt x="912126" y="285150"/>
                  </a:cubicBezTo>
                  <a:cubicBezTo>
                    <a:pt x="912126" y="285150"/>
                    <a:pt x="787277" y="516759"/>
                    <a:pt x="591764" y="562904"/>
                  </a:cubicBezTo>
                  <a:cubicBezTo>
                    <a:pt x="396251" y="609049"/>
                    <a:pt x="182248" y="544494"/>
                    <a:pt x="112147" y="433794"/>
                  </a:cubicBezTo>
                  <a:cubicBezTo>
                    <a:pt x="42045" y="32309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D8E90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0" name="Freeform: Shape 749">
              <a:extLst>
                <a:ext uri="{FF2B5EF4-FFF2-40B4-BE49-F238E27FC236}">
                  <a16:creationId xmlns:a16="http://schemas.microsoft.com/office/drawing/2014/main" id="{DDB0AB7D-8D74-40B0-997B-61AD1FB5D593}"/>
                </a:ext>
              </a:extLst>
            </p:cNvPr>
            <p:cNvSpPr/>
            <p:nvPr/>
          </p:nvSpPr>
          <p:spPr>
            <a:xfrm>
              <a:off x="6726209" y="3474307"/>
              <a:ext cx="514346" cy="447943"/>
            </a:xfrm>
            <a:custGeom>
              <a:avLst/>
              <a:gdLst>
                <a:gd name="connsiteX0" fmla="*/ 514347 w 514346"/>
                <a:gd name="connsiteY0" fmla="*/ 447943 h 447943"/>
                <a:gd name="connsiteX1" fmla="*/ 470131 w 514346"/>
                <a:gd name="connsiteY1" fmla="*/ 430096 h 447943"/>
                <a:gd name="connsiteX2" fmla="*/ 0 w 514346"/>
                <a:gd name="connsiteY2" fmla="*/ 135058 h 447943"/>
                <a:gd name="connsiteX3" fmla="*/ 197362 w 514346"/>
                <a:gd name="connsiteY3" fmla="*/ 0 h 447943"/>
                <a:gd name="connsiteX4" fmla="*/ 225660 w 514346"/>
                <a:gd name="connsiteY4" fmla="*/ 102982 h 447943"/>
                <a:gd name="connsiteX5" fmla="*/ 514347 w 514346"/>
                <a:gd name="connsiteY5" fmla="*/ 447943 h 447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4346" h="447943">
                  <a:moveTo>
                    <a:pt x="514347" y="447943"/>
                  </a:moveTo>
                  <a:cubicBezTo>
                    <a:pt x="499474" y="442235"/>
                    <a:pt x="484763" y="436287"/>
                    <a:pt x="470131" y="430096"/>
                  </a:cubicBezTo>
                  <a:cubicBezTo>
                    <a:pt x="150413" y="294958"/>
                    <a:pt x="0" y="135058"/>
                    <a:pt x="0" y="135058"/>
                  </a:cubicBezTo>
                  <a:cubicBezTo>
                    <a:pt x="0" y="135058"/>
                    <a:pt x="149850" y="110619"/>
                    <a:pt x="197362" y="0"/>
                  </a:cubicBezTo>
                  <a:cubicBezTo>
                    <a:pt x="206044" y="23715"/>
                    <a:pt x="215450" y="56917"/>
                    <a:pt x="225660" y="102982"/>
                  </a:cubicBezTo>
                  <a:cubicBezTo>
                    <a:pt x="260791" y="262399"/>
                    <a:pt x="428087" y="390946"/>
                    <a:pt x="514347" y="447943"/>
                  </a:cubicBezTo>
                  <a:close/>
                </a:path>
              </a:pathLst>
            </a:custGeom>
            <a:solidFill>
              <a:srgbClr val="ED8E90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3A3D9478-F0D0-44CC-B8DE-E0BE4B56F4B5}"/>
                </a:ext>
              </a:extLst>
            </p:cNvPr>
            <p:cNvSpPr/>
            <p:nvPr/>
          </p:nvSpPr>
          <p:spPr>
            <a:xfrm>
              <a:off x="7013763" y="1976936"/>
              <a:ext cx="1598054" cy="790457"/>
            </a:xfrm>
            <a:custGeom>
              <a:avLst/>
              <a:gdLst>
                <a:gd name="connsiteX0" fmla="*/ 18417 w 1598054"/>
                <a:gd name="connsiteY0" fmla="*/ 307250 h 790457"/>
                <a:gd name="connsiteX1" fmla="*/ 49529 w 1598054"/>
                <a:gd name="connsiteY1" fmla="*/ 344793 h 790457"/>
                <a:gd name="connsiteX2" fmla="*/ 150420 w 1598054"/>
                <a:gd name="connsiteY2" fmla="*/ 613462 h 790457"/>
                <a:gd name="connsiteX3" fmla="*/ 591772 w 1598054"/>
                <a:gd name="connsiteY3" fmla="*/ 768136 h 790457"/>
                <a:gd name="connsiteX4" fmla="*/ 815743 w 1598054"/>
                <a:gd name="connsiteY4" fmla="*/ 735658 h 790457"/>
                <a:gd name="connsiteX5" fmla="*/ 954178 w 1598054"/>
                <a:gd name="connsiteY5" fmla="*/ 734613 h 790457"/>
                <a:gd name="connsiteX6" fmla="*/ 1226787 w 1598054"/>
                <a:gd name="connsiteY6" fmla="*/ 761383 h 790457"/>
                <a:gd name="connsiteX7" fmla="*/ 1518850 w 1598054"/>
                <a:gd name="connsiteY7" fmla="*/ 484675 h 790457"/>
                <a:gd name="connsiteX8" fmla="*/ 1594580 w 1598054"/>
                <a:gd name="connsiteY8" fmla="*/ 69290 h 790457"/>
                <a:gd name="connsiteX9" fmla="*/ 1368598 w 1598054"/>
                <a:gd name="connsiteY9" fmla="*/ 23306 h 790457"/>
                <a:gd name="connsiteX10" fmla="*/ 59497 w 1598054"/>
                <a:gd name="connsiteY10" fmla="*/ 18402 h 790457"/>
                <a:gd name="connsiteX11" fmla="*/ 18337 w 1598054"/>
                <a:gd name="connsiteY11" fmla="*/ 312636 h 79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98054" h="790457">
                  <a:moveTo>
                    <a:pt x="18417" y="307250"/>
                  </a:moveTo>
                  <a:lnTo>
                    <a:pt x="49529" y="344793"/>
                  </a:lnTo>
                  <a:cubicBezTo>
                    <a:pt x="49529" y="344793"/>
                    <a:pt x="96397" y="531221"/>
                    <a:pt x="150420" y="613462"/>
                  </a:cubicBezTo>
                  <a:cubicBezTo>
                    <a:pt x="204524" y="695703"/>
                    <a:pt x="464109" y="747636"/>
                    <a:pt x="591772" y="768136"/>
                  </a:cubicBezTo>
                  <a:cubicBezTo>
                    <a:pt x="719434" y="788716"/>
                    <a:pt x="771367" y="762750"/>
                    <a:pt x="815743" y="735658"/>
                  </a:cubicBezTo>
                  <a:cubicBezTo>
                    <a:pt x="860120" y="708646"/>
                    <a:pt x="929337" y="691282"/>
                    <a:pt x="954178" y="734613"/>
                  </a:cubicBezTo>
                  <a:cubicBezTo>
                    <a:pt x="979100" y="777864"/>
                    <a:pt x="1074284" y="820632"/>
                    <a:pt x="1226787" y="761383"/>
                  </a:cubicBezTo>
                  <a:cubicBezTo>
                    <a:pt x="1379290" y="702134"/>
                    <a:pt x="1414984" y="683725"/>
                    <a:pt x="1518850" y="484675"/>
                  </a:cubicBezTo>
                  <a:cubicBezTo>
                    <a:pt x="1622717" y="285624"/>
                    <a:pt x="1594580" y="74676"/>
                    <a:pt x="1594580" y="69290"/>
                  </a:cubicBezTo>
                  <a:cubicBezTo>
                    <a:pt x="1594580" y="63903"/>
                    <a:pt x="1580672" y="35766"/>
                    <a:pt x="1368598" y="23306"/>
                  </a:cubicBezTo>
                  <a:cubicBezTo>
                    <a:pt x="1156444" y="10845"/>
                    <a:pt x="162318" y="-19463"/>
                    <a:pt x="59497" y="18402"/>
                  </a:cubicBezTo>
                  <a:cubicBezTo>
                    <a:pt x="-43324" y="56266"/>
                    <a:pt x="18337" y="312636"/>
                    <a:pt x="18337" y="312636"/>
                  </a:cubicBez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8D05F425-9572-4C40-AD98-CFA673790C90}"/>
                </a:ext>
              </a:extLst>
            </p:cNvPr>
            <p:cNvSpPr/>
            <p:nvPr/>
          </p:nvSpPr>
          <p:spPr>
            <a:xfrm>
              <a:off x="6573786" y="1946057"/>
              <a:ext cx="551327" cy="442155"/>
            </a:xfrm>
            <a:custGeom>
              <a:avLst/>
              <a:gdLst>
                <a:gd name="connsiteX0" fmla="*/ 483075 w 551327"/>
                <a:gd name="connsiteY0" fmla="*/ 16400 h 442155"/>
                <a:gd name="connsiteX1" fmla="*/ 551327 w 551327"/>
                <a:gd name="connsiteY1" fmla="*/ 0 h 442155"/>
                <a:gd name="connsiteX2" fmla="*/ 499635 w 551327"/>
                <a:gd name="connsiteY2" fmla="*/ 74764 h 442155"/>
                <a:gd name="connsiteX3" fmla="*/ 489586 w 551327"/>
                <a:gd name="connsiteY3" fmla="*/ 375591 h 442155"/>
                <a:gd name="connsiteX4" fmla="*/ 178872 w 551327"/>
                <a:gd name="connsiteY4" fmla="*/ 383710 h 442155"/>
                <a:gd name="connsiteX5" fmla="*/ 213923 w 551327"/>
                <a:gd name="connsiteY5" fmla="*/ 419967 h 442155"/>
                <a:gd name="connsiteX6" fmla="*/ 173405 w 551327"/>
                <a:gd name="connsiteY6" fmla="*/ 433875 h 442155"/>
                <a:gd name="connsiteX7" fmla="*/ 36819 w 551327"/>
                <a:gd name="connsiteY7" fmla="*/ 442155 h 442155"/>
                <a:gd name="connsiteX8" fmla="*/ 36819 w 551327"/>
                <a:gd name="connsiteY8" fmla="*/ 393036 h 442155"/>
                <a:gd name="connsiteX9" fmla="*/ 0 w 551327"/>
                <a:gd name="connsiteY9" fmla="*/ 388936 h 442155"/>
                <a:gd name="connsiteX10" fmla="*/ 0 w 551327"/>
                <a:gd name="connsiteY10" fmla="*/ 120105 h 442155"/>
                <a:gd name="connsiteX11" fmla="*/ 167858 w 551327"/>
                <a:gd name="connsiteY11" fmla="*/ 81919 h 442155"/>
                <a:gd name="connsiteX12" fmla="*/ 483075 w 551327"/>
                <a:gd name="connsiteY12" fmla="*/ 16400 h 442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1327" h="442155">
                  <a:moveTo>
                    <a:pt x="483075" y="16400"/>
                  </a:moveTo>
                  <a:lnTo>
                    <a:pt x="551327" y="0"/>
                  </a:lnTo>
                  <a:cubicBezTo>
                    <a:pt x="551327" y="0"/>
                    <a:pt x="509363" y="21304"/>
                    <a:pt x="499635" y="74764"/>
                  </a:cubicBezTo>
                  <a:cubicBezTo>
                    <a:pt x="489908" y="128305"/>
                    <a:pt x="489586" y="375591"/>
                    <a:pt x="489586" y="375591"/>
                  </a:cubicBezTo>
                  <a:lnTo>
                    <a:pt x="178872" y="383710"/>
                  </a:lnTo>
                  <a:lnTo>
                    <a:pt x="213923" y="419967"/>
                  </a:lnTo>
                  <a:lnTo>
                    <a:pt x="173405" y="433875"/>
                  </a:lnTo>
                  <a:lnTo>
                    <a:pt x="36819" y="442155"/>
                  </a:lnTo>
                  <a:lnTo>
                    <a:pt x="36819" y="393036"/>
                  </a:lnTo>
                  <a:lnTo>
                    <a:pt x="0" y="388936"/>
                  </a:lnTo>
                  <a:lnTo>
                    <a:pt x="0" y="120105"/>
                  </a:lnTo>
                  <a:cubicBezTo>
                    <a:pt x="0" y="120105"/>
                    <a:pt x="120105" y="97033"/>
                    <a:pt x="167858" y="81919"/>
                  </a:cubicBezTo>
                  <a:cubicBezTo>
                    <a:pt x="215611" y="66966"/>
                    <a:pt x="483075" y="16400"/>
                    <a:pt x="483075" y="16400"/>
                  </a:cubicBezTo>
                  <a:close/>
                </a:path>
              </a:pathLst>
            </a:custGeom>
            <a:solidFill>
              <a:schemeClr val="accent2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D7AFAB7D-2657-4391-9BEA-FB2940ACC030}"/>
                </a:ext>
              </a:extLst>
            </p:cNvPr>
            <p:cNvSpPr/>
            <p:nvPr/>
          </p:nvSpPr>
          <p:spPr>
            <a:xfrm>
              <a:off x="6851789" y="1668741"/>
              <a:ext cx="1562729" cy="352000"/>
            </a:xfrm>
            <a:custGeom>
              <a:avLst/>
              <a:gdLst>
                <a:gd name="connsiteX0" fmla="*/ 275897 w 1562729"/>
                <a:gd name="connsiteY0" fmla="*/ 330134 h 352000"/>
                <a:gd name="connsiteX1" fmla="*/ 843544 w 1562729"/>
                <a:gd name="connsiteY1" fmla="*/ 206652 h 352000"/>
                <a:gd name="connsiteX2" fmla="*/ 1399775 w 1562729"/>
                <a:gd name="connsiteY2" fmla="*/ 311483 h 352000"/>
                <a:gd name="connsiteX3" fmla="*/ 1562729 w 1562729"/>
                <a:gd name="connsiteY3" fmla="*/ 336405 h 352000"/>
                <a:gd name="connsiteX4" fmla="*/ 1452753 w 1562729"/>
                <a:gd name="connsiteY4" fmla="*/ 126743 h 352000"/>
                <a:gd name="connsiteX5" fmla="*/ 1359338 w 1562729"/>
                <a:gd name="connsiteY5" fmla="*/ 53024 h 352000"/>
                <a:gd name="connsiteX6" fmla="*/ 1328226 w 1562729"/>
                <a:gd name="connsiteY6" fmla="*/ 59214 h 352000"/>
                <a:gd name="connsiteX7" fmla="*/ 782366 w 1562729"/>
                <a:gd name="connsiteY7" fmla="*/ 7361 h 352000"/>
                <a:gd name="connsiteX8" fmla="*/ 221632 w 1562729"/>
                <a:gd name="connsiteY8" fmla="*/ 160909 h 352000"/>
                <a:gd name="connsiteX9" fmla="*/ 104743 w 1562729"/>
                <a:gd name="connsiteY9" fmla="*/ 227313 h 352000"/>
                <a:gd name="connsiteX10" fmla="*/ 1359 w 1562729"/>
                <a:gd name="connsiteY10" fmla="*/ 352001 h 352000"/>
                <a:gd name="connsiteX11" fmla="*/ 275897 w 1562729"/>
                <a:gd name="connsiteY11" fmla="*/ 330134 h 3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2729" h="352000">
                  <a:moveTo>
                    <a:pt x="275897" y="330134"/>
                  </a:moveTo>
                  <a:cubicBezTo>
                    <a:pt x="275897" y="330134"/>
                    <a:pt x="529131" y="219113"/>
                    <a:pt x="843544" y="206652"/>
                  </a:cubicBezTo>
                  <a:cubicBezTo>
                    <a:pt x="1157956" y="194192"/>
                    <a:pt x="1399775" y="311483"/>
                    <a:pt x="1399775" y="311483"/>
                  </a:cubicBezTo>
                  <a:lnTo>
                    <a:pt x="1562729" y="336405"/>
                  </a:lnTo>
                  <a:cubicBezTo>
                    <a:pt x="1562729" y="336405"/>
                    <a:pt x="1535717" y="197327"/>
                    <a:pt x="1452753" y="126743"/>
                  </a:cubicBezTo>
                  <a:cubicBezTo>
                    <a:pt x="1369789" y="56159"/>
                    <a:pt x="1359338" y="53024"/>
                    <a:pt x="1359338" y="53024"/>
                  </a:cubicBezTo>
                  <a:lnTo>
                    <a:pt x="1328226" y="59214"/>
                  </a:lnTo>
                  <a:cubicBezTo>
                    <a:pt x="1328226" y="59214"/>
                    <a:pt x="1151846" y="-24876"/>
                    <a:pt x="782366" y="7361"/>
                  </a:cubicBezTo>
                  <a:cubicBezTo>
                    <a:pt x="412885" y="39598"/>
                    <a:pt x="221632" y="160909"/>
                    <a:pt x="221632" y="160909"/>
                  </a:cubicBezTo>
                  <a:cubicBezTo>
                    <a:pt x="221632" y="160909"/>
                    <a:pt x="229270" y="137033"/>
                    <a:pt x="104743" y="227313"/>
                  </a:cubicBezTo>
                  <a:cubicBezTo>
                    <a:pt x="-19784" y="317593"/>
                    <a:pt x="1359" y="352001"/>
                    <a:pt x="1359" y="352001"/>
                  </a:cubicBezTo>
                  <a:cubicBezTo>
                    <a:pt x="1359" y="352001"/>
                    <a:pt x="178382" y="337450"/>
                    <a:pt x="275897" y="330134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4B5E8821-52D8-43BD-BD61-584F22062575}"/>
                </a:ext>
              </a:extLst>
            </p:cNvPr>
            <p:cNvSpPr/>
            <p:nvPr/>
          </p:nvSpPr>
          <p:spPr>
            <a:xfrm>
              <a:off x="7150553" y="2061993"/>
              <a:ext cx="1433209" cy="676314"/>
            </a:xfrm>
            <a:custGeom>
              <a:avLst/>
              <a:gdLst>
                <a:gd name="connsiteX0" fmla="*/ 45546 w 1433209"/>
                <a:gd name="connsiteY0" fmla="*/ 3607 h 676314"/>
                <a:gd name="connsiteX1" fmla="*/ 125 w 1433209"/>
                <a:gd name="connsiteY1" fmla="*/ 53932 h 676314"/>
                <a:gd name="connsiteX2" fmla="*/ 67815 w 1433209"/>
                <a:gd name="connsiteY2" fmla="*/ 449701 h 676314"/>
                <a:gd name="connsiteX3" fmla="*/ 344282 w 1433209"/>
                <a:gd name="connsiteY3" fmla="*/ 638059 h 676314"/>
                <a:gd name="connsiteX4" fmla="*/ 650575 w 1433209"/>
                <a:gd name="connsiteY4" fmla="*/ 646179 h 676314"/>
                <a:gd name="connsiteX5" fmla="*/ 844320 w 1433209"/>
                <a:gd name="connsiteY5" fmla="*/ 610967 h 676314"/>
                <a:gd name="connsiteX6" fmla="*/ 1034044 w 1433209"/>
                <a:gd name="connsiteY6" fmla="*/ 670216 h 676314"/>
                <a:gd name="connsiteX7" fmla="*/ 1366063 w 1433209"/>
                <a:gd name="connsiteY7" fmla="*/ 348247 h 676314"/>
                <a:gd name="connsiteX8" fmla="*/ 1432466 w 1433209"/>
                <a:gd name="connsiteY8" fmla="*/ 37773 h 676314"/>
                <a:gd name="connsiteX9" fmla="*/ 1428366 w 1433209"/>
                <a:gd name="connsiteY9" fmla="*/ 20167 h 676314"/>
                <a:gd name="connsiteX10" fmla="*/ 45546 w 1433209"/>
                <a:gd name="connsiteY10" fmla="*/ 3607 h 67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3209" h="676314">
                  <a:moveTo>
                    <a:pt x="45546" y="3607"/>
                  </a:moveTo>
                  <a:cubicBezTo>
                    <a:pt x="18856" y="4411"/>
                    <a:pt x="-1805" y="27242"/>
                    <a:pt x="125" y="53932"/>
                  </a:cubicBezTo>
                  <a:cubicBezTo>
                    <a:pt x="7119" y="149438"/>
                    <a:pt x="26574" y="359984"/>
                    <a:pt x="67815" y="449701"/>
                  </a:cubicBezTo>
                  <a:cubicBezTo>
                    <a:pt x="121999" y="567636"/>
                    <a:pt x="177550" y="597381"/>
                    <a:pt x="344282" y="638059"/>
                  </a:cubicBezTo>
                  <a:cubicBezTo>
                    <a:pt x="510935" y="678738"/>
                    <a:pt x="609897" y="680104"/>
                    <a:pt x="650575" y="646179"/>
                  </a:cubicBezTo>
                  <a:cubicBezTo>
                    <a:pt x="691254" y="612334"/>
                    <a:pt x="782016" y="558069"/>
                    <a:pt x="844320" y="610967"/>
                  </a:cubicBezTo>
                  <a:cubicBezTo>
                    <a:pt x="906623" y="663785"/>
                    <a:pt x="891751" y="688787"/>
                    <a:pt x="1034044" y="670216"/>
                  </a:cubicBezTo>
                  <a:cubicBezTo>
                    <a:pt x="1176338" y="651646"/>
                    <a:pt x="1298292" y="524546"/>
                    <a:pt x="1366063" y="348247"/>
                  </a:cubicBezTo>
                  <a:cubicBezTo>
                    <a:pt x="1433833" y="171947"/>
                    <a:pt x="1435200" y="51360"/>
                    <a:pt x="1432466" y="37773"/>
                  </a:cubicBezTo>
                  <a:cubicBezTo>
                    <a:pt x="1429733" y="24187"/>
                    <a:pt x="1428366" y="20167"/>
                    <a:pt x="1428366" y="20167"/>
                  </a:cubicBezTo>
                  <a:cubicBezTo>
                    <a:pt x="1428366" y="20167"/>
                    <a:pt x="522431" y="-10221"/>
                    <a:pt x="45546" y="3607"/>
                  </a:cubicBezTo>
                  <a:close/>
                </a:path>
              </a:pathLst>
            </a:custGeom>
            <a:solidFill>
              <a:schemeClr val="accent2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95D5B810-0E36-4B75-98F9-4848EF041FA9}"/>
                </a:ext>
              </a:extLst>
            </p:cNvPr>
            <p:cNvSpPr/>
            <p:nvPr/>
          </p:nvSpPr>
          <p:spPr>
            <a:xfrm>
              <a:off x="6814399" y="1258336"/>
              <a:ext cx="1453886" cy="507563"/>
            </a:xfrm>
            <a:custGeom>
              <a:avLst/>
              <a:gdLst>
                <a:gd name="connsiteX0" fmla="*/ 395367 w 1453886"/>
                <a:gd name="connsiteY0" fmla="*/ 372907 h 507563"/>
                <a:gd name="connsiteX1" fmla="*/ 726260 w 1453886"/>
                <a:gd name="connsiteY1" fmla="*/ 395819 h 507563"/>
                <a:gd name="connsiteX2" fmla="*/ 1290611 w 1453886"/>
                <a:gd name="connsiteY2" fmla="*/ 405868 h 507563"/>
                <a:gd name="connsiteX3" fmla="*/ 1390859 w 1453886"/>
                <a:gd name="connsiteY3" fmla="*/ 484652 h 507563"/>
                <a:gd name="connsiteX4" fmla="*/ 1453887 w 1453886"/>
                <a:gd name="connsiteY4" fmla="*/ 507563 h 507563"/>
                <a:gd name="connsiteX5" fmla="*/ 1171711 w 1453886"/>
                <a:gd name="connsiteY5" fmla="*/ 140896 h 507563"/>
                <a:gd name="connsiteX6" fmla="*/ 528576 w 1453886"/>
                <a:gd name="connsiteY6" fmla="*/ 532 h 507563"/>
                <a:gd name="connsiteX7" fmla="*/ 0 w 1453886"/>
                <a:gd name="connsiteY7" fmla="*/ 451771 h 507563"/>
                <a:gd name="connsiteX8" fmla="*/ 395367 w 1453886"/>
                <a:gd name="connsiteY8" fmla="*/ 372907 h 50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3886" h="507563">
                  <a:moveTo>
                    <a:pt x="395367" y="372907"/>
                  </a:moveTo>
                  <a:cubicBezTo>
                    <a:pt x="395367" y="372907"/>
                    <a:pt x="514267" y="354256"/>
                    <a:pt x="726260" y="395819"/>
                  </a:cubicBezTo>
                  <a:cubicBezTo>
                    <a:pt x="938253" y="437381"/>
                    <a:pt x="1196070" y="365752"/>
                    <a:pt x="1290611" y="405868"/>
                  </a:cubicBezTo>
                  <a:cubicBezTo>
                    <a:pt x="1385151" y="445983"/>
                    <a:pt x="1360793" y="474603"/>
                    <a:pt x="1390859" y="484652"/>
                  </a:cubicBezTo>
                  <a:cubicBezTo>
                    <a:pt x="1420926" y="494701"/>
                    <a:pt x="1453887" y="507563"/>
                    <a:pt x="1453887" y="507563"/>
                  </a:cubicBezTo>
                  <a:cubicBezTo>
                    <a:pt x="1453887" y="507563"/>
                    <a:pt x="1373655" y="265503"/>
                    <a:pt x="1171711" y="140896"/>
                  </a:cubicBezTo>
                  <a:cubicBezTo>
                    <a:pt x="969767" y="16289"/>
                    <a:pt x="929651" y="-3809"/>
                    <a:pt x="528576" y="532"/>
                  </a:cubicBezTo>
                  <a:cubicBezTo>
                    <a:pt x="127501" y="4793"/>
                    <a:pt x="0" y="451771"/>
                    <a:pt x="0" y="451771"/>
                  </a:cubicBezTo>
                  <a:cubicBezTo>
                    <a:pt x="0" y="451771"/>
                    <a:pt x="184821" y="309880"/>
                    <a:pt x="395367" y="372907"/>
                  </a:cubicBezTo>
                  <a:close/>
                </a:path>
              </a:pathLst>
            </a:custGeom>
            <a:solidFill>
              <a:schemeClr val="tx1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6" name="Freeform: Shape 755">
              <a:extLst>
                <a:ext uri="{FF2B5EF4-FFF2-40B4-BE49-F238E27FC236}">
                  <a16:creationId xmlns:a16="http://schemas.microsoft.com/office/drawing/2014/main" id="{17C299F8-4BC6-481D-9FA6-CC5AE81EB210}"/>
                </a:ext>
              </a:extLst>
            </p:cNvPr>
            <p:cNvSpPr/>
            <p:nvPr/>
          </p:nvSpPr>
          <p:spPr>
            <a:xfrm>
              <a:off x="6747111" y="1511761"/>
              <a:ext cx="570174" cy="516215"/>
            </a:xfrm>
            <a:custGeom>
              <a:avLst/>
              <a:gdLst>
                <a:gd name="connsiteX0" fmla="*/ 567245 w 570174"/>
                <a:gd name="connsiteY0" fmla="*/ 341 h 516215"/>
                <a:gd name="connsiteX1" fmla="*/ 482753 w 570174"/>
                <a:gd name="connsiteY1" fmla="*/ 125189 h 516215"/>
                <a:gd name="connsiteX2" fmla="*/ 362406 w 570174"/>
                <a:gd name="connsiteY2" fmla="*/ 295620 h 516215"/>
                <a:gd name="connsiteX3" fmla="*/ 153307 w 570174"/>
                <a:gd name="connsiteY3" fmla="*/ 461790 h 516215"/>
                <a:gd name="connsiteX4" fmla="*/ 106037 w 570174"/>
                <a:gd name="connsiteY4" fmla="*/ 509061 h 516215"/>
                <a:gd name="connsiteX5" fmla="*/ 0 w 570174"/>
                <a:gd name="connsiteY5" fmla="*/ 516215 h 516215"/>
                <a:gd name="connsiteX6" fmla="*/ 95104 w 570174"/>
                <a:gd name="connsiteY6" fmla="*/ 124787 h 516215"/>
                <a:gd name="connsiteX7" fmla="*/ 567245 w 570174"/>
                <a:gd name="connsiteY7" fmla="*/ 341 h 51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0174" h="516215">
                  <a:moveTo>
                    <a:pt x="567245" y="341"/>
                  </a:moveTo>
                  <a:cubicBezTo>
                    <a:pt x="567245" y="341"/>
                    <a:pt x="594498" y="75105"/>
                    <a:pt x="482753" y="125189"/>
                  </a:cubicBezTo>
                  <a:cubicBezTo>
                    <a:pt x="371008" y="175354"/>
                    <a:pt x="362406" y="295620"/>
                    <a:pt x="362406" y="295620"/>
                  </a:cubicBezTo>
                  <a:cubicBezTo>
                    <a:pt x="362406" y="295620"/>
                    <a:pt x="200578" y="414520"/>
                    <a:pt x="153307" y="461790"/>
                  </a:cubicBezTo>
                  <a:cubicBezTo>
                    <a:pt x="106037" y="509061"/>
                    <a:pt x="106037" y="509061"/>
                    <a:pt x="106037" y="509061"/>
                  </a:cubicBezTo>
                  <a:lnTo>
                    <a:pt x="0" y="516215"/>
                  </a:lnTo>
                  <a:cubicBezTo>
                    <a:pt x="0" y="516215"/>
                    <a:pt x="18169" y="262418"/>
                    <a:pt x="95104" y="124787"/>
                  </a:cubicBezTo>
                  <a:cubicBezTo>
                    <a:pt x="172039" y="-12843"/>
                    <a:pt x="567245" y="341"/>
                    <a:pt x="567245" y="341"/>
                  </a:cubicBezTo>
                  <a:close/>
                </a:path>
              </a:pathLst>
            </a:custGeom>
            <a:solidFill>
              <a:schemeClr val="tx1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7" name="Freeform: Shape 756">
              <a:extLst>
                <a:ext uri="{FF2B5EF4-FFF2-40B4-BE49-F238E27FC236}">
                  <a16:creationId xmlns:a16="http://schemas.microsoft.com/office/drawing/2014/main" id="{71D4FCF5-F425-473B-8F17-7FFA40F9BC45}"/>
                </a:ext>
              </a:extLst>
            </p:cNvPr>
            <p:cNvSpPr/>
            <p:nvPr/>
          </p:nvSpPr>
          <p:spPr>
            <a:xfrm>
              <a:off x="6831368" y="1121449"/>
              <a:ext cx="1495614" cy="644370"/>
            </a:xfrm>
            <a:custGeom>
              <a:avLst/>
              <a:gdLst>
                <a:gd name="connsiteX0" fmla="*/ 60931 w 1495614"/>
                <a:gd name="connsiteY0" fmla="*/ 202697 h 644370"/>
                <a:gd name="connsiteX1" fmla="*/ 1602 w 1495614"/>
                <a:gd name="connsiteY1" fmla="*/ 68765 h 644370"/>
                <a:gd name="connsiteX2" fmla="*/ 448580 w 1495614"/>
                <a:gd name="connsiteY2" fmla="*/ 15867 h 644370"/>
                <a:gd name="connsiteX3" fmla="*/ 1455730 w 1495614"/>
                <a:gd name="connsiteY3" fmla="*/ 257123 h 644370"/>
                <a:gd name="connsiteX4" fmla="*/ 1436998 w 1495614"/>
                <a:gd name="connsiteY4" fmla="*/ 644370 h 644370"/>
                <a:gd name="connsiteX5" fmla="*/ 966304 w 1495614"/>
                <a:gd name="connsiteY5" fmla="*/ 364687 h 644370"/>
                <a:gd name="connsiteX6" fmla="*/ 60931 w 1495614"/>
                <a:gd name="connsiteY6" fmla="*/ 202697 h 64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5614" h="644370">
                  <a:moveTo>
                    <a:pt x="60931" y="202697"/>
                  </a:moveTo>
                  <a:cubicBezTo>
                    <a:pt x="4898" y="54776"/>
                    <a:pt x="1602" y="68765"/>
                    <a:pt x="1602" y="68765"/>
                  </a:cubicBezTo>
                  <a:cubicBezTo>
                    <a:pt x="1602" y="68765"/>
                    <a:pt x="-51135" y="79698"/>
                    <a:pt x="448580" y="15867"/>
                  </a:cubicBezTo>
                  <a:cubicBezTo>
                    <a:pt x="948296" y="-47964"/>
                    <a:pt x="1356124" y="90551"/>
                    <a:pt x="1455730" y="257123"/>
                  </a:cubicBezTo>
                  <a:cubicBezTo>
                    <a:pt x="1555335" y="423695"/>
                    <a:pt x="1436998" y="644370"/>
                    <a:pt x="1436998" y="644370"/>
                  </a:cubicBezTo>
                  <a:cubicBezTo>
                    <a:pt x="1436998" y="644370"/>
                    <a:pt x="1385065" y="470563"/>
                    <a:pt x="966304" y="364687"/>
                  </a:cubicBezTo>
                  <a:cubicBezTo>
                    <a:pt x="547543" y="258811"/>
                    <a:pt x="116964" y="350618"/>
                    <a:pt x="60931" y="202697"/>
                  </a:cubicBezTo>
                  <a:close/>
                </a:path>
              </a:pathLst>
            </a:custGeom>
            <a:solidFill>
              <a:schemeClr val="tx1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8" name="Freeform: Shape 757">
              <a:extLst>
                <a:ext uri="{FF2B5EF4-FFF2-40B4-BE49-F238E27FC236}">
                  <a16:creationId xmlns:a16="http://schemas.microsoft.com/office/drawing/2014/main" id="{A6A3D383-3B6A-4996-BE27-B2523AC0C5FC}"/>
                </a:ext>
              </a:extLst>
            </p:cNvPr>
            <p:cNvSpPr/>
            <p:nvPr/>
          </p:nvSpPr>
          <p:spPr>
            <a:xfrm>
              <a:off x="6750764" y="2318674"/>
              <a:ext cx="322657" cy="343916"/>
            </a:xfrm>
            <a:custGeom>
              <a:avLst/>
              <a:gdLst>
                <a:gd name="connsiteX0" fmla="*/ 1894 w 322657"/>
                <a:gd name="connsiteY0" fmla="*/ 11174 h 343916"/>
                <a:gd name="connsiteX1" fmla="*/ 1894 w 322657"/>
                <a:gd name="connsiteY1" fmla="*/ 54023 h 343916"/>
                <a:gd name="connsiteX2" fmla="*/ 122803 w 322657"/>
                <a:gd name="connsiteY2" fmla="*/ 61741 h 343916"/>
                <a:gd name="connsiteX3" fmla="*/ 185428 w 322657"/>
                <a:gd name="connsiteY3" fmla="*/ 261595 h 343916"/>
                <a:gd name="connsiteX4" fmla="*/ 248054 w 322657"/>
                <a:gd name="connsiteY4" fmla="*/ 343916 h 343916"/>
                <a:gd name="connsiteX5" fmla="*/ 222328 w 322657"/>
                <a:gd name="connsiteY5" fmla="*/ 109815 h 343916"/>
                <a:gd name="connsiteX6" fmla="*/ 322657 w 322657"/>
                <a:gd name="connsiteY6" fmla="*/ 0 h 343916"/>
                <a:gd name="connsiteX7" fmla="*/ 1894 w 322657"/>
                <a:gd name="connsiteY7" fmla="*/ 11174 h 343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2657" h="343916">
                  <a:moveTo>
                    <a:pt x="1894" y="11174"/>
                  </a:moveTo>
                  <a:cubicBezTo>
                    <a:pt x="1894" y="11174"/>
                    <a:pt x="-2367" y="54023"/>
                    <a:pt x="1894" y="54023"/>
                  </a:cubicBezTo>
                  <a:cubicBezTo>
                    <a:pt x="6154" y="54023"/>
                    <a:pt x="72237" y="31755"/>
                    <a:pt x="122803" y="61741"/>
                  </a:cubicBezTo>
                  <a:cubicBezTo>
                    <a:pt x="173369" y="91727"/>
                    <a:pt x="167420" y="220434"/>
                    <a:pt x="185428" y="261595"/>
                  </a:cubicBezTo>
                  <a:cubicBezTo>
                    <a:pt x="203436" y="302756"/>
                    <a:pt x="248054" y="343916"/>
                    <a:pt x="248054" y="343916"/>
                  </a:cubicBezTo>
                  <a:cubicBezTo>
                    <a:pt x="248054" y="343916"/>
                    <a:pt x="221444" y="196397"/>
                    <a:pt x="222328" y="109815"/>
                  </a:cubicBezTo>
                  <a:cubicBezTo>
                    <a:pt x="223212" y="23233"/>
                    <a:pt x="322657" y="0"/>
                    <a:pt x="322657" y="0"/>
                  </a:cubicBezTo>
                  <a:lnTo>
                    <a:pt x="1894" y="11174"/>
                  </a:lnTo>
                  <a:close/>
                </a:path>
              </a:pathLst>
            </a:custGeom>
            <a:solidFill>
              <a:srgbClr val="220A5B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759" name="Graphic 11">
              <a:extLst>
                <a:ext uri="{FF2B5EF4-FFF2-40B4-BE49-F238E27FC236}">
                  <a16:creationId xmlns:a16="http://schemas.microsoft.com/office/drawing/2014/main" id="{1064A991-3466-4AC6-9717-08648768D818}"/>
                </a:ext>
              </a:extLst>
            </p:cNvPr>
            <p:cNvGrpSpPr/>
            <p:nvPr/>
          </p:nvGrpSpPr>
          <p:grpSpPr>
            <a:xfrm>
              <a:off x="9155088" y="909003"/>
              <a:ext cx="2582748" cy="2154099"/>
              <a:chOff x="9155088" y="909003"/>
              <a:chExt cx="2582748" cy="2154099"/>
            </a:xfrm>
          </p:grpSpPr>
          <p:sp>
            <p:nvSpPr>
              <p:cNvPr id="760" name="Freeform: Shape 759">
                <a:extLst>
                  <a:ext uri="{FF2B5EF4-FFF2-40B4-BE49-F238E27FC236}">
                    <a16:creationId xmlns:a16="http://schemas.microsoft.com/office/drawing/2014/main" id="{FE02FA21-F751-4E91-B505-7CD9CEF5ABAF}"/>
                  </a:ext>
                </a:extLst>
              </p:cNvPr>
              <p:cNvSpPr/>
              <p:nvPr/>
            </p:nvSpPr>
            <p:spPr>
              <a:xfrm>
                <a:off x="9155088" y="909003"/>
                <a:ext cx="2582748" cy="2154099"/>
              </a:xfrm>
              <a:custGeom>
                <a:avLst/>
                <a:gdLst>
                  <a:gd name="connsiteX0" fmla="*/ 2456453 w 2582748"/>
                  <a:gd name="connsiteY0" fmla="*/ 2154100 h 2154099"/>
                  <a:gd name="connsiteX1" fmla="*/ 0 w 2582748"/>
                  <a:gd name="connsiteY1" fmla="*/ 1809701 h 2154099"/>
                  <a:gd name="connsiteX2" fmla="*/ 137148 w 2582748"/>
                  <a:gd name="connsiteY2" fmla="*/ 0 h 2154099"/>
                  <a:gd name="connsiteX3" fmla="*/ 2582749 w 2582748"/>
                  <a:gd name="connsiteY3" fmla="*/ 497706 h 215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2748" h="2154099">
                    <a:moveTo>
                      <a:pt x="2456453" y="2154100"/>
                    </a:moveTo>
                    <a:lnTo>
                      <a:pt x="0" y="1809701"/>
                    </a:lnTo>
                    <a:lnTo>
                      <a:pt x="137148" y="0"/>
                    </a:lnTo>
                    <a:lnTo>
                      <a:pt x="2582749" y="497706"/>
                    </a:lnTo>
                    <a:close/>
                  </a:path>
                </a:pathLst>
              </a:custGeom>
              <a:solidFill>
                <a:srgbClr val="8AD2FF">
                  <a:alpha val="10000"/>
                </a:srgbClr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761" name="Graphic 11">
                <a:extLst>
                  <a:ext uri="{FF2B5EF4-FFF2-40B4-BE49-F238E27FC236}">
                    <a16:creationId xmlns:a16="http://schemas.microsoft.com/office/drawing/2014/main" id="{4E541A25-DCD7-415D-A875-D2F24FD3A7B2}"/>
                  </a:ext>
                </a:extLst>
              </p:cNvPr>
              <p:cNvGrpSpPr/>
              <p:nvPr/>
            </p:nvGrpSpPr>
            <p:grpSpPr>
              <a:xfrm>
                <a:off x="9334844" y="1299064"/>
                <a:ext cx="2226451" cy="1359345"/>
                <a:chOff x="9334844" y="1299064"/>
                <a:chExt cx="2226451" cy="1359345"/>
              </a:xfrm>
              <a:solidFill>
                <a:srgbClr val="F7F9F4"/>
              </a:solidFill>
            </p:grpSpPr>
            <p:grpSp>
              <p:nvGrpSpPr>
                <p:cNvPr id="762" name="Graphic 11">
                  <a:extLst>
                    <a:ext uri="{FF2B5EF4-FFF2-40B4-BE49-F238E27FC236}">
                      <a16:creationId xmlns:a16="http://schemas.microsoft.com/office/drawing/2014/main" id="{C63D08CB-AFEB-4D7B-BA32-45E49111FCC3}"/>
                    </a:ext>
                  </a:extLst>
                </p:cNvPr>
                <p:cNvGrpSpPr/>
                <p:nvPr/>
              </p:nvGrpSpPr>
              <p:grpSpPr>
                <a:xfrm>
                  <a:off x="9341115" y="1299064"/>
                  <a:ext cx="2220181" cy="1359345"/>
                  <a:chOff x="9341115" y="1299064"/>
                  <a:chExt cx="2220181" cy="1359345"/>
                </a:xfrm>
                <a:solidFill>
                  <a:srgbClr val="F7F9F4"/>
                </a:solidFill>
              </p:grpSpPr>
              <p:sp>
                <p:nvSpPr>
                  <p:cNvPr id="763" name="Freeform: Shape 762">
                    <a:extLst>
                      <a:ext uri="{FF2B5EF4-FFF2-40B4-BE49-F238E27FC236}">
                        <a16:creationId xmlns:a16="http://schemas.microsoft.com/office/drawing/2014/main" id="{720B2E36-83F9-4C76-A681-2D2499F14472}"/>
                      </a:ext>
                    </a:extLst>
                  </p:cNvPr>
                  <p:cNvSpPr/>
                  <p:nvPr/>
                </p:nvSpPr>
                <p:spPr>
                  <a:xfrm>
                    <a:off x="11529139" y="1795805"/>
                    <a:ext cx="32156" cy="394080"/>
                  </a:xfrm>
                  <a:custGeom>
                    <a:avLst/>
                    <a:gdLst>
                      <a:gd name="connsiteX0" fmla="*/ 2171 w 32156"/>
                      <a:gd name="connsiteY0" fmla="*/ 394081 h 394080"/>
                      <a:gd name="connsiteX1" fmla="*/ 0 w 32156"/>
                      <a:gd name="connsiteY1" fmla="*/ 393679 h 394080"/>
                      <a:gd name="connsiteX2" fmla="*/ 29986 w 32156"/>
                      <a:gd name="connsiteY2" fmla="*/ 0 h 394080"/>
                      <a:gd name="connsiteX3" fmla="*/ 32157 w 32156"/>
                      <a:gd name="connsiteY3" fmla="*/ 402 h 3940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156" h="394080">
                        <a:moveTo>
                          <a:pt x="2171" y="394081"/>
                        </a:moveTo>
                        <a:lnTo>
                          <a:pt x="0" y="393679"/>
                        </a:lnTo>
                        <a:lnTo>
                          <a:pt x="29986" y="0"/>
                        </a:lnTo>
                        <a:lnTo>
                          <a:pt x="32157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764" name="Freeform: Shape 763">
                    <a:extLst>
                      <a:ext uri="{FF2B5EF4-FFF2-40B4-BE49-F238E27FC236}">
                        <a16:creationId xmlns:a16="http://schemas.microsoft.com/office/drawing/2014/main" id="{80A2959E-3830-4DF1-98B4-F788AB2737AC}"/>
                      </a:ext>
                    </a:extLst>
                  </p:cNvPr>
                  <p:cNvSpPr/>
                  <p:nvPr/>
                </p:nvSpPr>
                <p:spPr>
                  <a:xfrm>
                    <a:off x="11496982" y="1925557"/>
                    <a:ext cx="19213" cy="222926"/>
                  </a:xfrm>
                  <a:custGeom>
                    <a:avLst/>
                    <a:gdLst>
                      <a:gd name="connsiteX0" fmla="*/ 2251 w 19213"/>
                      <a:gd name="connsiteY0" fmla="*/ 222927 h 222926"/>
                      <a:gd name="connsiteX1" fmla="*/ 0 w 19213"/>
                      <a:gd name="connsiteY1" fmla="*/ 222525 h 222926"/>
                      <a:gd name="connsiteX2" fmla="*/ 16963 w 19213"/>
                      <a:gd name="connsiteY2" fmla="*/ 0 h 222926"/>
                      <a:gd name="connsiteX3" fmla="*/ 19214 w 19213"/>
                      <a:gd name="connsiteY3" fmla="*/ 402 h 222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213" h="222926">
                        <a:moveTo>
                          <a:pt x="2251" y="222927"/>
                        </a:moveTo>
                        <a:lnTo>
                          <a:pt x="0" y="222525"/>
                        </a:lnTo>
                        <a:lnTo>
                          <a:pt x="16963" y="0"/>
                        </a:lnTo>
                        <a:lnTo>
                          <a:pt x="19214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765" name="Freeform: Shape 764">
                    <a:extLst>
                      <a:ext uri="{FF2B5EF4-FFF2-40B4-BE49-F238E27FC236}">
                        <a16:creationId xmlns:a16="http://schemas.microsoft.com/office/drawing/2014/main" id="{0AF98398-6DF3-4462-9902-87D4CD26A091}"/>
                      </a:ext>
                    </a:extLst>
                  </p:cNvPr>
                  <p:cNvSpPr/>
                  <p:nvPr/>
                </p:nvSpPr>
                <p:spPr>
                  <a:xfrm>
                    <a:off x="11459520" y="1929497"/>
                    <a:ext cx="20982" cy="247124"/>
                  </a:xfrm>
                  <a:custGeom>
                    <a:avLst/>
                    <a:gdLst>
                      <a:gd name="connsiteX0" fmla="*/ 2251 w 20982"/>
                      <a:gd name="connsiteY0" fmla="*/ 247124 h 247124"/>
                      <a:gd name="connsiteX1" fmla="*/ 0 w 20982"/>
                      <a:gd name="connsiteY1" fmla="*/ 246723 h 247124"/>
                      <a:gd name="connsiteX2" fmla="*/ 18812 w 20982"/>
                      <a:gd name="connsiteY2" fmla="*/ 0 h 247124"/>
                      <a:gd name="connsiteX3" fmla="*/ 20982 w 20982"/>
                      <a:gd name="connsiteY3" fmla="*/ 402 h 2471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982" h="247124">
                        <a:moveTo>
                          <a:pt x="2251" y="247124"/>
                        </a:moveTo>
                        <a:lnTo>
                          <a:pt x="0" y="246723"/>
                        </a:lnTo>
                        <a:lnTo>
                          <a:pt x="18812" y="0"/>
                        </a:lnTo>
                        <a:lnTo>
                          <a:pt x="20982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766" name="Freeform: Shape 765">
                    <a:extLst>
                      <a:ext uri="{FF2B5EF4-FFF2-40B4-BE49-F238E27FC236}">
                        <a16:creationId xmlns:a16="http://schemas.microsoft.com/office/drawing/2014/main" id="{4441942D-A522-4BC8-9722-40255FEF123B}"/>
                      </a:ext>
                    </a:extLst>
                  </p:cNvPr>
                  <p:cNvSpPr/>
                  <p:nvPr/>
                </p:nvSpPr>
                <p:spPr>
                  <a:xfrm>
                    <a:off x="11422058" y="1965673"/>
                    <a:ext cx="20258" cy="237236"/>
                  </a:xfrm>
                  <a:custGeom>
                    <a:avLst/>
                    <a:gdLst>
                      <a:gd name="connsiteX0" fmla="*/ 2251 w 20258"/>
                      <a:gd name="connsiteY0" fmla="*/ 237236 h 237236"/>
                      <a:gd name="connsiteX1" fmla="*/ 0 w 20258"/>
                      <a:gd name="connsiteY1" fmla="*/ 236834 h 237236"/>
                      <a:gd name="connsiteX2" fmla="*/ 18088 w 20258"/>
                      <a:gd name="connsiteY2" fmla="*/ 0 h 237236"/>
                      <a:gd name="connsiteX3" fmla="*/ 20258 w 20258"/>
                      <a:gd name="connsiteY3" fmla="*/ 402 h 237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258" h="237236">
                        <a:moveTo>
                          <a:pt x="2251" y="237236"/>
                        </a:moveTo>
                        <a:lnTo>
                          <a:pt x="0" y="236834"/>
                        </a:lnTo>
                        <a:lnTo>
                          <a:pt x="18088" y="0"/>
                        </a:lnTo>
                        <a:lnTo>
                          <a:pt x="20258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767" name="Freeform: Shape 766">
                    <a:extLst>
                      <a:ext uri="{FF2B5EF4-FFF2-40B4-BE49-F238E27FC236}">
                        <a16:creationId xmlns:a16="http://schemas.microsoft.com/office/drawing/2014/main" id="{203D7121-0D1F-463E-97A4-777AAB001B93}"/>
                      </a:ext>
                    </a:extLst>
                  </p:cNvPr>
                  <p:cNvSpPr/>
                  <p:nvPr/>
                </p:nvSpPr>
                <p:spPr>
                  <a:xfrm>
                    <a:off x="11383228" y="2097676"/>
                    <a:ext cx="13505" cy="148564"/>
                  </a:xfrm>
                  <a:custGeom>
                    <a:avLst/>
                    <a:gdLst>
                      <a:gd name="connsiteX0" fmla="*/ 2251 w 13505"/>
                      <a:gd name="connsiteY0" fmla="*/ 148564 h 148564"/>
                      <a:gd name="connsiteX1" fmla="*/ 0 w 13505"/>
                      <a:gd name="connsiteY1" fmla="*/ 148162 h 148564"/>
                      <a:gd name="connsiteX2" fmla="*/ 11255 w 13505"/>
                      <a:gd name="connsiteY2" fmla="*/ 0 h 148564"/>
                      <a:gd name="connsiteX3" fmla="*/ 13506 w 13505"/>
                      <a:gd name="connsiteY3" fmla="*/ 402 h 1485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505" h="148564">
                        <a:moveTo>
                          <a:pt x="2251" y="148564"/>
                        </a:moveTo>
                        <a:lnTo>
                          <a:pt x="0" y="148162"/>
                        </a:lnTo>
                        <a:lnTo>
                          <a:pt x="11255" y="0"/>
                        </a:lnTo>
                        <a:lnTo>
                          <a:pt x="13506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768" name="Freeform: Shape 767">
                    <a:extLst>
                      <a:ext uri="{FF2B5EF4-FFF2-40B4-BE49-F238E27FC236}">
                        <a16:creationId xmlns:a16="http://schemas.microsoft.com/office/drawing/2014/main" id="{902A8851-4DA1-42BE-B883-F61C99EA5840}"/>
                      </a:ext>
                    </a:extLst>
                  </p:cNvPr>
                  <p:cNvSpPr/>
                  <p:nvPr/>
                </p:nvSpPr>
                <p:spPr>
                  <a:xfrm>
                    <a:off x="11316181" y="1614119"/>
                    <a:ext cx="81758" cy="1044290"/>
                  </a:xfrm>
                  <a:custGeom>
                    <a:avLst/>
                    <a:gdLst>
                      <a:gd name="connsiteX0" fmla="*/ 2251 w 81758"/>
                      <a:gd name="connsiteY0" fmla="*/ 1044290 h 1044290"/>
                      <a:gd name="connsiteX1" fmla="*/ 0 w 81758"/>
                      <a:gd name="connsiteY1" fmla="*/ 1043969 h 1044290"/>
                      <a:gd name="connsiteX2" fmla="*/ 79588 w 81758"/>
                      <a:gd name="connsiteY2" fmla="*/ 0 h 1044290"/>
                      <a:gd name="connsiteX3" fmla="*/ 81759 w 81758"/>
                      <a:gd name="connsiteY3" fmla="*/ 402 h 1044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1758" h="1044290">
                        <a:moveTo>
                          <a:pt x="2251" y="1044290"/>
                        </a:moveTo>
                        <a:lnTo>
                          <a:pt x="0" y="1043969"/>
                        </a:lnTo>
                        <a:lnTo>
                          <a:pt x="79588" y="0"/>
                        </a:lnTo>
                        <a:lnTo>
                          <a:pt x="81759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769" name="Freeform: Shape 768">
                    <a:extLst>
                      <a:ext uri="{FF2B5EF4-FFF2-40B4-BE49-F238E27FC236}">
                        <a16:creationId xmlns:a16="http://schemas.microsoft.com/office/drawing/2014/main" id="{8C88E544-D792-45BB-A564-A5CD2D41B8E3}"/>
                      </a:ext>
                    </a:extLst>
                  </p:cNvPr>
                  <p:cNvSpPr/>
                  <p:nvPr/>
                </p:nvSpPr>
                <p:spPr>
                  <a:xfrm>
                    <a:off x="11318995" y="1963744"/>
                    <a:ext cx="16641" cy="189081"/>
                  </a:xfrm>
                  <a:custGeom>
                    <a:avLst/>
                    <a:gdLst>
                      <a:gd name="connsiteX0" fmla="*/ 2251 w 16641"/>
                      <a:gd name="connsiteY0" fmla="*/ 189082 h 189081"/>
                      <a:gd name="connsiteX1" fmla="*/ 0 w 16641"/>
                      <a:gd name="connsiteY1" fmla="*/ 188680 h 189081"/>
                      <a:gd name="connsiteX2" fmla="*/ 14390 w 16641"/>
                      <a:gd name="connsiteY2" fmla="*/ 0 h 189081"/>
                      <a:gd name="connsiteX3" fmla="*/ 16641 w 16641"/>
                      <a:gd name="connsiteY3" fmla="*/ 402 h 1890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641" h="189081">
                        <a:moveTo>
                          <a:pt x="2251" y="189082"/>
                        </a:moveTo>
                        <a:lnTo>
                          <a:pt x="0" y="188680"/>
                        </a:lnTo>
                        <a:lnTo>
                          <a:pt x="14390" y="0"/>
                        </a:lnTo>
                        <a:lnTo>
                          <a:pt x="16641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770" name="Freeform: Shape 769">
                    <a:extLst>
                      <a:ext uri="{FF2B5EF4-FFF2-40B4-BE49-F238E27FC236}">
                        <a16:creationId xmlns:a16="http://schemas.microsoft.com/office/drawing/2014/main" id="{A276188D-B243-497C-860C-39AD2069A17F}"/>
                      </a:ext>
                    </a:extLst>
                  </p:cNvPr>
                  <p:cNvSpPr/>
                  <p:nvPr/>
                </p:nvSpPr>
                <p:spPr>
                  <a:xfrm>
                    <a:off x="11277352" y="1759387"/>
                    <a:ext cx="38025" cy="470372"/>
                  </a:xfrm>
                  <a:custGeom>
                    <a:avLst/>
                    <a:gdLst>
                      <a:gd name="connsiteX0" fmla="*/ 2251 w 38025"/>
                      <a:gd name="connsiteY0" fmla="*/ 470373 h 470372"/>
                      <a:gd name="connsiteX1" fmla="*/ 0 w 38025"/>
                      <a:gd name="connsiteY1" fmla="*/ 470051 h 470372"/>
                      <a:gd name="connsiteX2" fmla="*/ 35774 w 38025"/>
                      <a:gd name="connsiteY2" fmla="*/ 0 h 470372"/>
                      <a:gd name="connsiteX3" fmla="*/ 38025 w 38025"/>
                      <a:gd name="connsiteY3" fmla="*/ 482 h 4703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025" h="470372">
                        <a:moveTo>
                          <a:pt x="2251" y="470373"/>
                        </a:moveTo>
                        <a:lnTo>
                          <a:pt x="0" y="470051"/>
                        </a:lnTo>
                        <a:lnTo>
                          <a:pt x="35774" y="0"/>
                        </a:lnTo>
                        <a:lnTo>
                          <a:pt x="38025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771" name="Freeform: Shape 770">
                    <a:extLst>
                      <a:ext uri="{FF2B5EF4-FFF2-40B4-BE49-F238E27FC236}">
                        <a16:creationId xmlns:a16="http://schemas.microsoft.com/office/drawing/2014/main" id="{BF0E60B7-4146-42D0-9A58-18D1CD155EB8}"/>
                      </a:ext>
                    </a:extLst>
                  </p:cNvPr>
                  <p:cNvSpPr/>
                  <p:nvPr/>
                </p:nvSpPr>
                <p:spPr>
                  <a:xfrm>
                    <a:off x="11244874" y="1442563"/>
                    <a:ext cx="58685" cy="741695"/>
                  </a:xfrm>
                  <a:custGeom>
                    <a:avLst/>
                    <a:gdLst>
                      <a:gd name="connsiteX0" fmla="*/ 2251 w 58685"/>
                      <a:gd name="connsiteY0" fmla="*/ 741695 h 741695"/>
                      <a:gd name="connsiteX1" fmla="*/ 0 w 58685"/>
                      <a:gd name="connsiteY1" fmla="*/ 741293 h 741695"/>
                      <a:gd name="connsiteX2" fmla="*/ 56435 w 58685"/>
                      <a:gd name="connsiteY2" fmla="*/ 0 h 741695"/>
                      <a:gd name="connsiteX3" fmla="*/ 58686 w 58685"/>
                      <a:gd name="connsiteY3" fmla="*/ 482 h 7416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8685" h="741695">
                        <a:moveTo>
                          <a:pt x="2251" y="741695"/>
                        </a:moveTo>
                        <a:lnTo>
                          <a:pt x="0" y="741293"/>
                        </a:lnTo>
                        <a:lnTo>
                          <a:pt x="56435" y="0"/>
                        </a:lnTo>
                        <a:lnTo>
                          <a:pt x="58686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772" name="Freeform: Shape 771">
                    <a:extLst>
                      <a:ext uri="{FF2B5EF4-FFF2-40B4-BE49-F238E27FC236}">
                        <a16:creationId xmlns:a16="http://schemas.microsoft.com/office/drawing/2014/main" id="{CB9517A5-3EFA-476A-9BA9-3F9C7FDE193E}"/>
                      </a:ext>
                    </a:extLst>
                  </p:cNvPr>
                  <p:cNvSpPr/>
                  <p:nvPr/>
                </p:nvSpPr>
                <p:spPr>
                  <a:xfrm>
                    <a:off x="11245276" y="1581480"/>
                    <a:ext cx="11737" cy="124687"/>
                  </a:xfrm>
                  <a:custGeom>
                    <a:avLst/>
                    <a:gdLst>
                      <a:gd name="connsiteX0" fmla="*/ 2251 w 11737"/>
                      <a:gd name="connsiteY0" fmla="*/ 124688 h 124687"/>
                      <a:gd name="connsiteX1" fmla="*/ 0 w 11737"/>
                      <a:gd name="connsiteY1" fmla="*/ 124205 h 124687"/>
                      <a:gd name="connsiteX2" fmla="*/ 9486 w 11737"/>
                      <a:gd name="connsiteY2" fmla="*/ 0 h 124687"/>
                      <a:gd name="connsiteX3" fmla="*/ 11737 w 11737"/>
                      <a:gd name="connsiteY3" fmla="*/ 402 h 124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737" h="124687">
                        <a:moveTo>
                          <a:pt x="2251" y="124688"/>
                        </a:moveTo>
                        <a:lnTo>
                          <a:pt x="0" y="124205"/>
                        </a:lnTo>
                        <a:lnTo>
                          <a:pt x="9486" y="0"/>
                        </a:lnTo>
                        <a:lnTo>
                          <a:pt x="11737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773" name="Freeform: Shape 772">
                    <a:extLst>
                      <a:ext uri="{FF2B5EF4-FFF2-40B4-BE49-F238E27FC236}">
                        <a16:creationId xmlns:a16="http://schemas.microsoft.com/office/drawing/2014/main" id="{7DB0748D-A898-4553-B547-58E1E2344D5E}"/>
                      </a:ext>
                    </a:extLst>
                  </p:cNvPr>
                  <p:cNvSpPr/>
                  <p:nvPr/>
                </p:nvSpPr>
                <p:spPr>
                  <a:xfrm>
                    <a:off x="11213280" y="1538631"/>
                    <a:ext cx="10933" cy="114156"/>
                  </a:xfrm>
                  <a:custGeom>
                    <a:avLst/>
                    <a:gdLst>
                      <a:gd name="connsiteX0" fmla="*/ 2251 w 10933"/>
                      <a:gd name="connsiteY0" fmla="*/ 114156 h 114156"/>
                      <a:gd name="connsiteX1" fmla="*/ 0 w 10933"/>
                      <a:gd name="connsiteY1" fmla="*/ 113754 h 114156"/>
                      <a:gd name="connsiteX2" fmla="*/ 8602 w 10933"/>
                      <a:gd name="connsiteY2" fmla="*/ 0 h 114156"/>
                      <a:gd name="connsiteX3" fmla="*/ 10933 w 10933"/>
                      <a:gd name="connsiteY3" fmla="*/ 482 h 1141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933" h="114156">
                        <a:moveTo>
                          <a:pt x="2251" y="114156"/>
                        </a:moveTo>
                        <a:lnTo>
                          <a:pt x="0" y="113754"/>
                        </a:lnTo>
                        <a:lnTo>
                          <a:pt x="8602" y="0"/>
                        </a:lnTo>
                        <a:lnTo>
                          <a:pt x="10933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774" name="Freeform: Shape 773">
                    <a:extLst>
                      <a:ext uri="{FF2B5EF4-FFF2-40B4-BE49-F238E27FC236}">
                        <a16:creationId xmlns:a16="http://schemas.microsoft.com/office/drawing/2014/main" id="{AF2609D0-9D1C-4378-B0DA-AC482AFB309E}"/>
                      </a:ext>
                    </a:extLst>
                  </p:cNvPr>
                  <p:cNvSpPr/>
                  <p:nvPr/>
                </p:nvSpPr>
                <p:spPr>
                  <a:xfrm>
                    <a:off x="11174129" y="1531637"/>
                    <a:ext cx="14389" cy="159336"/>
                  </a:xfrm>
                  <a:custGeom>
                    <a:avLst/>
                    <a:gdLst>
                      <a:gd name="connsiteX0" fmla="*/ 2251 w 14389"/>
                      <a:gd name="connsiteY0" fmla="*/ 159337 h 159336"/>
                      <a:gd name="connsiteX1" fmla="*/ 0 w 14389"/>
                      <a:gd name="connsiteY1" fmla="*/ 158935 h 159336"/>
                      <a:gd name="connsiteX2" fmla="*/ 12139 w 14389"/>
                      <a:gd name="connsiteY2" fmla="*/ 0 h 159336"/>
                      <a:gd name="connsiteX3" fmla="*/ 14390 w 14389"/>
                      <a:gd name="connsiteY3" fmla="*/ 402 h 1593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389" h="159336">
                        <a:moveTo>
                          <a:pt x="2251" y="159337"/>
                        </a:moveTo>
                        <a:lnTo>
                          <a:pt x="0" y="158935"/>
                        </a:lnTo>
                        <a:lnTo>
                          <a:pt x="12139" y="0"/>
                        </a:lnTo>
                        <a:lnTo>
                          <a:pt x="14390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775" name="Freeform: Shape 774">
                    <a:extLst>
                      <a:ext uri="{FF2B5EF4-FFF2-40B4-BE49-F238E27FC236}">
                        <a16:creationId xmlns:a16="http://schemas.microsoft.com/office/drawing/2014/main" id="{CF99EF57-860E-4786-A0DB-24CD5D9BADF3}"/>
                      </a:ext>
                    </a:extLst>
                  </p:cNvPr>
                  <p:cNvSpPr/>
                  <p:nvPr/>
                </p:nvSpPr>
                <p:spPr>
                  <a:xfrm>
                    <a:off x="11127662" y="1593780"/>
                    <a:ext cx="19857" cy="230563"/>
                  </a:xfrm>
                  <a:custGeom>
                    <a:avLst/>
                    <a:gdLst>
                      <a:gd name="connsiteX0" fmla="*/ 2332 w 19857"/>
                      <a:gd name="connsiteY0" fmla="*/ 230564 h 230563"/>
                      <a:gd name="connsiteX1" fmla="*/ 0 w 19857"/>
                      <a:gd name="connsiteY1" fmla="*/ 230082 h 230563"/>
                      <a:gd name="connsiteX2" fmla="*/ 17526 w 19857"/>
                      <a:gd name="connsiteY2" fmla="*/ 0 h 230563"/>
                      <a:gd name="connsiteX3" fmla="*/ 19857 w 19857"/>
                      <a:gd name="connsiteY3" fmla="*/ 402 h 2305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857" h="230563">
                        <a:moveTo>
                          <a:pt x="2332" y="230564"/>
                        </a:moveTo>
                        <a:lnTo>
                          <a:pt x="0" y="230082"/>
                        </a:lnTo>
                        <a:lnTo>
                          <a:pt x="17526" y="0"/>
                        </a:lnTo>
                        <a:lnTo>
                          <a:pt x="19857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776" name="Freeform: Shape 775">
                    <a:extLst>
                      <a:ext uri="{FF2B5EF4-FFF2-40B4-BE49-F238E27FC236}">
                        <a16:creationId xmlns:a16="http://schemas.microsoft.com/office/drawing/2014/main" id="{06D6E07A-5B11-4CF6-BC42-20C92DA04FCD}"/>
                      </a:ext>
                    </a:extLst>
                  </p:cNvPr>
                  <p:cNvSpPr/>
                  <p:nvPr/>
                </p:nvSpPr>
                <p:spPr>
                  <a:xfrm>
                    <a:off x="11094782" y="1550771"/>
                    <a:ext cx="19615" cy="227669"/>
                  </a:xfrm>
                  <a:custGeom>
                    <a:avLst/>
                    <a:gdLst>
                      <a:gd name="connsiteX0" fmla="*/ 2331 w 19615"/>
                      <a:gd name="connsiteY0" fmla="*/ 227670 h 227669"/>
                      <a:gd name="connsiteX1" fmla="*/ 0 w 19615"/>
                      <a:gd name="connsiteY1" fmla="*/ 227268 h 227669"/>
                      <a:gd name="connsiteX2" fmla="*/ 17284 w 19615"/>
                      <a:gd name="connsiteY2" fmla="*/ 0 h 227669"/>
                      <a:gd name="connsiteX3" fmla="*/ 19616 w 19615"/>
                      <a:gd name="connsiteY3" fmla="*/ 482 h 2276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615" h="227669">
                        <a:moveTo>
                          <a:pt x="2331" y="227670"/>
                        </a:moveTo>
                        <a:lnTo>
                          <a:pt x="0" y="227268"/>
                        </a:lnTo>
                        <a:lnTo>
                          <a:pt x="17284" y="0"/>
                        </a:lnTo>
                        <a:lnTo>
                          <a:pt x="19616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777" name="Freeform: Shape 776">
                    <a:extLst>
                      <a:ext uri="{FF2B5EF4-FFF2-40B4-BE49-F238E27FC236}">
                        <a16:creationId xmlns:a16="http://schemas.microsoft.com/office/drawing/2014/main" id="{6F7B8D97-270B-498A-954A-7DF55FEB2D82}"/>
                      </a:ext>
                    </a:extLst>
                  </p:cNvPr>
                  <p:cNvSpPr/>
                  <p:nvPr/>
                </p:nvSpPr>
                <p:spPr>
                  <a:xfrm>
                    <a:off x="11053139" y="1537908"/>
                    <a:ext cx="25725" cy="308785"/>
                  </a:xfrm>
                  <a:custGeom>
                    <a:avLst/>
                    <a:gdLst>
                      <a:gd name="connsiteX0" fmla="*/ 2251 w 25725"/>
                      <a:gd name="connsiteY0" fmla="*/ 308785 h 308785"/>
                      <a:gd name="connsiteX1" fmla="*/ 0 w 25725"/>
                      <a:gd name="connsiteY1" fmla="*/ 308383 h 308785"/>
                      <a:gd name="connsiteX2" fmla="*/ 23474 w 25725"/>
                      <a:gd name="connsiteY2" fmla="*/ 0 h 308785"/>
                      <a:gd name="connsiteX3" fmla="*/ 25725 w 25725"/>
                      <a:gd name="connsiteY3" fmla="*/ 402 h 308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25" h="308785">
                        <a:moveTo>
                          <a:pt x="2251" y="308785"/>
                        </a:moveTo>
                        <a:lnTo>
                          <a:pt x="0" y="308383"/>
                        </a:lnTo>
                        <a:lnTo>
                          <a:pt x="23474" y="0"/>
                        </a:lnTo>
                        <a:lnTo>
                          <a:pt x="25725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778" name="Freeform: Shape 777">
                    <a:extLst>
                      <a:ext uri="{FF2B5EF4-FFF2-40B4-BE49-F238E27FC236}">
                        <a16:creationId xmlns:a16="http://schemas.microsoft.com/office/drawing/2014/main" id="{1F83CC5C-C6F8-4D9C-A757-FF24DF6F80D9}"/>
                      </a:ext>
                    </a:extLst>
                  </p:cNvPr>
                  <p:cNvSpPr/>
                  <p:nvPr/>
                </p:nvSpPr>
                <p:spPr>
                  <a:xfrm>
                    <a:off x="11008924" y="1706168"/>
                    <a:ext cx="20580" cy="240050"/>
                  </a:xfrm>
                  <a:custGeom>
                    <a:avLst/>
                    <a:gdLst>
                      <a:gd name="connsiteX0" fmla="*/ 2331 w 20580"/>
                      <a:gd name="connsiteY0" fmla="*/ 240050 h 240050"/>
                      <a:gd name="connsiteX1" fmla="*/ 0 w 20580"/>
                      <a:gd name="connsiteY1" fmla="*/ 239648 h 240050"/>
                      <a:gd name="connsiteX2" fmla="*/ 18249 w 20580"/>
                      <a:gd name="connsiteY2" fmla="*/ 0 h 240050"/>
                      <a:gd name="connsiteX3" fmla="*/ 20580 w 20580"/>
                      <a:gd name="connsiteY3" fmla="*/ 402 h 2400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580" h="240050">
                        <a:moveTo>
                          <a:pt x="2331" y="240050"/>
                        </a:moveTo>
                        <a:lnTo>
                          <a:pt x="0" y="239648"/>
                        </a:lnTo>
                        <a:lnTo>
                          <a:pt x="18249" y="0"/>
                        </a:lnTo>
                        <a:lnTo>
                          <a:pt x="20580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779" name="Freeform: Shape 778">
                    <a:extLst>
                      <a:ext uri="{FF2B5EF4-FFF2-40B4-BE49-F238E27FC236}">
                        <a16:creationId xmlns:a16="http://schemas.microsoft.com/office/drawing/2014/main" id="{BC1975C8-D5B6-488A-8CD1-EC02F0C7A4F3}"/>
                      </a:ext>
                    </a:extLst>
                  </p:cNvPr>
                  <p:cNvSpPr/>
                  <p:nvPr/>
                </p:nvSpPr>
                <p:spPr>
                  <a:xfrm>
                    <a:off x="10969612" y="1777958"/>
                    <a:ext cx="17766" cy="203471"/>
                  </a:xfrm>
                  <a:custGeom>
                    <a:avLst/>
                    <a:gdLst>
                      <a:gd name="connsiteX0" fmla="*/ 2251 w 17766"/>
                      <a:gd name="connsiteY0" fmla="*/ 203472 h 203471"/>
                      <a:gd name="connsiteX1" fmla="*/ 0 w 17766"/>
                      <a:gd name="connsiteY1" fmla="*/ 203070 h 203471"/>
                      <a:gd name="connsiteX2" fmla="*/ 15435 w 17766"/>
                      <a:gd name="connsiteY2" fmla="*/ 0 h 203471"/>
                      <a:gd name="connsiteX3" fmla="*/ 17767 w 17766"/>
                      <a:gd name="connsiteY3" fmla="*/ 402 h 2034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766" h="203471">
                        <a:moveTo>
                          <a:pt x="2251" y="203472"/>
                        </a:moveTo>
                        <a:lnTo>
                          <a:pt x="0" y="203070"/>
                        </a:lnTo>
                        <a:lnTo>
                          <a:pt x="15435" y="0"/>
                        </a:lnTo>
                        <a:lnTo>
                          <a:pt x="17767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780" name="Freeform: Shape 779">
                    <a:extLst>
                      <a:ext uri="{FF2B5EF4-FFF2-40B4-BE49-F238E27FC236}">
                        <a16:creationId xmlns:a16="http://schemas.microsoft.com/office/drawing/2014/main" id="{AA73ECA4-9485-4D4C-86BE-2FAE844040E0}"/>
                      </a:ext>
                    </a:extLst>
                  </p:cNvPr>
                  <p:cNvSpPr/>
                  <p:nvPr/>
                </p:nvSpPr>
                <p:spPr>
                  <a:xfrm>
                    <a:off x="10932793" y="1826354"/>
                    <a:ext cx="14149" cy="155236"/>
                  </a:xfrm>
                  <a:custGeom>
                    <a:avLst/>
                    <a:gdLst>
                      <a:gd name="connsiteX0" fmla="*/ 2332 w 14149"/>
                      <a:gd name="connsiteY0" fmla="*/ 155237 h 155236"/>
                      <a:gd name="connsiteX1" fmla="*/ 0 w 14149"/>
                      <a:gd name="connsiteY1" fmla="*/ 154835 h 155236"/>
                      <a:gd name="connsiteX2" fmla="*/ 11818 w 14149"/>
                      <a:gd name="connsiteY2" fmla="*/ 0 h 155236"/>
                      <a:gd name="connsiteX3" fmla="*/ 14149 w 14149"/>
                      <a:gd name="connsiteY3" fmla="*/ 402 h 155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149" h="155236">
                        <a:moveTo>
                          <a:pt x="2332" y="155237"/>
                        </a:moveTo>
                        <a:lnTo>
                          <a:pt x="0" y="154835"/>
                        </a:lnTo>
                        <a:lnTo>
                          <a:pt x="11818" y="0"/>
                        </a:lnTo>
                        <a:lnTo>
                          <a:pt x="14149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781" name="Freeform: Shape 780">
                    <a:extLst>
                      <a:ext uri="{FF2B5EF4-FFF2-40B4-BE49-F238E27FC236}">
                        <a16:creationId xmlns:a16="http://schemas.microsoft.com/office/drawing/2014/main" id="{49A955E0-5AF5-4483-A3AD-E95A9FB98115}"/>
                      </a:ext>
                    </a:extLst>
                  </p:cNvPr>
                  <p:cNvSpPr/>
                  <p:nvPr/>
                </p:nvSpPr>
                <p:spPr>
                  <a:xfrm>
                    <a:off x="10892034" y="1824585"/>
                    <a:ext cx="18168" cy="208456"/>
                  </a:xfrm>
                  <a:custGeom>
                    <a:avLst/>
                    <a:gdLst>
                      <a:gd name="connsiteX0" fmla="*/ 2332 w 18168"/>
                      <a:gd name="connsiteY0" fmla="*/ 208456 h 208456"/>
                      <a:gd name="connsiteX1" fmla="*/ 0 w 18168"/>
                      <a:gd name="connsiteY1" fmla="*/ 208054 h 208456"/>
                      <a:gd name="connsiteX2" fmla="*/ 15837 w 18168"/>
                      <a:gd name="connsiteY2" fmla="*/ 0 h 208456"/>
                      <a:gd name="connsiteX3" fmla="*/ 18169 w 18168"/>
                      <a:gd name="connsiteY3" fmla="*/ 402 h 2084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168" h="208456">
                        <a:moveTo>
                          <a:pt x="2332" y="208456"/>
                        </a:moveTo>
                        <a:lnTo>
                          <a:pt x="0" y="208054"/>
                        </a:lnTo>
                        <a:lnTo>
                          <a:pt x="15837" y="0"/>
                        </a:lnTo>
                        <a:lnTo>
                          <a:pt x="18169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782" name="Freeform: Shape 781">
                    <a:extLst>
                      <a:ext uri="{FF2B5EF4-FFF2-40B4-BE49-F238E27FC236}">
                        <a16:creationId xmlns:a16="http://schemas.microsoft.com/office/drawing/2014/main" id="{B8AF13D1-B9DD-4307-9D39-41C539D1825B}"/>
                      </a:ext>
                    </a:extLst>
                  </p:cNvPr>
                  <p:cNvSpPr/>
                  <p:nvPr/>
                </p:nvSpPr>
                <p:spPr>
                  <a:xfrm>
                    <a:off x="10850391" y="1640327"/>
                    <a:ext cx="36819" cy="454053"/>
                  </a:xfrm>
                  <a:custGeom>
                    <a:avLst/>
                    <a:gdLst>
                      <a:gd name="connsiteX0" fmla="*/ 2332 w 36819"/>
                      <a:gd name="connsiteY0" fmla="*/ 454053 h 454053"/>
                      <a:gd name="connsiteX1" fmla="*/ 0 w 36819"/>
                      <a:gd name="connsiteY1" fmla="*/ 453651 h 454053"/>
                      <a:gd name="connsiteX2" fmla="*/ 34488 w 36819"/>
                      <a:gd name="connsiteY2" fmla="*/ 0 h 454053"/>
                      <a:gd name="connsiteX3" fmla="*/ 36820 w 36819"/>
                      <a:gd name="connsiteY3" fmla="*/ 482 h 454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6819" h="454053">
                        <a:moveTo>
                          <a:pt x="2332" y="454053"/>
                        </a:moveTo>
                        <a:lnTo>
                          <a:pt x="0" y="453651"/>
                        </a:lnTo>
                        <a:lnTo>
                          <a:pt x="34488" y="0"/>
                        </a:lnTo>
                        <a:lnTo>
                          <a:pt x="36820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783" name="Freeform: Shape 782">
                    <a:extLst>
                      <a:ext uri="{FF2B5EF4-FFF2-40B4-BE49-F238E27FC236}">
                        <a16:creationId xmlns:a16="http://schemas.microsoft.com/office/drawing/2014/main" id="{AE3061F1-ADEE-4B7C-8CC2-F0F08D2D979F}"/>
                      </a:ext>
                    </a:extLst>
                  </p:cNvPr>
                  <p:cNvSpPr/>
                  <p:nvPr/>
                </p:nvSpPr>
                <p:spPr>
                  <a:xfrm>
                    <a:off x="10822897" y="1726748"/>
                    <a:ext cx="20660" cy="241738"/>
                  </a:xfrm>
                  <a:custGeom>
                    <a:avLst/>
                    <a:gdLst>
                      <a:gd name="connsiteX0" fmla="*/ 2331 w 20660"/>
                      <a:gd name="connsiteY0" fmla="*/ 241738 h 241738"/>
                      <a:gd name="connsiteX1" fmla="*/ 0 w 20660"/>
                      <a:gd name="connsiteY1" fmla="*/ 241336 h 241738"/>
                      <a:gd name="connsiteX2" fmla="*/ 18330 w 20660"/>
                      <a:gd name="connsiteY2" fmla="*/ 0 h 241738"/>
                      <a:gd name="connsiteX3" fmla="*/ 20661 w 20660"/>
                      <a:gd name="connsiteY3" fmla="*/ 482 h 2417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660" h="241738">
                        <a:moveTo>
                          <a:pt x="2331" y="241738"/>
                        </a:moveTo>
                        <a:lnTo>
                          <a:pt x="0" y="241336"/>
                        </a:lnTo>
                        <a:lnTo>
                          <a:pt x="18330" y="0"/>
                        </a:lnTo>
                        <a:lnTo>
                          <a:pt x="20661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784" name="Freeform: Shape 783">
                    <a:extLst>
                      <a:ext uri="{FF2B5EF4-FFF2-40B4-BE49-F238E27FC236}">
                        <a16:creationId xmlns:a16="http://schemas.microsoft.com/office/drawing/2014/main" id="{190204A3-F22A-43F3-A805-7E8302EC4438}"/>
                      </a:ext>
                    </a:extLst>
                  </p:cNvPr>
                  <p:cNvSpPr/>
                  <p:nvPr/>
                </p:nvSpPr>
                <p:spPr>
                  <a:xfrm>
                    <a:off x="10783264" y="1829248"/>
                    <a:ext cx="15354" cy="171475"/>
                  </a:xfrm>
                  <a:custGeom>
                    <a:avLst/>
                    <a:gdLst>
                      <a:gd name="connsiteX0" fmla="*/ 2331 w 15354"/>
                      <a:gd name="connsiteY0" fmla="*/ 171476 h 171475"/>
                      <a:gd name="connsiteX1" fmla="*/ 0 w 15354"/>
                      <a:gd name="connsiteY1" fmla="*/ 171074 h 171475"/>
                      <a:gd name="connsiteX2" fmla="*/ 13023 w 15354"/>
                      <a:gd name="connsiteY2" fmla="*/ 0 h 171475"/>
                      <a:gd name="connsiteX3" fmla="*/ 15355 w 15354"/>
                      <a:gd name="connsiteY3" fmla="*/ 402 h 171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354" h="171475">
                        <a:moveTo>
                          <a:pt x="2331" y="171476"/>
                        </a:moveTo>
                        <a:lnTo>
                          <a:pt x="0" y="171074"/>
                        </a:lnTo>
                        <a:lnTo>
                          <a:pt x="13023" y="0"/>
                        </a:lnTo>
                        <a:lnTo>
                          <a:pt x="15355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785" name="Freeform: Shape 784">
                    <a:extLst>
                      <a:ext uri="{FF2B5EF4-FFF2-40B4-BE49-F238E27FC236}">
                        <a16:creationId xmlns:a16="http://schemas.microsoft.com/office/drawing/2014/main" id="{57ABC77A-5A20-4B95-BF54-22A26E69214B}"/>
                      </a:ext>
                    </a:extLst>
                  </p:cNvPr>
                  <p:cNvSpPr/>
                  <p:nvPr/>
                </p:nvSpPr>
                <p:spPr>
                  <a:xfrm>
                    <a:off x="10741701" y="1856099"/>
                    <a:ext cx="17605" cy="201381"/>
                  </a:xfrm>
                  <a:custGeom>
                    <a:avLst/>
                    <a:gdLst>
                      <a:gd name="connsiteX0" fmla="*/ 2331 w 17605"/>
                      <a:gd name="connsiteY0" fmla="*/ 201382 h 201381"/>
                      <a:gd name="connsiteX1" fmla="*/ 0 w 17605"/>
                      <a:gd name="connsiteY1" fmla="*/ 200980 h 201381"/>
                      <a:gd name="connsiteX2" fmla="*/ 15274 w 17605"/>
                      <a:gd name="connsiteY2" fmla="*/ 0 h 201381"/>
                      <a:gd name="connsiteX3" fmla="*/ 17606 w 17605"/>
                      <a:gd name="connsiteY3" fmla="*/ 482 h 2013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605" h="201381">
                        <a:moveTo>
                          <a:pt x="2331" y="201382"/>
                        </a:moveTo>
                        <a:lnTo>
                          <a:pt x="0" y="200980"/>
                        </a:lnTo>
                        <a:lnTo>
                          <a:pt x="15274" y="0"/>
                        </a:lnTo>
                        <a:lnTo>
                          <a:pt x="17606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786" name="Freeform: Shape 785">
                    <a:extLst>
                      <a:ext uri="{FF2B5EF4-FFF2-40B4-BE49-F238E27FC236}">
                        <a16:creationId xmlns:a16="http://schemas.microsoft.com/office/drawing/2014/main" id="{8DFC269D-3555-4F11-910B-135432F6E7DF}"/>
                      </a:ext>
                    </a:extLst>
                  </p:cNvPr>
                  <p:cNvSpPr/>
                  <p:nvPr/>
                </p:nvSpPr>
                <p:spPr>
                  <a:xfrm>
                    <a:off x="10690251" y="1768874"/>
                    <a:ext cx="38347" cy="473106"/>
                  </a:xfrm>
                  <a:custGeom>
                    <a:avLst/>
                    <a:gdLst>
                      <a:gd name="connsiteX0" fmla="*/ 2331 w 38347"/>
                      <a:gd name="connsiteY0" fmla="*/ 473106 h 473106"/>
                      <a:gd name="connsiteX1" fmla="*/ 0 w 38347"/>
                      <a:gd name="connsiteY1" fmla="*/ 472704 h 473106"/>
                      <a:gd name="connsiteX2" fmla="*/ 36015 w 38347"/>
                      <a:gd name="connsiteY2" fmla="*/ 0 h 473106"/>
                      <a:gd name="connsiteX3" fmla="*/ 38347 w 38347"/>
                      <a:gd name="connsiteY3" fmla="*/ 402 h 4731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347" h="473106">
                        <a:moveTo>
                          <a:pt x="2331" y="473106"/>
                        </a:moveTo>
                        <a:lnTo>
                          <a:pt x="0" y="472704"/>
                        </a:lnTo>
                        <a:lnTo>
                          <a:pt x="36015" y="0"/>
                        </a:lnTo>
                        <a:lnTo>
                          <a:pt x="38347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787" name="Freeform: Shape 786">
                    <a:extLst>
                      <a:ext uri="{FF2B5EF4-FFF2-40B4-BE49-F238E27FC236}">
                        <a16:creationId xmlns:a16="http://schemas.microsoft.com/office/drawing/2014/main" id="{0CF240E5-FF63-40AA-B153-34650E5165EC}"/>
                      </a:ext>
                    </a:extLst>
                  </p:cNvPr>
                  <p:cNvSpPr/>
                  <p:nvPr/>
                </p:nvSpPr>
                <p:spPr>
                  <a:xfrm>
                    <a:off x="10665892" y="1841950"/>
                    <a:ext cx="19696" cy="227669"/>
                  </a:xfrm>
                  <a:custGeom>
                    <a:avLst/>
                    <a:gdLst>
                      <a:gd name="connsiteX0" fmla="*/ 2412 w 19696"/>
                      <a:gd name="connsiteY0" fmla="*/ 227670 h 227669"/>
                      <a:gd name="connsiteX1" fmla="*/ 0 w 19696"/>
                      <a:gd name="connsiteY1" fmla="*/ 227268 h 227669"/>
                      <a:gd name="connsiteX2" fmla="*/ 17284 w 19696"/>
                      <a:gd name="connsiteY2" fmla="*/ 0 h 227669"/>
                      <a:gd name="connsiteX3" fmla="*/ 19696 w 19696"/>
                      <a:gd name="connsiteY3" fmla="*/ 402 h 2276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696" h="227669">
                        <a:moveTo>
                          <a:pt x="2412" y="227670"/>
                        </a:moveTo>
                        <a:lnTo>
                          <a:pt x="0" y="227268"/>
                        </a:lnTo>
                        <a:lnTo>
                          <a:pt x="17284" y="0"/>
                        </a:lnTo>
                        <a:lnTo>
                          <a:pt x="19696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788" name="Freeform: Shape 787">
                    <a:extLst>
                      <a:ext uri="{FF2B5EF4-FFF2-40B4-BE49-F238E27FC236}">
                        <a16:creationId xmlns:a16="http://schemas.microsoft.com/office/drawing/2014/main" id="{EB0E6B5A-EC3F-4F4C-AB20-D30690EF835C}"/>
                      </a:ext>
                    </a:extLst>
                  </p:cNvPr>
                  <p:cNvSpPr/>
                  <p:nvPr/>
                </p:nvSpPr>
                <p:spPr>
                  <a:xfrm>
                    <a:off x="10620631" y="1865103"/>
                    <a:ext cx="25564" cy="305890"/>
                  </a:xfrm>
                  <a:custGeom>
                    <a:avLst/>
                    <a:gdLst>
                      <a:gd name="connsiteX0" fmla="*/ 2331 w 25564"/>
                      <a:gd name="connsiteY0" fmla="*/ 305891 h 305890"/>
                      <a:gd name="connsiteX1" fmla="*/ 0 w 25564"/>
                      <a:gd name="connsiteY1" fmla="*/ 305569 h 305890"/>
                      <a:gd name="connsiteX2" fmla="*/ 23233 w 25564"/>
                      <a:gd name="connsiteY2" fmla="*/ 0 h 305890"/>
                      <a:gd name="connsiteX3" fmla="*/ 25565 w 25564"/>
                      <a:gd name="connsiteY3" fmla="*/ 482 h 305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564" h="305890">
                        <a:moveTo>
                          <a:pt x="2331" y="305891"/>
                        </a:moveTo>
                        <a:lnTo>
                          <a:pt x="0" y="305569"/>
                        </a:lnTo>
                        <a:lnTo>
                          <a:pt x="23233" y="0"/>
                        </a:lnTo>
                        <a:lnTo>
                          <a:pt x="25565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789" name="Freeform: Shape 788">
                    <a:extLst>
                      <a:ext uri="{FF2B5EF4-FFF2-40B4-BE49-F238E27FC236}">
                        <a16:creationId xmlns:a16="http://schemas.microsoft.com/office/drawing/2014/main" id="{D0E9BAD2-8CD9-4C53-A01C-F2C920B4525B}"/>
                      </a:ext>
                    </a:extLst>
                  </p:cNvPr>
                  <p:cNvSpPr/>
                  <p:nvPr/>
                </p:nvSpPr>
                <p:spPr>
                  <a:xfrm>
                    <a:off x="10578023" y="1876840"/>
                    <a:ext cx="29664" cy="359030"/>
                  </a:xfrm>
                  <a:custGeom>
                    <a:avLst/>
                    <a:gdLst>
                      <a:gd name="connsiteX0" fmla="*/ 2332 w 29664"/>
                      <a:gd name="connsiteY0" fmla="*/ 359030 h 359030"/>
                      <a:gd name="connsiteX1" fmla="*/ 0 w 29664"/>
                      <a:gd name="connsiteY1" fmla="*/ 358628 h 359030"/>
                      <a:gd name="connsiteX2" fmla="*/ 27253 w 29664"/>
                      <a:gd name="connsiteY2" fmla="*/ 0 h 359030"/>
                      <a:gd name="connsiteX3" fmla="*/ 29665 w 29664"/>
                      <a:gd name="connsiteY3" fmla="*/ 402 h 3590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9664" h="359030">
                        <a:moveTo>
                          <a:pt x="2332" y="359030"/>
                        </a:moveTo>
                        <a:lnTo>
                          <a:pt x="0" y="358628"/>
                        </a:lnTo>
                        <a:lnTo>
                          <a:pt x="27253" y="0"/>
                        </a:lnTo>
                        <a:lnTo>
                          <a:pt x="29665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790" name="Freeform: Shape 789">
                    <a:extLst>
                      <a:ext uri="{FF2B5EF4-FFF2-40B4-BE49-F238E27FC236}">
                        <a16:creationId xmlns:a16="http://schemas.microsoft.com/office/drawing/2014/main" id="{F2635CD7-4AD3-4C11-82DB-5164244231D3}"/>
                      </a:ext>
                    </a:extLst>
                  </p:cNvPr>
                  <p:cNvSpPr/>
                  <p:nvPr/>
                </p:nvSpPr>
                <p:spPr>
                  <a:xfrm>
                    <a:off x="10544420" y="1810356"/>
                    <a:ext cx="30548" cy="370365"/>
                  </a:xfrm>
                  <a:custGeom>
                    <a:avLst/>
                    <a:gdLst>
                      <a:gd name="connsiteX0" fmla="*/ 2412 w 30548"/>
                      <a:gd name="connsiteY0" fmla="*/ 370365 h 370365"/>
                      <a:gd name="connsiteX1" fmla="*/ 0 w 30548"/>
                      <a:gd name="connsiteY1" fmla="*/ 369963 h 370365"/>
                      <a:gd name="connsiteX2" fmla="*/ 28137 w 30548"/>
                      <a:gd name="connsiteY2" fmla="*/ 0 h 370365"/>
                      <a:gd name="connsiteX3" fmla="*/ 30549 w 30548"/>
                      <a:gd name="connsiteY3" fmla="*/ 402 h 370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548" h="370365">
                        <a:moveTo>
                          <a:pt x="2412" y="370365"/>
                        </a:moveTo>
                        <a:lnTo>
                          <a:pt x="0" y="369963"/>
                        </a:lnTo>
                        <a:lnTo>
                          <a:pt x="28137" y="0"/>
                        </a:lnTo>
                        <a:lnTo>
                          <a:pt x="30549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791" name="Freeform: Shape 790">
                    <a:extLst>
                      <a:ext uri="{FF2B5EF4-FFF2-40B4-BE49-F238E27FC236}">
                        <a16:creationId xmlns:a16="http://schemas.microsoft.com/office/drawing/2014/main" id="{7D81C735-D263-42AF-8F31-0F1760A19971}"/>
                      </a:ext>
                    </a:extLst>
                  </p:cNvPr>
                  <p:cNvSpPr/>
                  <p:nvPr/>
                </p:nvSpPr>
                <p:spPr>
                  <a:xfrm>
                    <a:off x="10517489" y="1607125"/>
                    <a:ext cx="35050" cy="429453"/>
                  </a:xfrm>
                  <a:custGeom>
                    <a:avLst/>
                    <a:gdLst>
                      <a:gd name="connsiteX0" fmla="*/ 2412 w 35050"/>
                      <a:gd name="connsiteY0" fmla="*/ 429453 h 429453"/>
                      <a:gd name="connsiteX1" fmla="*/ 0 w 35050"/>
                      <a:gd name="connsiteY1" fmla="*/ 429051 h 429453"/>
                      <a:gd name="connsiteX2" fmla="*/ 32639 w 35050"/>
                      <a:gd name="connsiteY2" fmla="*/ 0 h 429453"/>
                      <a:gd name="connsiteX3" fmla="*/ 35051 w 35050"/>
                      <a:gd name="connsiteY3" fmla="*/ 402 h 4294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5050" h="429453">
                        <a:moveTo>
                          <a:pt x="2412" y="429453"/>
                        </a:moveTo>
                        <a:lnTo>
                          <a:pt x="0" y="429051"/>
                        </a:lnTo>
                        <a:lnTo>
                          <a:pt x="32639" y="0"/>
                        </a:lnTo>
                        <a:lnTo>
                          <a:pt x="35051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792" name="Freeform: Shape 791">
                    <a:extLst>
                      <a:ext uri="{FF2B5EF4-FFF2-40B4-BE49-F238E27FC236}">
                        <a16:creationId xmlns:a16="http://schemas.microsoft.com/office/drawing/2014/main" id="{44542D2A-CD0A-4405-9BF1-6D67C2ADEBD7}"/>
                      </a:ext>
                    </a:extLst>
                  </p:cNvPr>
                  <p:cNvSpPr/>
                  <p:nvPr/>
                </p:nvSpPr>
                <p:spPr>
                  <a:xfrm>
                    <a:off x="10473032" y="1716378"/>
                    <a:ext cx="33201" cy="406300"/>
                  </a:xfrm>
                  <a:custGeom>
                    <a:avLst/>
                    <a:gdLst>
                      <a:gd name="connsiteX0" fmla="*/ 2332 w 33201"/>
                      <a:gd name="connsiteY0" fmla="*/ 406300 h 406300"/>
                      <a:gd name="connsiteX1" fmla="*/ 0 w 33201"/>
                      <a:gd name="connsiteY1" fmla="*/ 405898 h 406300"/>
                      <a:gd name="connsiteX2" fmla="*/ 30790 w 33201"/>
                      <a:gd name="connsiteY2" fmla="*/ 0 h 406300"/>
                      <a:gd name="connsiteX3" fmla="*/ 33202 w 33201"/>
                      <a:gd name="connsiteY3" fmla="*/ 402 h 406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3201" h="406300">
                        <a:moveTo>
                          <a:pt x="2332" y="406300"/>
                        </a:moveTo>
                        <a:lnTo>
                          <a:pt x="0" y="405898"/>
                        </a:lnTo>
                        <a:lnTo>
                          <a:pt x="30790" y="0"/>
                        </a:lnTo>
                        <a:lnTo>
                          <a:pt x="33202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793" name="Freeform: Shape 792">
                    <a:extLst>
                      <a:ext uri="{FF2B5EF4-FFF2-40B4-BE49-F238E27FC236}">
                        <a16:creationId xmlns:a16="http://schemas.microsoft.com/office/drawing/2014/main" id="{157BC6F6-D0C2-4EA8-B593-22590C8BB70A}"/>
                      </a:ext>
                    </a:extLst>
                  </p:cNvPr>
                  <p:cNvSpPr/>
                  <p:nvPr/>
                </p:nvSpPr>
                <p:spPr>
                  <a:xfrm>
                    <a:off x="10427369" y="1854491"/>
                    <a:ext cx="30307" cy="367149"/>
                  </a:xfrm>
                  <a:custGeom>
                    <a:avLst/>
                    <a:gdLst>
                      <a:gd name="connsiteX0" fmla="*/ 2412 w 30307"/>
                      <a:gd name="connsiteY0" fmla="*/ 367150 h 367149"/>
                      <a:gd name="connsiteX1" fmla="*/ 0 w 30307"/>
                      <a:gd name="connsiteY1" fmla="*/ 366748 h 367149"/>
                      <a:gd name="connsiteX2" fmla="*/ 27896 w 30307"/>
                      <a:gd name="connsiteY2" fmla="*/ 0 h 367149"/>
                      <a:gd name="connsiteX3" fmla="*/ 30308 w 30307"/>
                      <a:gd name="connsiteY3" fmla="*/ 402 h 3671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307" h="367149">
                        <a:moveTo>
                          <a:pt x="2412" y="367150"/>
                        </a:moveTo>
                        <a:lnTo>
                          <a:pt x="0" y="366748"/>
                        </a:lnTo>
                        <a:lnTo>
                          <a:pt x="27896" y="0"/>
                        </a:lnTo>
                        <a:lnTo>
                          <a:pt x="30308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794" name="Freeform: Shape 793">
                    <a:extLst>
                      <a:ext uri="{FF2B5EF4-FFF2-40B4-BE49-F238E27FC236}">
                        <a16:creationId xmlns:a16="http://schemas.microsoft.com/office/drawing/2014/main" id="{DE3D495B-DFDF-4A64-BDDE-03C8F4DAEA65}"/>
                      </a:ext>
                    </a:extLst>
                  </p:cNvPr>
                  <p:cNvSpPr/>
                  <p:nvPr/>
                </p:nvSpPr>
                <p:spPr>
                  <a:xfrm>
                    <a:off x="10386610" y="2050969"/>
                    <a:ext cx="17927" cy="204677"/>
                  </a:xfrm>
                  <a:custGeom>
                    <a:avLst/>
                    <a:gdLst>
                      <a:gd name="connsiteX0" fmla="*/ 2412 w 17927"/>
                      <a:gd name="connsiteY0" fmla="*/ 204678 h 204677"/>
                      <a:gd name="connsiteX1" fmla="*/ 0 w 17927"/>
                      <a:gd name="connsiteY1" fmla="*/ 204276 h 204677"/>
                      <a:gd name="connsiteX2" fmla="*/ 15516 w 17927"/>
                      <a:gd name="connsiteY2" fmla="*/ 0 h 204677"/>
                      <a:gd name="connsiteX3" fmla="*/ 17928 w 17927"/>
                      <a:gd name="connsiteY3" fmla="*/ 402 h 2046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927" h="204677">
                        <a:moveTo>
                          <a:pt x="2412" y="204678"/>
                        </a:moveTo>
                        <a:lnTo>
                          <a:pt x="0" y="204276"/>
                        </a:lnTo>
                        <a:lnTo>
                          <a:pt x="15516" y="0"/>
                        </a:lnTo>
                        <a:lnTo>
                          <a:pt x="17928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795" name="Freeform: Shape 794">
                    <a:extLst>
                      <a:ext uri="{FF2B5EF4-FFF2-40B4-BE49-F238E27FC236}">
                        <a16:creationId xmlns:a16="http://schemas.microsoft.com/office/drawing/2014/main" id="{95AB1A4A-6230-455C-BAD7-62864C79DF46}"/>
                      </a:ext>
                    </a:extLst>
                  </p:cNvPr>
                  <p:cNvSpPr/>
                  <p:nvPr/>
                </p:nvSpPr>
                <p:spPr>
                  <a:xfrm>
                    <a:off x="10341109" y="1543937"/>
                    <a:ext cx="63670" cy="807214"/>
                  </a:xfrm>
                  <a:custGeom>
                    <a:avLst/>
                    <a:gdLst>
                      <a:gd name="connsiteX0" fmla="*/ 2331 w 63670"/>
                      <a:gd name="connsiteY0" fmla="*/ 807215 h 807214"/>
                      <a:gd name="connsiteX1" fmla="*/ 0 w 63670"/>
                      <a:gd name="connsiteY1" fmla="*/ 806813 h 807214"/>
                      <a:gd name="connsiteX2" fmla="*/ 61259 w 63670"/>
                      <a:gd name="connsiteY2" fmla="*/ 0 h 807214"/>
                      <a:gd name="connsiteX3" fmla="*/ 63670 w 63670"/>
                      <a:gd name="connsiteY3" fmla="*/ 482 h 8072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3670" h="807214">
                        <a:moveTo>
                          <a:pt x="2331" y="807215"/>
                        </a:moveTo>
                        <a:lnTo>
                          <a:pt x="0" y="806813"/>
                        </a:lnTo>
                        <a:lnTo>
                          <a:pt x="61259" y="0"/>
                        </a:lnTo>
                        <a:lnTo>
                          <a:pt x="63670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796" name="Freeform: Shape 795">
                    <a:extLst>
                      <a:ext uri="{FF2B5EF4-FFF2-40B4-BE49-F238E27FC236}">
                        <a16:creationId xmlns:a16="http://schemas.microsoft.com/office/drawing/2014/main" id="{A793B9E6-E059-46E9-A0E3-6536CA2255E2}"/>
                      </a:ext>
                    </a:extLst>
                  </p:cNvPr>
                  <p:cNvSpPr/>
                  <p:nvPr/>
                </p:nvSpPr>
                <p:spPr>
                  <a:xfrm>
                    <a:off x="10324468" y="1299064"/>
                    <a:ext cx="60535" cy="765812"/>
                  </a:xfrm>
                  <a:custGeom>
                    <a:avLst/>
                    <a:gdLst>
                      <a:gd name="connsiteX0" fmla="*/ 2412 w 60535"/>
                      <a:gd name="connsiteY0" fmla="*/ 765813 h 765812"/>
                      <a:gd name="connsiteX1" fmla="*/ 0 w 60535"/>
                      <a:gd name="connsiteY1" fmla="*/ 765411 h 765812"/>
                      <a:gd name="connsiteX2" fmla="*/ 58123 w 60535"/>
                      <a:gd name="connsiteY2" fmla="*/ 0 h 765812"/>
                      <a:gd name="connsiteX3" fmla="*/ 60535 w 60535"/>
                      <a:gd name="connsiteY3" fmla="*/ 482 h 7658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0535" h="765812">
                        <a:moveTo>
                          <a:pt x="2412" y="765813"/>
                        </a:moveTo>
                        <a:lnTo>
                          <a:pt x="0" y="765411"/>
                        </a:lnTo>
                        <a:lnTo>
                          <a:pt x="58123" y="0"/>
                        </a:lnTo>
                        <a:lnTo>
                          <a:pt x="60535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797" name="Freeform: Shape 796">
                    <a:extLst>
                      <a:ext uri="{FF2B5EF4-FFF2-40B4-BE49-F238E27FC236}">
                        <a16:creationId xmlns:a16="http://schemas.microsoft.com/office/drawing/2014/main" id="{2279EA37-AE2B-4E55-A9AA-043A296BC686}"/>
                      </a:ext>
                    </a:extLst>
                  </p:cNvPr>
                  <p:cNvSpPr/>
                  <p:nvPr/>
                </p:nvSpPr>
                <p:spPr>
                  <a:xfrm>
                    <a:off x="10316911" y="1490718"/>
                    <a:ext cx="15033" cy="166571"/>
                  </a:xfrm>
                  <a:custGeom>
                    <a:avLst/>
                    <a:gdLst>
                      <a:gd name="connsiteX0" fmla="*/ 2412 w 15033"/>
                      <a:gd name="connsiteY0" fmla="*/ 166572 h 166571"/>
                      <a:gd name="connsiteX1" fmla="*/ 0 w 15033"/>
                      <a:gd name="connsiteY1" fmla="*/ 166170 h 166571"/>
                      <a:gd name="connsiteX2" fmla="*/ 12622 w 15033"/>
                      <a:gd name="connsiteY2" fmla="*/ 0 h 166571"/>
                      <a:gd name="connsiteX3" fmla="*/ 15033 w 15033"/>
                      <a:gd name="connsiteY3" fmla="*/ 482 h 1665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033" h="166571">
                        <a:moveTo>
                          <a:pt x="2412" y="166572"/>
                        </a:moveTo>
                        <a:lnTo>
                          <a:pt x="0" y="166170"/>
                        </a:lnTo>
                        <a:lnTo>
                          <a:pt x="12622" y="0"/>
                        </a:lnTo>
                        <a:lnTo>
                          <a:pt x="15033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798" name="Freeform: Shape 797">
                    <a:extLst>
                      <a:ext uri="{FF2B5EF4-FFF2-40B4-BE49-F238E27FC236}">
                        <a16:creationId xmlns:a16="http://schemas.microsoft.com/office/drawing/2014/main" id="{13893B8D-8995-4536-9A3A-C09B901B7410}"/>
                      </a:ext>
                    </a:extLst>
                  </p:cNvPr>
                  <p:cNvSpPr/>
                  <p:nvPr/>
                </p:nvSpPr>
                <p:spPr>
                  <a:xfrm>
                    <a:off x="10267309" y="1453014"/>
                    <a:ext cx="28940" cy="348739"/>
                  </a:xfrm>
                  <a:custGeom>
                    <a:avLst/>
                    <a:gdLst>
                      <a:gd name="connsiteX0" fmla="*/ 2412 w 28940"/>
                      <a:gd name="connsiteY0" fmla="*/ 348740 h 348739"/>
                      <a:gd name="connsiteX1" fmla="*/ 0 w 28940"/>
                      <a:gd name="connsiteY1" fmla="*/ 348258 h 348739"/>
                      <a:gd name="connsiteX2" fmla="*/ 26449 w 28940"/>
                      <a:gd name="connsiteY2" fmla="*/ 0 h 348739"/>
                      <a:gd name="connsiteX3" fmla="*/ 28941 w 28940"/>
                      <a:gd name="connsiteY3" fmla="*/ 482 h 3487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8940" h="348739">
                        <a:moveTo>
                          <a:pt x="2412" y="348740"/>
                        </a:moveTo>
                        <a:lnTo>
                          <a:pt x="0" y="348258"/>
                        </a:lnTo>
                        <a:lnTo>
                          <a:pt x="26449" y="0"/>
                        </a:lnTo>
                        <a:lnTo>
                          <a:pt x="28941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799" name="Freeform: Shape 798">
                    <a:extLst>
                      <a:ext uri="{FF2B5EF4-FFF2-40B4-BE49-F238E27FC236}">
                        <a16:creationId xmlns:a16="http://schemas.microsoft.com/office/drawing/2014/main" id="{632E5FB4-C548-4609-9C78-BE85CE3E2335}"/>
                      </a:ext>
                    </a:extLst>
                  </p:cNvPr>
                  <p:cNvSpPr/>
                  <p:nvPr/>
                </p:nvSpPr>
                <p:spPr>
                  <a:xfrm>
                    <a:off x="10230249" y="1389263"/>
                    <a:ext cx="32076" cy="391427"/>
                  </a:xfrm>
                  <a:custGeom>
                    <a:avLst/>
                    <a:gdLst>
                      <a:gd name="connsiteX0" fmla="*/ 2412 w 32076"/>
                      <a:gd name="connsiteY0" fmla="*/ 391428 h 391427"/>
                      <a:gd name="connsiteX1" fmla="*/ 0 w 32076"/>
                      <a:gd name="connsiteY1" fmla="*/ 390946 h 391427"/>
                      <a:gd name="connsiteX2" fmla="*/ 29664 w 32076"/>
                      <a:gd name="connsiteY2" fmla="*/ 0 h 391427"/>
                      <a:gd name="connsiteX3" fmla="*/ 32076 w 32076"/>
                      <a:gd name="connsiteY3" fmla="*/ 482 h 3914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076" h="391427">
                        <a:moveTo>
                          <a:pt x="2412" y="391428"/>
                        </a:moveTo>
                        <a:lnTo>
                          <a:pt x="0" y="390946"/>
                        </a:lnTo>
                        <a:lnTo>
                          <a:pt x="29664" y="0"/>
                        </a:lnTo>
                        <a:lnTo>
                          <a:pt x="32076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00" name="Freeform: Shape 799">
                    <a:extLst>
                      <a:ext uri="{FF2B5EF4-FFF2-40B4-BE49-F238E27FC236}">
                        <a16:creationId xmlns:a16="http://schemas.microsoft.com/office/drawing/2014/main" id="{C5E2472D-6294-4094-A872-072048E7DDC8}"/>
                      </a:ext>
                    </a:extLst>
                  </p:cNvPr>
                  <p:cNvSpPr/>
                  <p:nvPr/>
                </p:nvSpPr>
                <p:spPr>
                  <a:xfrm>
                    <a:off x="10208703" y="1383877"/>
                    <a:ext cx="15274" cy="169546"/>
                  </a:xfrm>
                  <a:custGeom>
                    <a:avLst/>
                    <a:gdLst>
                      <a:gd name="connsiteX0" fmla="*/ 2412 w 15274"/>
                      <a:gd name="connsiteY0" fmla="*/ 169546 h 169546"/>
                      <a:gd name="connsiteX1" fmla="*/ 0 w 15274"/>
                      <a:gd name="connsiteY1" fmla="*/ 169064 h 169546"/>
                      <a:gd name="connsiteX2" fmla="*/ 12783 w 15274"/>
                      <a:gd name="connsiteY2" fmla="*/ 0 h 169546"/>
                      <a:gd name="connsiteX3" fmla="*/ 15275 w 15274"/>
                      <a:gd name="connsiteY3" fmla="*/ 482 h 1695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274" h="169546">
                        <a:moveTo>
                          <a:pt x="2412" y="169546"/>
                        </a:moveTo>
                        <a:lnTo>
                          <a:pt x="0" y="169064"/>
                        </a:lnTo>
                        <a:lnTo>
                          <a:pt x="12783" y="0"/>
                        </a:lnTo>
                        <a:lnTo>
                          <a:pt x="15275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01" name="Freeform: Shape 800">
                    <a:extLst>
                      <a:ext uri="{FF2B5EF4-FFF2-40B4-BE49-F238E27FC236}">
                        <a16:creationId xmlns:a16="http://schemas.microsoft.com/office/drawing/2014/main" id="{C5665B40-7377-4775-92C0-87D4814C94E7}"/>
                      </a:ext>
                    </a:extLst>
                  </p:cNvPr>
                  <p:cNvSpPr/>
                  <p:nvPr/>
                </p:nvSpPr>
                <p:spPr>
                  <a:xfrm>
                    <a:off x="10158378" y="1422063"/>
                    <a:ext cx="23715" cy="281130"/>
                  </a:xfrm>
                  <a:custGeom>
                    <a:avLst/>
                    <a:gdLst>
                      <a:gd name="connsiteX0" fmla="*/ 2412 w 23715"/>
                      <a:gd name="connsiteY0" fmla="*/ 281130 h 281130"/>
                      <a:gd name="connsiteX1" fmla="*/ 0 w 23715"/>
                      <a:gd name="connsiteY1" fmla="*/ 280648 h 281130"/>
                      <a:gd name="connsiteX2" fmla="*/ 21304 w 23715"/>
                      <a:gd name="connsiteY2" fmla="*/ 0 h 281130"/>
                      <a:gd name="connsiteX3" fmla="*/ 23715 w 23715"/>
                      <a:gd name="connsiteY3" fmla="*/ 482 h 2811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715" h="281130">
                        <a:moveTo>
                          <a:pt x="2412" y="281130"/>
                        </a:moveTo>
                        <a:lnTo>
                          <a:pt x="0" y="280648"/>
                        </a:lnTo>
                        <a:lnTo>
                          <a:pt x="21304" y="0"/>
                        </a:lnTo>
                        <a:lnTo>
                          <a:pt x="23715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02" name="Freeform: Shape 801">
                    <a:extLst>
                      <a:ext uri="{FF2B5EF4-FFF2-40B4-BE49-F238E27FC236}">
                        <a16:creationId xmlns:a16="http://schemas.microsoft.com/office/drawing/2014/main" id="{C8CD6EBC-E936-4B67-867B-8C81EB59B9DF}"/>
                      </a:ext>
                    </a:extLst>
                  </p:cNvPr>
                  <p:cNvSpPr/>
                  <p:nvPr/>
                </p:nvSpPr>
                <p:spPr>
                  <a:xfrm>
                    <a:off x="10117620" y="1557765"/>
                    <a:ext cx="15193" cy="167697"/>
                  </a:xfrm>
                  <a:custGeom>
                    <a:avLst/>
                    <a:gdLst>
                      <a:gd name="connsiteX0" fmla="*/ 2492 w 15193"/>
                      <a:gd name="connsiteY0" fmla="*/ 167697 h 167697"/>
                      <a:gd name="connsiteX1" fmla="*/ 0 w 15193"/>
                      <a:gd name="connsiteY1" fmla="*/ 167295 h 167697"/>
                      <a:gd name="connsiteX2" fmla="*/ 12702 w 15193"/>
                      <a:gd name="connsiteY2" fmla="*/ 0 h 167697"/>
                      <a:gd name="connsiteX3" fmla="*/ 15194 w 15193"/>
                      <a:gd name="connsiteY3" fmla="*/ 402 h 1676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193" h="167697">
                        <a:moveTo>
                          <a:pt x="2492" y="167697"/>
                        </a:moveTo>
                        <a:lnTo>
                          <a:pt x="0" y="167295"/>
                        </a:lnTo>
                        <a:lnTo>
                          <a:pt x="12702" y="0"/>
                        </a:lnTo>
                        <a:lnTo>
                          <a:pt x="15194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03" name="Freeform: Shape 802">
                    <a:extLst>
                      <a:ext uri="{FF2B5EF4-FFF2-40B4-BE49-F238E27FC236}">
                        <a16:creationId xmlns:a16="http://schemas.microsoft.com/office/drawing/2014/main" id="{2B05D30E-A3B0-4FE1-B65B-88ADA722D66F}"/>
                      </a:ext>
                    </a:extLst>
                  </p:cNvPr>
                  <p:cNvSpPr/>
                  <p:nvPr/>
                </p:nvSpPr>
                <p:spPr>
                  <a:xfrm>
                    <a:off x="10079031" y="1423591"/>
                    <a:ext cx="24841" cy="295279"/>
                  </a:xfrm>
                  <a:custGeom>
                    <a:avLst/>
                    <a:gdLst>
                      <a:gd name="connsiteX0" fmla="*/ 2412 w 24841"/>
                      <a:gd name="connsiteY0" fmla="*/ 295279 h 295279"/>
                      <a:gd name="connsiteX1" fmla="*/ 0 w 24841"/>
                      <a:gd name="connsiteY1" fmla="*/ 294877 h 295279"/>
                      <a:gd name="connsiteX2" fmla="*/ 22349 w 24841"/>
                      <a:gd name="connsiteY2" fmla="*/ 0 h 295279"/>
                      <a:gd name="connsiteX3" fmla="*/ 24841 w 24841"/>
                      <a:gd name="connsiteY3" fmla="*/ 482 h 2952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4841" h="295279">
                        <a:moveTo>
                          <a:pt x="2412" y="295279"/>
                        </a:moveTo>
                        <a:lnTo>
                          <a:pt x="0" y="294877"/>
                        </a:lnTo>
                        <a:lnTo>
                          <a:pt x="22349" y="0"/>
                        </a:lnTo>
                        <a:lnTo>
                          <a:pt x="24841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04" name="Freeform: Shape 803">
                    <a:extLst>
                      <a:ext uri="{FF2B5EF4-FFF2-40B4-BE49-F238E27FC236}">
                        <a16:creationId xmlns:a16="http://schemas.microsoft.com/office/drawing/2014/main" id="{FAC76217-7F99-4102-B9A9-B89CDC4074E7}"/>
                      </a:ext>
                    </a:extLst>
                  </p:cNvPr>
                  <p:cNvSpPr/>
                  <p:nvPr/>
                </p:nvSpPr>
                <p:spPr>
                  <a:xfrm>
                    <a:off x="10037067" y="1502616"/>
                    <a:ext cx="21544" cy="252028"/>
                  </a:xfrm>
                  <a:custGeom>
                    <a:avLst/>
                    <a:gdLst>
                      <a:gd name="connsiteX0" fmla="*/ 2412 w 21544"/>
                      <a:gd name="connsiteY0" fmla="*/ 252029 h 252028"/>
                      <a:gd name="connsiteX1" fmla="*/ 0 w 21544"/>
                      <a:gd name="connsiteY1" fmla="*/ 251546 h 252028"/>
                      <a:gd name="connsiteX2" fmla="*/ 19053 w 21544"/>
                      <a:gd name="connsiteY2" fmla="*/ 0 h 252028"/>
                      <a:gd name="connsiteX3" fmla="*/ 21545 w 21544"/>
                      <a:gd name="connsiteY3" fmla="*/ 402 h 2520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544" h="252028">
                        <a:moveTo>
                          <a:pt x="2412" y="252029"/>
                        </a:moveTo>
                        <a:lnTo>
                          <a:pt x="0" y="251546"/>
                        </a:lnTo>
                        <a:lnTo>
                          <a:pt x="19053" y="0"/>
                        </a:lnTo>
                        <a:lnTo>
                          <a:pt x="21545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05" name="Freeform: Shape 804">
                    <a:extLst>
                      <a:ext uri="{FF2B5EF4-FFF2-40B4-BE49-F238E27FC236}">
                        <a16:creationId xmlns:a16="http://schemas.microsoft.com/office/drawing/2014/main" id="{29C185E9-0FF1-40C4-8EAF-28E0EC018D9B}"/>
                      </a:ext>
                    </a:extLst>
                  </p:cNvPr>
                  <p:cNvSpPr/>
                  <p:nvPr/>
                </p:nvSpPr>
                <p:spPr>
                  <a:xfrm>
                    <a:off x="9989877" y="1509610"/>
                    <a:ext cx="28860" cy="347614"/>
                  </a:xfrm>
                  <a:custGeom>
                    <a:avLst/>
                    <a:gdLst>
                      <a:gd name="connsiteX0" fmla="*/ 2492 w 28860"/>
                      <a:gd name="connsiteY0" fmla="*/ 347614 h 347614"/>
                      <a:gd name="connsiteX1" fmla="*/ 0 w 28860"/>
                      <a:gd name="connsiteY1" fmla="*/ 347132 h 347614"/>
                      <a:gd name="connsiteX2" fmla="*/ 26368 w 28860"/>
                      <a:gd name="connsiteY2" fmla="*/ 0 h 347614"/>
                      <a:gd name="connsiteX3" fmla="*/ 28860 w 28860"/>
                      <a:gd name="connsiteY3" fmla="*/ 482 h 347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8860" h="347614">
                        <a:moveTo>
                          <a:pt x="2492" y="347614"/>
                        </a:moveTo>
                        <a:lnTo>
                          <a:pt x="0" y="347132"/>
                        </a:lnTo>
                        <a:lnTo>
                          <a:pt x="26368" y="0"/>
                        </a:lnTo>
                        <a:lnTo>
                          <a:pt x="28860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06" name="Freeform: Shape 805">
                    <a:extLst>
                      <a:ext uri="{FF2B5EF4-FFF2-40B4-BE49-F238E27FC236}">
                        <a16:creationId xmlns:a16="http://schemas.microsoft.com/office/drawing/2014/main" id="{CF64B77E-0C71-40E7-9810-552D234377EE}"/>
                      </a:ext>
                    </a:extLst>
                  </p:cNvPr>
                  <p:cNvSpPr/>
                  <p:nvPr/>
                </p:nvSpPr>
                <p:spPr>
                  <a:xfrm>
                    <a:off x="9952655" y="1729723"/>
                    <a:ext cx="9888" cy="97997"/>
                  </a:xfrm>
                  <a:custGeom>
                    <a:avLst/>
                    <a:gdLst>
                      <a:gd name="connsiteX0" fmla="*/ 2492 w 9888"/>
                      <a:gd name="connsiteY0" fmla="*/ 97998 h 97997"/>
                      <a:gd name="connsiteX1" fmla="*/ 0 w 9888"/>
                      <a:gd name="connsiteY1" fmla="*/ 97596 h 97997"/>
                      <a:gd name="connsiteX2" fmla="*/ 7396 w 9888"/>
                      <a:gd name="connsiteY2" fmla="*/ 0 h 97997"/>
                      <a:gd name="connsiteX3" fmla="*/ 9888 w 9888"/>
                      <a:gd name="connsiteY3" fmla="*/ 482 h 979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888" h="97997">
                        <a:moveTo>
                          <a:pt x="2492" y="97998"/>
                        </a:moveTo>
                        <a:lnTo>
                          <a:pt x="0" y="97596"/>
                        </a:lnTo>
                        <a:lnTo>
                          <a:pt x="7396" y="0"/>
                        </a:lnTo>
                        <a:lnTo>
                          <a:pt x="9888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07" name="Freeform: Shape 806">
                    <a:extLst>
                      <a:ext uri="{FF2B5EF4-FFF2-40B4-BE49-F238E27FC236}">
                        <a16:creationId xmlns:a16="http://schemas.microsoft.com/office/drawing/2014/main" id="{4B531907-9A73-44F4-A416-C774A7C9514F}"/>
                      </a:ext>
                    </a:extLst>
                  </p:cNvPr>
                  <p:cNvSpPr/>
                  <p:nvPr/>
                </p:nvSpPr>
                <p:spPr>
                  <a:xfrm>
                    <a:off x="9905304" y="1642337"/>
                    <a:ext cx="24358" cy="288445"/>
                  </a:xfrm>
                  <a:custGeom>
                    <a:avLst/>
                    <a:gdLst>
                      <a:gd name="connsiteX0" fmla="*/ 2492 w 24358"/>
                      <a:gd name="connsiteY0" fmla="*/ 288446 h 288445"/>
                      <a:gd name="connsiteX1" fmla="*/ 0 w 24358"/>
                      <a:gd name="connsiteY1" fmla="*/ 288044 h 288445"/>
                      <a:gd name="connsiteX2" fmla="*/ 21867 w 24358"/>
                      <a:gd name="connsiteY2" fmla="*/ 0 h 288445"/>
                      <a:gd name="connsiteX3" fmla="*/ 24359 w 24358"/>
                      <a:gd name="connsiteY3" fmla="*/ 482 h 288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4358" h="288445">
                        <a:moveTo>
                          <a:pt x="2492" y="288446"/>
                        </a:moveTo>
                        <a:lnTo>
                          <a:pt x="0" y="288044"/>
                        </a:lnTo>
                        <a:lnTo>
                          <a:pt x="21867" y="0"/>
                        </a:lnTo>
                        <a:lnTo>
                          <a:pt x="24359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08" name="Freeform: Shape 807">
                    <a:extLst>
                      <a:ext uri="{FF2B5EF4-FFF2-40B4-BE49-F238E27FC236}">
                        <a16:creationId xmlns:a16="http://schemas.microsoft.com/office/drawing/2014/main" id="{04C05212-F322-4870-A404-A549C9194906}"/>
                      </a:ext>
                    </a:extLst>
                  </p:cNvPr>
                  <p:cNvSpPr/>
                  <p:nvPr/>
                </p:nvSpPr>
                <p:spPr>
                  <a:xfrm>
                    <a:off x="9863581" y="1663158"/>
                    <a:ext cx="24760" cy="293832"/>
                  </a:xfrm>
                  <a:custGeom>
                    <a:avLst/>
                    <a:gdLst>
                      <a:gd name="connsiteX0" fmla="*/ 2492 w 24760"/>
                      <a:gd name="connsiteY0" fmla="*/ 293832 h 293832"/>
                      <a:gd name="connsiteX1" fmla="*/ 0 w 24760"/>
                      <a:gd name="connsiteY1" fmla="*/ 293430 h 293832"/>
                      <a:gd name="connsiteX2" fmla="*/ 22269 w 24760"/>
                      <a:gd name="connsiteY2" fmla="*/ 0 h 293832"/>
                      <a:gd name="connsiteX3" fmla="*/ 24761 w 24760"/>
                      <a:gd name="connsiteY3" fmla="*/ 402 h 293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4760" h="293832">
                        <a:moveTo>
                          <a:pt x="2492" y="293832"/>
                        </a:moveTo>
                        <a:lnTo>
                          <a:pt x="0" y="293430"/>
                        </a:lnTo>
                        <a:lnTo>
                          <a:pt x="22269" y="0"/>
                        </a:lnTo>
                        <a:lnTo>
                          <a:pt x="24761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09" name="Freeform: Shape 808">
                    <a:extLst>
                      <a:ext uri="{FF2B5EF4-FFF2-40B4-BE49-F238E27FC236}">
                        <a16:creationId xmlns:a16="http://schemas.microsoft.com/office/drawing/2014/main" id="{B2D3C1CF-B8B8-4AFA-B046-9DECFCF6AFA5}"/>
                      </a:ext>
                    </a:extLst>
                  </p:cNvPr>
                  <p:cNvSpPr/>
                  <p:nvPr/>
                </p:nvSpPr>
                <p:spPr>
                  <a:xfrm>
                    <a:off x="9822501" y="1757297"/>
                    <a:ext cx="18972" cy="216575"/>
                  </a:xfrm>
                  <a:custGeom>
                    <a:avLst/>
                    <a:gdLst>
                      <a:gd name="connsiteX0" fmla="*/ 2573 w 18972"/>
                      <a:gd name="connsiteY0" fmla="*/ 216576 h 216575"/>
                      <a:gd name="connsiteX1" fmla="*/ 0 w 18972"/>
                      <a:gd name="connsiteY1" fmla="*/ 216174 h 216575"/>
                      <a:gd name="connsiteX2" fmla="*/ 16480 w 18972"/>
                      <a:gd name="connsiteY2" fmla="*/ 0 h 216575"/>
                      <a:gd name="connsiteX3" fmla="*/ 18972 w 18972"/>
                      <a:gd name="connsiteY3" fmla="*/ 482 h 216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972" h="216575">
                        <a:moveTo>
                          <a:pt x="2573" y="216576"/>
                        </a:moveTo>
                        <a:lnTo>
                          <a:pt x="0" y="216174"/>
                        </a:lnTo>
                        <a:lnTo>
                          <a:pt x="16480" y="0"/>
                        </a:lnTo>
                        <a:lnTo>
                          <a:pt x="18972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10" name="Freeform: Shape 809">
                    <a:extLst>
                      <a:ext uri="{FF2B5EF4-FFF2-40B4-BE49-F238E27FC236}">
                        <a16:creationId xmlns:a16="http://schemas.microsoft.com/office/drawing/2014/main" id="{063C990D-13DF-4726-9D9C-5F5BBD5D9506}"/>
                      </a:ext>
                    </a:extLst>
                  </p:cNvPr>
                  <p:cNvSpPr/>
                  <p:nvPr/>
                </p:nvSpPr>
                <p:spPr>
                  <a:xfrm>
                    <a:off x="9794283" y="1669268"/>
                    <a:ext cx="13988" cy="150975"/>
                  </a:xfrm>
                  <a:custGeom>
                    <a:avLst/>
                    <a:gdLst>
                      <a:gd name="connsiteX0" fmla="*/ 2492 w 13988"/>
                      <a:gd name="connsiteY0" fmla="*/ 150976 h 150975"/>
                      <a:gd name="connsiteX1" fmla="*/ 0 w 13988"/>
                      <a:gd name="connsiteY1" fmla="*/ 150494 h 150975"/>
                      <a:gd name="connsiteX2" fmla="*/ 11416 w 13988"/>
                      <a:gd name="connsiteY2" fmla="*/ 0 h 150975"/>
                      <a:gd name="connsiteX3" fmla="*/ 13988 w 13988"/>
                      <a:gd name="connsiteY3" fmla="*/ 402 h 150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988" h="150975">
                        <a:moveTo>
                          <a:pt x="2492" y="150976"/>
                        </a:moveTo>
                        <a:lnTo>
                          <a:pt x="0" y="150494"/>
                        </a:lnTo>
                        <a:lnTo>
                          <a:pt x="11416" y="0"/>
                        </a:lnTo>
                        <a:lnTo>
                          <a:pt x="13988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11" name="Freeform: Shape 810">
                    <a:extLst>
                      <a:ext uri="{FF2B5EF4-FFF2-40B4-BE49-F238E27FC236}">
                        <a16:creationId xmlns:a16="http://schemas.microsoft.com/office/drawing/2014/main" id="{4D1794F3-1849-432D-85DE-BD078F803D35}"/>
                      </a:ext>
                    </a:extLst>
                  </p:cNvPr>
                  <p:cNvSpPr/>
                  <p:nvPr/>
                </p:nvSpPr>
                <p:spPr>
                  <a:xfrm>
                    <a:off x="9744199" y="1640970"/>
                    <a:ext cx="26207" cy="312081"/>
                  </a:xfrm>
                  <a:custGeom>
                    <a:avLst/>
                    <a:gdLst>
                      <a:gd name="connsiteX0" fmla="*/ 2492 w 26207"/>
                      <a:gd name="connsiteY0" fmla="*/ 312081 h 312081"/>
                      <a:gd name="connsiteX1" fmla="*/ 0 w 26207"/>
                      <a:gd name="connsiteY1" fmla="*/ 311599 h 312081"/>
                      <a:gd name="connsiteX2" fmla="*/ 23635 w 26207"/>
                      <a:gd name="connsiteY2" fmla="*/ 0 h 312081"/>
                      <a:gd name="connsiteX3" fmla="*/ 26208 w 26207"/>
                      <a:gd name="connsiteY3" fmla="*/ 482 h 3120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207" h="312081">
                        <a:moveTo>
                          <a:pt x="2492" y="312081"/>
                        </a:moveTo>
                        <a:lnTo>
                          <a:pt x="0" y="311599"/>
                        </a:lnTo>
                        <a:lnTo>
                          <a:pt x="23635" y="0"/>
                        </a:lnTo>
                        <a:lnTo>
                          <a:pt x="26208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12" name="Freeform: Shape 811">
                    <a:extLst>
                      <a:ext uri="{FF2B5EF4-FFF2-40B4-BE49-F238E27FC236}">
                        <a16:creationId xmlns:a16="http://schemas.microsoft.com/office/drawing/2014/main" id="{EC1FB768-9247-47AC-827E-41A8585F1735}"/>
                      </a:ext>
                    </a:extLst>
                  </p:cNvPr>
                  <p:cNvSpPr/>
                  <p:nvPr/>
                </p:nvSpPr>
                <p:spPr>
                  <a:xfrm>
                    <a:off x="9705289" y="1849346"/>
                    <a:ext cx="9164" cy="87787"/>
                  </a:xfrm>
                  <a:custGeom>
                    <a:avLst/>
                    <a:gdLst>
                      <a:gd name="connsiteX0" fmla="*/ 2492 w 9164"/>
                      <a:gd name="connsiteY0" fmla="*/ 87788 h 87787"/>
                      <a:gd name="connsiteX1" fmla="*/ 0 w 9164"/>
                      <a:gd name="connsiteY1" fmla="*/ 87306 h 87787"/>
                      <a:gd name="connsiteX2" fmla="*/ 6673 w 9164"/>
                      <a:gd name="connsiteY2" fmla="*/ 0 h 87787"/>
                      <a:gd name="connsiteX3" fmla="*/ 9165 w 9164"/>
                      <a:gd name="connsiteY3" fmla="*/ 402 h 877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164" h="87787">
                        <a:moveTo>
                          <a:pt x="2492" y="87788"/>
                        </a:moveTo>
                        <a:lnTo>
                          <a:pt x="0" y="87306"/>
                        </a:lnTo>
                        <a:lnTo>
                          <a:pt x="6673" y="0"/>
                        </a:lnTo>
                        <a:lnTo>
                          <a:pt x="9165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13" name="Freeform: Shape 812">
                    <a:extLst>
                      <a:ext uri="{FF2B5EF4-FFF2-40B4-BE49-F238E27FC236}">
                        <a16:creationId xmlns:a16="http://schemas.microsoft.com/office/drawing/2014/main" id="{D6053855-37F2-4733-9E9C-CB066EC4E45C}"/>
                      </a:ext>
                    </a:extLst>
                  </p:cNvPr>
                  <p:cNvSpPr/>
                  <p:nvPr/>
                </p:nvSpPr>
                <p:spPr>
                  <a:xfrm>
                    <a:off x="9662521" y="1861807"/>
                    <a:ext cx="10772" cy="108287"/>
                  </a:xfrm>
                  <a:custGeom>
                    <a:avLst/>
                    <a:gdLst>
                      <a:gd name="connsiteX0" fmla="*/ 2573 w 10772"/>
                      <a:gd name="connsiteY0" fmla="*/ 108288 h 108287"/>
                      <a:gd name="connsiteX1" fmla="*/ 0 w 10772"/>
                      <a:gd name="connsiteY1" fmla="*/ 107886 h 108287"/>
                      <a:gd name="connsiteX2" fmla="*/ 8200 w 10772"/>
                      <a:gd name="connsiteY2" fmla="*/ 0 h 108287"/>
                      <a:gd name="connsiteX3" fmla="*/ 10773 w 10772"/>
                      <a:gd name="connsiteY3" fmla="*/ 482 h 108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772" h="108287">
                        <a:moveTo>
                          <a:pt x="2573" y="108288"/>
                        </a:moveTo>
                        <a:lnTo>
                          <a:pt x="0" y="107886"/>
                        </a:lnTo>
                        <a:lnTo>
                          <a:pt x="8200" y="0"/>
                        </a:lnTo>
                        <a:lnTo>
                          <a:pt x="10773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14" name="Freeform: Shape 813">
                    <a:extLst>
                      <a:ext uri="{FF2B5EF4-FFF2-40B4-BE49-F238E27FC236}">
                        <a16:creationId xmlns:a16="http://schemas.microsoft.com/office/drawing/2014/main" id="{51812014-3B70-4C15-8AFB-8FF7B0D40BDB}"/>
                      </a:ext>
                    </a:extLst>
                  </p:cNvPr>
                  <p:cNvSpPr/>
                  <p:nvPr/>
                </p:nvSpPr>
                <p:spPr>
                  <a:xfrm>
                    <a:off x="9598690" y="1765015"/>
                    <a:ext cx="41562" cy="515070"/>
                  </a:xfrm>
                  <a:custGeom>
                    <a:avLst/>
                    <a:gdLst>
                      <a:gd name="connsiteX0" fmla="*/ 2573 w 41562"/>
                      <a:gd name="connsiteY0" fmla="*/ 515071 h 515070"/>
                      <a:gd name="connsiteX1" fmla="*/ 0 w 41562"/>
                      <a:gd name="connsiteY1" fmla="*/ 514669 h 515070"/>
                      <a:gd name="connsiteX2" fmla="*/ 39071 w 41562"/>
                      <a:gd name="connsiteY2" fmla="*/ 0 h 515070"/>
                      <a:gd name="connsiteX3" fmla="*/ 41563 w 41562"/>
                      <a:gd name="connsiteY3" fmla="*/ 402 h 515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562" h="515070">
                        <a:moveTo>
                          <a:pt x="2573" y="515071"/>
                        </a:moveTo>
                        <a:lnTo>
                          <a:pt x="0" y="514669"/>
                        </a:lnTo>
                        <a:lnTo>
                          <a:pt x="39071" y="0"/>
                        </a:lnTo>
                        <a:lnTo>
                          <a:pt x="41563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15" name="Freeform: Shape 814">
                    <a:extLst>
                      <a:ext uri="{FF2B5EF4-FFF2-40B4-BE49-F238E27FC236}">
                        <a16:creationId xmlns:a16="http://schemas.microsoft.com/office/drawing/2014/main" id="{3CC586DE-0DFA-4F61-A77B-801AF6AB68DE}"/>
                      </a:ext>
                    </a:extLst>
                  </p:cNvPr>
                  <p:cNvSpPr/>
                  <p:nvPr/>
                </p:nvSpPr>
                <p:spPr>
                  <a:xfrm>
                    <a:off x="9564765" y="2046467"/>
                    <a:ext cx="13666" cy="148001"/>
                  </a:xfrm>
                  <a:custGeom>
                    <a:avLst/>
                    <a:gdLst>
                      <a:gd name="connsiteX0" fmla="*/ 2492 w 13666"/>
                      <a:gd name="connsiteY0" fmla="*/ 148001 h 148001"/>
                      <a:gd name="connsiteX1" fmla="*/ 0 w 13666"/>
                      <a:gd name="connsiteY1" fmla="*/ 147599 h 148001"/>
                      <a:gd name="connsiteX2" fmla="*/ 11175 w 13666"/>
                      <a:gd name="connsiteY2" fmla="*/ 0 h 148001"/>
                      <a:gd name="connsiteX3" fmla="*/ 13667 w 13666"/>
                      <a:gd name="connsiteY3" fmla="*/ 482 h 1480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666" h="148001">
                        <a:moveTo>
                          <a:pt x="2492" y="148001"/>
                        </a:moveTo>
                        <a:lnTo>
                          <a:pt x="0" y="147599"/>
                        </a:lnTo>
                        <a:lnTo>
                          <a:pt x="11175" y="0"/>
                        </a:lnTo>
                        <a:lnTo>
                          <a:pt x="13667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16" name="Freeform: Shape 815">
                    <a:extLst>
                      <a:ext uri="{FF2B5EF4-FFF2-40B4-BE49-F238E27FC236}">
                        <a16:creationId xmlns:a16="http://schemas.microsoft.com/office/drawing/2014/main" id="{0D06618C-FF35-4EF9-8BA6-63E55AF83081}"/>
                      </a:ext>
                    </a:extLst>
                  </p:cNvPr>
                  <p:cNvSpPr/>
                  <p:nvPr/>
                </p:nvSpPr>
                <p:spPr>
                  <a:xfrm>
                    <a:off x="9520630" y="2102259"/>
                    <a:ext cx="13023" cy="139158"/>
                  </a:xfrm>
                  <a:custGeom>
                    <a:avLst/>
                    <a:gdLst>
                      <a:gd name="connsiteX0" fmla="*/ 2492 w 13023"/>
                      <a:gd name="connsiteY0" fmla="*/ 139158 h 139158"/>
                      <a:gd name="connsiteX1" fmla="*/ 0 w 13023"/>
                      <a:gd name="connsiteY1" fmla="*/ 138676 h 139158"/>
                      <a:gd name="connsiteX2" fmla="*/ 10531 w 13023"/>
                      <a:gd name="connsiteY2" fmla="*/ 0 h 139158"/>
                      <a:gd name="connsiteX3" fmla="*/ 13023 w 13023"/>
                      <a:gd name="connsiteY3" fmla="*/ 402 h 1391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023" h="139158">
                        <a:moveTo>
                          <a:pt x="2492" y="139158"/>
                        </a:moveTo>
                        <a:lnTo>
                          <a:pt x="0" y="138676"/>
                        </a:lnTo>
                        <a:lnTo>
                          <a:pt x="10531" y="0"/>
                        </a:lnTo>
                        <a:lnTo>
                          <a:pt x="13023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17" name="Freeform: Shape 816">
                    <a:extLst>
                      <a:ext uri="{FF2B5EF4-FFF2-40B4-BE49-F238E27FC236}">
                        <a16:creationId xmlns:a16="http://schemas.microsoft.com/office/drawing/2014/main" id="{C04DA3AC-6456-4DAE-92A3-1947787390D0}"/>
                      </a:ext>
                    </a:extLst>
                  </p:cNvPr>
                  <p:cNvSpPr/>
                  <p:nvPr/>
                </p:nvSpPr>
                <p:spPr>
                  <a:xfrm>
                    <a:off x="9476334" y="2044698"/>
                    <a:ext cx="21062" cy="244069"/>
                  </a:xfrm>
                  <a:custGeom>
                    <a:avLst/>
                    <a:gdLst>
                      <a:gd name="connsiteX0" fmla="*/ 2573 w 21062"/>
                      <a:gd name="connsiteY0" fmla="*/ 244070 h 244069"/>
                      <a:gd name="connsiteX1" fmla="*/ 0 w 21062"/>
                      <a:gd name="connsiteY1" fmla="*/ 243668 h 244069"/>
                      <a:gd name="connsiteX2" fmla="*/ 18490 w 21062"/>
                      <a:gd name="connsiteY2" fmla="*/ 0 h 244069"/>
                      <a:gd name="connsiteX3" fmla="*/ 21063 w 21062"/>
                      <a:gd name="connsiteY3" fmla="*/ 482 h 2440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062" h="244069">
                        <a:moveTo>
                          <a:pt x="2573" y="244070"/>
                        </a:moveTo>
                        <a:lnTo>
                          <a:pt x="0" y="243668"/>
                        </a:lnTo>
                        <a:lnTo>
                          <a:pt x="18490" y="0"/>
                        </a:lnTo>
                        <a:lnTo>
                          <a:pt x="21063" y="4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18" name="Freeform: Shape 817">
                    <a:extLst>
                      <a:ext uri="{FF2B5EF4-FFF2-40B4-BE49-F238E27FC236}">
                        <a16:creationId xmlns:a16="http://schemas.microsoft.com/office/drawing/2014/main" id="{2407E1A3-0B20-4FAE-8519-50FB2EC24512}"/>
                      </a:ext>
                    </a:extLst>
                  </p:cNvPr>
                  <p:cNvSpPr/>
                  <p:nvPr/>
                </p:nvSpPr>
                <p:spPr>
                  <a:xfrm>
                    <a:off x="9433967" y="2097596"/>
                    <a:ext cx="18570" cy="211269"/>
                  </a:xfrm>
                  <a:custGeom>
                    <a:avLst/>
                    <a:gdLst>
                      <a:gd name="connsiteX0" fmla="*/ 2572 w 18570"/>
                      <a:gd name="connsiteY0" fmla="*/ 211270 h 211269"/>
                      <a:gd name="connsiteX1" fmla="*/ 0 w 18570"/>
                      <a:gd name="connsiteY1" fmla="*/ 210868 h 211269"/>
                      <a:gd name="connsiteX2" fmla="*/ 15998 w 18570"/>
                      <a:gd name="connsiteY2" fmla="*/ 0 h 211269"/>
                      <a:gd name="connsiteX3" fmla="*/ 18570 w 18570"/>
                      <a:gd name="connsiteY3" fmla="*/ 402 h 2112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570" h="211269">
                        <a:moveTo>
                          <a:pt x="2572" y="211270"/>
                        </a:moveTo>
                        <a:lnTo>
                          <a:pt x="0" y="210868"/>
                        </a:lnTo>
                        <a:lnTo>
                          <a:pt x="15998" y="0"/>
                        </a:lnTo>
                        <a:lnTo>
                          <a:pt x="18570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19" name="Freeform: Shape 818">
                    <a:extLst>
                      <a:ext uri="{FF2B5EF4-FFF2-40B4-BE49-F238E27FC236}">
                        <a16:creationId xmlns:a16="http://schemas.microsoft.com/office/drawing/2014/main" id="{FA106FDC-BF15-4A06-BBC4-BEB7E4DAE1DE}"/>
                      </a:ext>
                    </a:extLst>
                  </p:cNvPr>
                  <p:cNvSpPr/>
                  <p:nvPr/>
                </p:nvSpPr>
                <p:spPr>
                  <a:xfrm>
                    <a:off x="9378256" y="2225660"/>
                    <a:ext cx="23715" cy="278879"/>
                  </a:xfrm>
                  <a:custGeom>
                    <a:avLst/>
                    <a:gdLst>
                      <a:gd name="connsiteX0" fmla="*/ 2573 w 23715"/>
                      <a:gd name="connsiteY0" fmla="*/ 278879 h 278879"/>
                      <a:gd name="connsiteX1" fmla="*/ 0 w 23715"/>
                      <a:gd name="connsiteY1" fmla="*/ 278477 h 278879"/>
                      <a:gd name="connsiteX2" fmla="*/ 21143 w 23715"/>
                      <a:gd name="connsiteY2" fmla="*/ 0 h 278879"/>
                      <a:gd name="connsiteX3" fmla="*/ 23716 w 23715"/>
                      <a:gd name="connsiteY3" fmla="*/ 402 h 278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715" h="278879">
                        <a:moveTo>
                          <a:pt x="2573" y="278879"/>
                        </a:moveTo>
                        <a:lnTo>
                          <a:pt x="0" y="278477"/>
                        </a:lnTo>
                        <a:lnTo>
                          <a:pt x="21143" y="0"/>
                        </a:lnTo>
                        <a:lnTo>
                          <a:pt x="23716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20" name="Freeform: Shape 819">
                    <a:extLst>
                      <a:ext uri="{FF2B5EF4-FFF2-40B4-BE49-F238E27FC236}">
                        <a16:creationId xmlns:a16="http://schemas.microsoft.com/office/drawing/2014/main" id="{ADB4EFF5-C78F-4BA2-81C0-93719B625937}"/>
                      </a:ext>
                    </a:extLst>
                  </p:cNvPr>
                  <p:cNvSpPr/>
                  <p:nvPr/>
                </p:nvSpPr>
                <p:spPr>
                  <a:xfrm>
                    <a:off x="9341115" y="2251868"/>
                    <a:ext cx="17846" cy="201542"/>
                  </a:xfrm>
                  <a:custGeom>
                    <a:avLst/>
                    <a:gdLst>
                      <a:gd name="connsiteX0" fmla="*/ 2573 w 17846"/>
                      <a:gd name="connsiteY0" fmla="*/ 201542 h 201542"/>
                      <a:gd name="connsiteX1" fmla="*/ 0 w 17846"/>
                      <a:gd name="connsiteY1" fmla="*/ 201140 h 201542"/>
                      <a:gd name="connsiteX2" fmla="*/ 15274 w 17846"/>
                      <a:gd name="connsiteY2" fmla="*/ 0 h 201542"/>
                      <a:gd name="connsiteX3" fmla="*/ 17847 w 17846"/>
                      <a:gd name="connsiteY3" fmla="*/ 402 h 201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846" h="201542">
                        <a:moveTo>
                          <a:pt x="2573" y="201542"/>
                        </a:moveTo>
                        <a:lnTo>
                          <a:pt x="0" y="201140"/>
                        </a:lnTo>
                        <a:lnTo>
                          <a:pt x="15274" y="0"/>
                        </a:lnTo>
                        <a:lnTo>
                          <a:pt x="17847" y="4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821" name="Graphic 11">
                  <a:extLst>
                    <a:ext uri="{FF2B5EF4-FFF2-40B4-BE49-F238E27FC236}">
                      <a16:creationId xmlns:a16="http://schemas.microsoft.com/office/drawing/2014/main" id="{89578741-F65D-4C6C-BD8B-0186F6A05199}"/>
                    </a:ext>
                  </a:extLst>
                </p:cNvPr>
                <p:cNvGrpSpPr/>
                <p:nvPr/>
              </p:nvGrpSpPr>
              <p:grpSpPr>
                <a:xfrm>
                  <a:off x="9334844" y="1440714"/>
                  <a:ext cx="2225969" cy="968560"/>
                  <a:chOff x="9334844" y="1440714"/>
                  <a:chExt cx="2225969" cy="968560"/>
                </a:xfrm>
                <a:solidFill>
                  <a:srgbClr val="F7F9F4"/>
                </a:solidFill>
              </p:grpSpPr>
              <p:sp>
                <p:nvSpPr>
                  <p:cNvPr id="822" name="Freeform: Shape 821">
                    <a:extLst>
                      <a:ext uri="{FF2B5EF4-FFF2-40B4-BE49-F238E27FC236}">
                        <a16:creationId xmlns:a16="http://schemas.microsoft.com/office/drawing/2014/main" id="{715349C1-8B21-44B6-8FBA-C0EE697EF952}"/>
                      </a:ext>
                    </a:extLst>
                  </p:cNvPr>
                  <p:cNvSpPr/>
                  <p:nvPr/>
                </p:nvSpPr>
                <p:spPr>
                  <a:xfrm>
                    <a:off x="11529622" y="1931185"/>
                    <a:ext cx="31192" cy="123240"/>
                  </a:xfrm>
                  <a:custGeom>
                    <a:avLst/>
                    <a:gdLst>
                      <a:gd name="connsiteX0" fmla="*/ 22108 w 31192"/>
                      <a:gd name="connsiteY0" fmla="*/ 123241 h 123240"/>
                      <a:gd name="connsiteX1" fmla="*/ 0 w 31192"/>
                      <a:gd name="connsiteY1" fmla="*/ 119382 h 123240"/>
                      <a:gd name="connsiteX2" fmla="*/ 9084 w 31192"/>
                      <a:gd name="connsiteY2" fmla="*/ 0 h 123240"/>
                      <a:gd name="connsiteX3" fmla="*/ 31192 w 31192"/>
                      <a:gd name="connsiteY3" fmla="*/ 4020 h 123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1192" h="123240">
                        <a:moveTo>
                          <a:pt x="22108" y="123241"/>
                        </a:moveTo>
                        <a:lnTo>
                          <a:pt x="0" y="119382"/>
                        </a:lnTo>
                        <a:lnTo>
                          <a:pt x="9084" y="0"/>
                        </a:lnTo>
                        <a:lnTo>
                          <a:pt x="31192" y="402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23" name="Freeform: Shape 822">
                    <a:extLst>
                      <a:ext uri="{FF2B5EF4-FFF2-40B4-BE49-F238E27FC236}">
                        <a16:creationId xmlns:a16="http://schemas.microsoft.com/office/drawing/2014/main" id="{C47E1EEF-C8B7-493E-9A7F-84C91B732F6C}"/>
                      </a:ext>
                    </a:extLst>
                  </p:cNvPr>
                  <p:cNvSpPr/>
                  <p:nvPr/>
                </p:nvSpPr>
                <p:spPr>
                  <a:xfrm>
                    <a:off x="11492963" y="2001287"/>
                    <a:ext cx="27252" cy="71388"/>
                  </a:xfrm>
                  <a:custGeom>
                    <a:avLst/>
                    <a:gdLst>
                      <a:gd name="connsiteX0" fmla="*/ 22108 w 27252"/>
                      <a:gd name="connsiteY0" fmla="*/ 71388 h 71388"/>
                      <a:gd name="connsiteX1" fmla="*/ 0 w 27252"/>
                      <a:gd name="connsiteY1" fmla="*/ 67449 h 71388"/>
                      <a:gd name="connsiteX2" fmla="*/ 5145 w 27252"/>
                      <a:gd name="connsiteY2" fmla="*/ 0 h 71388"/>
                      <a:gd name="connsiteX3" fmla="*/ 27253 w 27252"/>
                      <a:gd name="connsiteY3" fmla="*/ 3939 h 713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7252" h="71388">
                        <a:moveTo>
                          <a:pt x="22108" y="71388"/>
                        </a:moveTo>
                        <a:lnTo>
                          <a:pt x="0" y="67449"/>
                        </a:lnTo>
                        <a:lnTo>
                          <a:pt x="5145" y="0"/>
                        </a:lnTo>
                        <a:lnTo>
                          <a:pt x="27253" y="3939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24" name="Freeform: Shape 823">
                    <a:extLst>
                      <a:ext uri="{FF2B5EF4-FFF2-40B4-BE49-F238E27FC236}">
                        <a16:creationId xmlns:a16="http://schemas.microsoft.com/office/drawing/2014/main" id="{013080EE-7C9A-489D-B35A-A03254BF49EF}"/>
                      </a:ext>
                    </a:extLst>
                  </p:cNvPr>
                  <p:cNvSpPr/>
                  <p:nvPr/>
                </p:nvSpPr>
                <p:spPr>
                  <a:xfrm>
                    <a:off x="11456063" y="2013667"/>
                    <a:ext cx="27895" cy="78703"/>
                  </a:xfrm>
                  <a:custGeom>
                    <a:avLst/>
                    <a:gdLst>
                      <a:gd name="connsiteX0" fmla="*/ 22188 w 27895"/>
                      <a:gd name="connsiteY0" fmla="*/ 78704 h 78703"/>
                      <a:gd name="connsiteX1" fmla="*/ 0 w 27895"/>
                      <a:gd name="connsiteY1" fmla="*/ 74845 h 78703"/>
                      <a:gd name="connsiteX2" fmla="*/ 5708 w 27895"/>
                      <a:gd name="connsiteY2" fmla="*/ 0 h 78703"/>
                      <a:gd name="connsiteX3" fmla="*/ 27896 w 27895"/>
                      <a:gd name="connsiteY3" fmla="*/ 4020 h 787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7895" h="78703">
                        <a:moveTo>
                          <a:pt x="22188" y="78704"/>
                        </a:moveTo>
                        <a:lnTo>
                          <a:pt x="0" y="74845"/>
                        </a:lnTo>
                        <a:lnTo>
                          <a:pt x="5708" y="0"/>
                        </a:lnTo>
                        <a:lnTo>
                          <a:pt x="27896" y="402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25" name="Freeform: Shape 824">
                    <a:extLst>
                      <a:ext uri="{FF2B5EF4-FFF2-40B4-BE49-F238E27FC236}">
                        <a16:creationId xmlns:a16="http://schemas.microsoft.com/office/drawing/2014/main" id="{3D05B5E7-E01C-4F0A-A0FB-BC3E5CB2C70F}"/>
                      </a:ext>
                    </a:extLst>
                  </p:cNvPr>
                  <p:cNvSpPr/>
                  <p:nvPr/>
                </p:nvSpPr>
                <p:spPr>
                  <a:xfrm>
                    <a:off x="11418360" y="2046467"/>
                    <a:ext cx="27735" cy="75648"/>
                  </a:xfrm>
                  <a:custGeom>
                    <a:avLst/>
                    <a:gdLst>
                      <a:gd name="connsiteX0" fmla="*/ 22269 w 27735"/>
                      <a:gd name="connsiteY0" fmla="*/ 75649 h 75648"/>
                      <a:gd name="connsiteX1" fmla="*/ 0 w 27735"/>
                      <a:gd name="connsiteY1" fmla="*/ 71790 h 75648"/>
                      <a:gd name="connsiteX2" fmla="*/ 5467 w 27735"/>
                      <a:gd name="connsiteY2" fmla="*/ 0 h 75648"/>
                      <a:gd name="connsiteX3" fmla="*/ 27735 w 27735"/>
                      <a:gd name="connsiteY3" fmla="*/ 3939 h 756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7735" h="75648">
                        <a:moveTo>
                          <a:pt x="22269" y="75649"/>
                        </a:moveTo>
                        <a:lnTo>
                          <a:pt x="0" y="71790"/>
                        </a:lnTo>
                        <a:lnTo>
                          <a:pt x="5467" y="0"/>
                        </a:lnTo>
                        <a:lnTo>
                          <a:pt x="27735" y="3939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26" name="Freeform: Shape 825">
                    <a:extLst>
                      <a:ext uri="{FF2B5EF4-FFF2-40B4-BE49-F238E27FC236}">
                        <a16:creationId xmlns:a16="http://schemas.microsoft.com/office/drawing/2014/main" id="{61384C9F-2BD6-4413-8007-792C87DA6593}"/>
                      </a:ext>
                    </a:extLst>
                  </p:cNvPr>
                  <p:cNvSpPr/>
                  <p:nvPr/>
                </p:nvSpPr>
                <p:spPr>
                  <a:xfrm>
                    <a:off x="11377118" y="2147600"/>
                    <a:ext cx="25725" cy="48717"/>
                  </a:xfrm>
                  <a:custGeom>
                    <a:avLst/>
                    <a:gdLst>
                      <a:gd name="connsiteX0" fmla="*/ 22349 w 25725"/>
                      <a:gd name="connsiteY0" fmla="*/ 48717 h 48717"/>
                      <a:gd name="connsiteX1" fmla="*/ 0 w 25725"/>
                      <a:gd name="connsiteY1" fmla="*/ 44939 h 48717"/>
                      <a:gd name="connsiteX2" fmla="*/ 3457 w 25725"/>
                      <a:gd name="connsiteY2" fmla="*/ 0 h 48717"/>
                      <a:gd name="connsiteX3" fmla="*/ 25725 w 25725"/>
                      <a:gd name="connsiteY3" fmla="*/ 3859 h 48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25" h="48717">
                        <a:moveTo>
                          <a:pt x="22349" y="48717"/>
                        </a:moveTo>
                        <a:lnTo>
                          <a:pt x="0" y="44939"/>
                        </a:lnTo>
                        <a:lnTo>
                          <a:pt x="3457" y="0"/>
                        </a:lnTo>
                        <a:lnTo>
                          <a:pt x="25725" y="3859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27" name="Freeform: Shape 826">
                    <a:extLst>
                      <a:ext uri="{FF2B5EF4-FFF2-40B4-BE49-F238E27FC236}">
                        <a16:creationId xmlns:a16="http://schemas.microsoft.com/office/drawing/2014/main" id="{FAC1F189-7D73-4B7F-AE91-D870514F62D4}"/>
                      </a:ext>
                    </a:extLst>
                  </p:cNvPr>
                  <p:cNvSpPr/>
                  <p:nvPr/>
                </p:nvSpPr>
                <p:spPr>
                  <a:xfrm>
                    <a:off x="11333868" y="1976124"/>
                    <a:ext cx="46466" cy="320281"/>
                  </a:xfrm>
                  <a:custGeom>
                    <a:avLst/>
                    <a:gdLst>
                      <a:gd name="connsiteX0" fmla="*/ 22349 w 46466"/>
                      <a:gd name="connsiteY0" fmla="*/ 320281 h 320281"/>
                      <a:gd name="connsiteX1" fmla="*/ 0 w 46466"/>
                      <a:gd name="connsiteY1" fmla="*/ 316503 h 320281"/>
                      <a:gd name="connsiteX2" fmla="*/ 24118 w 46466"/>
                      <a:gd name="connsiteY2" fmla="*/ 0 h 320281"/>
                      <a:gd name="connsiteX3" fmla="*/ 46467 w 46466"/>
                      <a:gd name="connsiteY3" fmla="*/ 4020 h 3202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6466" h="320281">
                        <a:moveTo>
                          <a:pt x="22349" y="320281"/>
                        </a:moveTo>
                        <a:lnTo>
                          <a:pt x="0" y="316503"/>
                        </a:lnTo>
                        <a:lnTo>
                          <a:pt x="24118" y="0"/>
                        </a:lnTo>
                        <a:lnTo>
                          <a:pt x="46467" y="402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28" name="Freeform: Shape 827">
                    <a:extLst>
                      <a:ext uri="{FF2B5EF4-FFF2-40B4-BE49-F238E27FC236}">
                        <a16:creationId xmlns:a16="http://schemas.microsoft.com/office/drawing/2014/main" id="{CEFCC9F7-0CBA-4577-B89F-FAF403DEF5C4}"/>
                      </a:ext>
                    </a:extLst>
                  </p:cNvPr>
                  <p:cNvSpPr/>
                  <p:nvPr/>
                </p:nvSpPr>
                <p:spPr>
                  <a:xfrm>
                    <a:off x="11313931" y="2027736"/>
                    <a:ext cx="26770" cy="61097"/>
                  </a:xfrm>
                  <a:custGeom>
                    <a:avLst/>
                    <a:gdLst>
                      <a:gd name="connsiteX0" fmla="*/ 22429 w 26770"/>
                      <a:gd name="connsiteY0" fmla="*/ 61098 h 61097"/>
                      <a:gd name="connsiteX1" fmla="*/ 0 w 26770"/>
                      <a:gd name="connsiteY1" fmla="*/ 57239 h 61097"/>
                      <a:gd name="connsiteX2" fmla="*/ 4341 w 26770"/>
                      <a:gd name="connsiteY2" fmla="*/ 0 h 61097"/>
                      <a:gd name="connsiteX3" fmla="*/ 26770 w 26770"/>
                      <a:gd name="connsiteY3" fmla="*/ 4020 h 61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770" h="61097">
                        <a:moveTo>
                          <a:pt x="22429" y="61098"/>
                        </a:moveTo>
                        <a:lnTo>
                          <a:pt x="0" y="57239"/>
                        </a:lnTo>
                        <a:lnTo>
                          <a:pt x="4341" y="0"/>
                        </a:lnTo>
                        <a:lnTo>
                          <a:pt x="26770" y="402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29" name="Freeform: Shape 828">
                    <a:extLst>
                      <a:ext uri="{FF2B5EF4-FFF2-40B4-BE49-F238E27FC236}">
                        <a16:creationId xmlns:a16="http://schemas.microsoft.com/office/drawing/2014/main" id="{524388E9-91A9-4080-8A90-53ADCBEA5D58}"/>
                      </a:ext>
                    </a:extLst>
                  </p:cNvPr>
                  <p:cNvSpPr/>
                  <p:nvPr/>
                </p:nvSpPr>
                <p:spPr>
                  <a:xfrm>
                    <a:off x="11279684" y="1921377"/>
                    <a:ext cx="33282" cy="146393"/>
                  </a:xfrm>
                  <a:custGeom>
                    <a:avLst/>
                    <a:gdLst>
                      <a:gd name="connsiteX0" fmla="*/ 22510 w 33282"/>
                      <a:gd name="connsiteY0" fmla="*/ 146394 h 146393"/>
                      <a:gd name="connsiteX1" fmla="*/ 0 w 33282"/>
                      <a:gd name="connsiteY1" fmla="*/ 142454 h 146393"/>
                      <a:gd name="connsiteX2" fmla="*/ 10853 w 33282"/>
                      <a:gd name="connsiteY2" fmla="*/ 0 h 146393"/>
                      <a:gd name="connsiteX3" fmla="*/ 33282 w 33282"/>
                      <a:gd name="connsiteY3" fmla="*/ 4100 h 1463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3282" h="146393">
                        <a:moveTo>
                          <a:pt x="22510" y="146394"/>
                        </a:moveTo>
                        <a:lnTo>
                          <a:pt x="0" y="142454"/>
                        </a:lnTo>
                        <a:lnTo>
                          <a:pt x="10853" y="0"/>
                        </a:lnTo>
                        <a:lnTo>
                          <a:pt x="33282" y="410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30" name="Freeform: Shape 829">
                    <a:extLst>
                      <a:ext uri="{FF2B5EF4-FFF2-40B4-BE49-F238E27FC236}">
                        <a16:creationId xmlns:a16="http://schemas.microsoft.com/office/drawing/2014/main" id="{C54BC205-BF5B-4367-8544-51C568C30DA2}"/>
                      </a:ext>
                    </a:extLst>
                  </p:cNvPr>
                  <p:cNvSpPr/>
                  <p:nvPr/>
                </p:nvSpPr>
                <p:spPr>
                  <a:xfrm>
                    <a:off x="11254440" y="1699013"/>
                    <a:ext cx="39633" cy="228795"/>
                  </a:xfrm>
                  <a:custGeom>
                    <a:avLst/>
                    <a:gdLst>
                      <a:gd name="connsiteX0" fmla="*/ 22510 w 39633"/>
                      <a:gd name="connsiteY0" fmla="*/ 228795 h 228795"/>
                      <a:gd name="connsiteX1" fmla="*/ 0 w 39633"/>
                      <a:gd name="connsiteY1" fmla="*/ 224695 h 228795"/>
                      <a:gd name="connsiteX2" fmla="*/ 17124 w 39633"/>
                      <a:gd name="connsiteY2" fmla="*/ 0 h 228795"/>
                      <a:gd name="connsiteX3" fmla="*/ 39633 w 39633"/>
                      <a:gd name="connsiteY3" fmla="*/ 4261 h 228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9633" h="228795">
                        <a:moveTo>
                          <a:pt x="22510" y="228795"/>
                        </a:moveTo>
                        <a:lnTo>
                          <a:pt x="0" y="224695"/>
                        </a:lnTo>
                        <a:lnTo>
                          <a:pt x="17124" y="0"/>
                        </a:lnTo>
                        <a:lnTo>
                          <a:pt x="39633" y="426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31" name="Freeform: Shape 830">
                    <a:extLst>
                      <a:ext uri="{FF2B5EF4-FFF2-40B4-BE49-F238E27FC236}">
                        <a16:creationId xmlns:a16="http://schemas.microsoft.com/office/drawing/2014/main" id="{05FF627D-67D9-4FBD-926E-9959713081EA}"/>
                      </a:ext>
                    </a:extLst>
                  </p:cNvPr>
                  <p:cNvSpPr/>
                  <p:nvPr/>
                </p:nvSpPr>
                <p:spPr>
                  <a:xfrm>
                    <a:off x="11238443" y="1622802"/>
                    <a:ext cx="25403" cy="41964"/>
                  </a:xfrm>
                  <a:custGeom>
                    <a:avLst/>
                    <a:gdLst>
                      <a:gd name="connsiteX0" fmla="*/ 22590 w 25403"/>
                      <a:gd name="connsiteY0" fmla="*/ 41965 h 41964"/>
                      <a:gd name="connsiteX1" fmla="*/ 0 w 25403"/>
                      <a:gd name="connsiteY1" fmla="*/ 37704 h 41964"/>
                      <a:gd name="connsiteX2" fmla="*/ 2894 w 25403"/>
                      <a:gd name="connsiteY2" fmla="*/ 0 h 41964"/>
                      <a:gd name="connsiteX3" fmla="*/ 25404 w 25403"/>
                      <a:gd name="connsiteY3" fmla="*/ 4341 h 419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403" h="41964">
                        <a:moveTo>
                          <a:pt x="22590" y="41965"/>
                        </a:moveTo>
                        <a:lnTo>
                          <a:pt x="0" y="37704"/>
                        </a:lnTo>
                        <a:lnTo>
                          <a:pt x="2894" y="0"/>
                        </a:lnTo>
                        <a:lnTo>
                          <a:pt x="25404" y="434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32" name="Freeform: Shape 831">
                    <a:extLst>
                      <a:ext uri="{FF2B5EF4-FFF2-40B4-BE49-F238E27FC236}">
                        <a16:creationId xmlns:a16="http://schemas.microsoft.com/office/drawing/2014/main" id="{F8B38AA7-B2F2-449E-B32D-41B73464E42D}"/>
                      </a:ext>
                    </a:extLst>
                  </p:cNvPr>
                  <p:cNvSpPr/>
                  <p:nvPr/>
                </p:nvSpPr>
                <p:spPr>
                  <a:xfrm>
                    <a:off x="11206125" y="1576335"/>
                    <a:ext cx="25243" cy="38748"/>
                  </a:xfrm>
                  <a:custGeom>
                    <a:avLst/>
                    <a:gdLst>
                      <a:gd name="connsiteX0" fmla="*/ 22590 w 25243"/>
                      <a:gd name="connsiteY0" fmla="*/ 38749 h 38748"/>
                      <a:gd name="connsiteX1" fmla="*/ 0 w 25243"/>
                      <a:gd name="connsiteY1" fmla="*/ 34408 h 38748"/>
                      <a:gd name="connsiteX2" fmla="*/ 2573 w 25243"/>
                      <a:gd name="connsiteY2" fmla="*/ 0 h 38748"/>
                      <a:gd name="connsiteX3" fmla="*/ 25243 w 25243"/>
                      <a:gd name="connsiteY3" fmla="*/ 4341 h 387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243" h="38748">
                        <a:moveTo>
                          <a:pt x="22590" y="38749"/>
                        </a:moveTo>
                        <a:lnTo>
                          <a:pt x="0" y="34408"/>
                        </a:lnTo>
                        <a:lnTo>
                          <a:pt x="2573" y="0"/>
                        </a:lnTo>
                        <a:lnTo>
                          <a:pt x="25243" y="434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33" name="Freeform: Shape 832">
                    <a:extLst>
                      <a:ext uri="{FF2B5EF4-FFF2-40B4-BE49-F238E27FC236}">
                        <a16:creationId xmlns:a16="http://schemas.microsoft.com/office/drawing/2014/main" id="{95AB882B-FE7D-4AC8-B49F-CBF8C47D5381}"/>
                      </a:ext>
                    </a:extLst>
                  </p:cNvPr>
                  <p:cNvSpPr/>
                  <p:nvPr/>
                </p:nvSpPr>
                <p:spPr>
                  <a:xfrm>
                    <a:off x="11168180" y="1585018"/>
                    <a:ext cx="26287" cy="52576"/>
                  </a:xfrm>
                  <a:custGeom>
                    <a:avLst/>
                    <a:gdLst>
                      <a:gd name="connsiteX0" fmla="*/ 22671 w 26287"/>
                      <a:gd name="connsiteY0" fmla="*/ 52576 h 52576"/>
                      <a:gd name="connsiteX1" fmla="*/ 0 w 26287"/>
                      <a:gd name="connsiteY1" fmla="*/ 48235 h 52576"/>
                      <a:gd name="connsiteX2" fmla="*/ 3618 w 26287"/>
                      <a:gd name="connsiteY2" fmla="*/ 0 h 52576"/>
                      <a:gd name="connsiteX3" fmla="*/ 26288 w 26287"/>
                      <a:gd name="connsiteY3" fmla="*/ 4422 h 525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287" h="52576">
                        <a:moveTo>
                          <a:pt x="22671" y="52576"/>
                        </a:moveTo>
                        <a:lnTo>
                          <a:pt x="0" y="48235"/>
                        </a:lnTo>
                        <a:lnTo>
                          <a:pt x="3618" y="0"/>
                        </a:lnTo>
                        <a:lnTo>
                          <a:pt x="26288" y="442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34" name="Freeform: Shape 833">
                    <a:extLst>
                      <a:ext uri="{FF2B5EF4-FFF2-40B4-BE49-F238E27FC236}">
                        <a16:creationId xmlns:a16="http://schemas.microsoft.com/office/drawing/2014/main" id="{674117D6-D096-4F40-B08F-1D59C9F478A5}"/>
                      </a:ext>
                    </a:extLst>
                  </p:cNvPr>
                  <p:cNvSpPr/>
                  <p:nvPr/>
                </p:nvSpPr>
                <p:spPr>
                  <a:xfrm>
                    <a:off x="11123563" y="1672002"/>
                    <a:ext cx="28056" cy="74040"/>
                  </a:xfrm>
                  <a:custGeom>
                    <a:avLst/>
                    <a:gdLst>
                      <a:gd name="connsiteX0" fmla="*/ 22751 w 28056"/>
                      <a:gd name="connsiteY0" fmla="*/ 74041 h 74040"/>
                      <a:gd name="connsiteX1" fmla="*/ 0 w 28056"/>
                      <a:gd name="connsiteY1" fmla="*/ 69780 h 74040"/>
                      <a:gd name="connsiteX2" fmla="*/ 5306 w 28056"/>
                      <a:gd name="connsiteY2" fmla="*/ 0 h 74040"/>
                      <a:gd name="connsiteX3" fmla="*/ 28057 w 28056"/>
                      <a:gd name="connsiteY3" fmla="*/ 4341 h 740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8056" h="74040">
                        <a:moveTo>
                          <a:pt x="22751" y="74041"/>
                        </a:moveTo>
                        <a:lnTo>
                          <a:pt x="0" y="69780"/>
                        </a:lnTo>
                        <a:lnTo>
                          <a:pt x="5306" y="0"/>
                        </a:lnTo>
                        <a:lnTo>
                          <a:pt x="28057" y="434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35" name="Freeform: Shape 834">
                    <a:extLst>
                      <a:ext uri="{FF2B5EF4-FFF2-40B4-BE49-F238E27FC236}">
                        <a16:creationId xmlns:a16="http://schemas.microsoft.com/office/drawing/2014/main" id="{E9D7C636-AE7C-468F-8087-3FA6B6046D4C}"/>
                      </a:ext>
                    </a:extLst>
                  </p:cNvPr>
                  <p:cNvSpPr/>
                  <p:nvPr/>
                </p:nvSpPr>
                <p:spPr>
                  <a:xfrm>
                    <a:off x="11090521" y="1628027"/>
                    <a:ext cx="28057" cy="73156"/>
                  </a:xfrm>
                  <a:custGeom>
                    <a:avLst/>
                    <a:gdLst>
                      <a:gd name="connsiteX0" fmla="*/ 22832 w 28057"/>
                      <a:gd name="connsiteY0" fmla="*/ 73157 h 73156"/>
                      <a:gd name="connsiteX1" fmla="*/ 0 w 28057"/>
                      <a:gd name="connsiteY1" fmla="*/ 68896 h 73156"/>
                      <a:gd name="connsiteX2" fmla="*/ 5306 w 28057"/>
                      <a:gd name="connsiteY2" fmla="*/ 0 h 73156"/>
                      <a:gd name="connsiteX3" fmla="*/ 28057 w 28057"/>
                      <a:gd name="connsiteY3" fmla="*/ 4341 h 731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8057" h="73156">
                        <a:moveTo>
                          <a:pt x="22832" y="73157"/>
                        </a:moveTo>
                        <a:lnTo>
                          <a:pt x="0" y="68896"/>
                        </a:lnTo>
                        <a:lnTo>
                          <a:pt x="5306" y="0"/>
                        </a:lnTo>
                        <a:lnTo>
                          <a:pt x="28057" y="434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36" name="Freeform: Shape 835">
                    <a:extLst>
                      <a:ext uri="{FF2B5EF4-FFF2-40B4-BE49-F238E27FC236}">
                        <a16:creationId xmlns:a16="http://schemas.microsoft.com/office/drawing/2014/main" id="{18113F59-F066-45D0-AA7E-C29A5912E214}"/>
                      </a:ext>
                    </a:extLst>
                  </p:cNvPr>
                  <p:cNvSpPr/>
                  <p:nvPr/>
                </p:nvSpPr>
                <p:spPr>
                  <a:xfrm>
                    <a:off x="11050969" y="1643382"/>
                    <a:ext cx="29986" cy="97756"/>
                  </a:xfrm>
                  <a:custGeom>
                    <a:avLst/>
                    <a:gdLst>
                      <a:gd name="connsiteX0" fmla="*/ 22911 w 29986"/>
                      <a:gd name="connsiteY0" fmla="*/ 97757 h 97756"/>
                      <a:gd name="connsiteX1" fmla="*/ 0 w 29986"/>
                      <a:gd name="connsiteY1" fmla="*/ 93496 h 97756"/>
                      <a:gd name="connsiteX2" fmla="*/ 7155 w 29986"/>
                      <a:gd name="connsiteY2" fmla="*/ 0 h 97756"/>
                      <a:gd name="connsiteX3" fmla="*/ 29986 w 29986"/>
                      <a:gd name="connsiteY3" fmla="*/ 4341 h 97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9986" h="97756">
                        <a:moveTo>
                          <a:pt x="22911" y="97757"/>
                        </a:moveTo>
                        <a:lnTo>
                          <a:pt x="0" y="93496"/>
                        </a:lnTo>
                        <a:lnTo>
                          <a:pt x="7155" y="0"/>
                        </a:lnTo>
                        <a:lnTo>
                          <a:pt x="29986" y="434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37" name="Freeform: Shape 836">
                    <a:extLst>
                      <a:ext uri="{FF2B5EF4-FFF2-40B4-BE49-F238E27FC236}">
                        <a16:creationId xmlns:a16="http://schemas.microsoft.com/office/drawing/2014/main" id="{09D48138-04CC-431F-9F77-E35D8D2C200C}"/>
                      </a:ext>
                    </a:extLst>
                  </p:cNvPr>
                  <p:cNvSpPr/>
                  <p:nvPr/>
                </p:nvSpPr>
                <p:spPr>
                  <a:xfrm>
                    <a:off x="11004985" y="1787766"/>
                    <a:ext cx="28458" cy="76774"/>
                  </a:xfrm>
                  <a:custGeom>
                    <a:avLst/>
                    <a:gdLst>
                      <a:gd name="connsiteX0" fmla="*/ 22992 w 28458"/>
                      <a:gd name="connsiteY0" fmla="*/ 76774 h 76774"/>
                      <a:gd name="connsiteX1" fmla="*/ 0 w 28458"/>
                      <a:gd name="connsiteY1" fmla="*/ 72674 h 76774"/>
                      <a:gd name="connsiteX2" fmla="*/ 5547 w 28458"/>
                      <a:gd name="connsiteY2" fmla="*/ 0 h 76774"/>
                      <a:gd name="connsiteX3" fmla="*/ 28459 w 28458"/>
                      <a:gd name="connsiteY3" fmla="*/ 4180 h 767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8458" h="76774">
                        <a:moveTo>
                          <a:pt x="22992" y="76774"/>
                        </a:moveTo>
                        <a:lnTo>
                          <a:pt x="0" y="72674"/>
                        </a:lnTo>
                        <a:lnTo>
                          <a:pt x="5547" y="0"/>
                        </a:lnTo>
                        <a:lnTo>
                          <a:pt x="28459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38" name="Freeform: Shape 837">
                    <a:extLst>
                      <a:ext uri="{FF2B5EF4-FFF2-40B4-BE49-F238E27FC236}">
                        <a16:creationId xmlns:a16="http://schemas.microsoft.com/office/drawing/2014/main" id="{3A10C115-5190-44B9-B719-6E94C4B45419}"/>
                      </a:ext>
                    </a:extLst>
                  </p:cNvPr>
                  <p:cNvSpPr/>
                  <p:nvPr/>
                </p:nvSpPr>
                <p:spPr>
                  <a:xfrm>
                    <a:off x="10964628" y="1846854"/>
                    <a:ext cx="27735" cy="65680"/>
                  </a:xfrm>
                  <a:custGeom>
                    <a:avLst/>
                    <a:gdLst>
                      <a:gd name="connsiteX0" fmla="*/ 22992 w 27735"/>
                      <a:gd name="connsiteY0" fmla="*/ 65680 h 65680"/>
                      <a:gd name="connsiteX1" fmla="*/ 0 w 27735"/>
                      <a:gd name="connsiteY1" fmla="*/ 61580 h 65680"/>
                      <a:gd name="connsiteX2" fmla="*/ 4663 w 27735"/>
                      <a:gd name="connsiteY2" fmla="*/ 0 h 65680"/>
                      <a:gd name="connsiteX3" fmla="*/ 27735 w 27735"/>
                      <a:gd name="connsiteY3" fmla="*/ 4180 h 656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7735" h="65680">
                        <a:moveTo>
                          <a:pt x="22992" y="65680"/>
                        </a:moveTo>
                        <a:lnTo>
                          <a:pt x="0" y="61580"/>
                        </a:lnTo>
                        <a:lnTo>
                          <a:pt x="4663" y="0"/>
                        </a:lnTo>
                        <a:lnTo>
                          <a:pt x="27735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39" name="Freeform: Shape 838">
                    <a:extLst>
                      <a:ext uri="{FF2B5EF4-FFF2-40B4-BE49-F238E27FC236}">
                        <a16:creationId xmlns:a16="http://schemas.microsoft.com/office/drawing/2014/main" id="{F541BB6F-E441-4899-8857-B6B7EABD496C}"/>
                      </a:ext>
                    </a:extLst>
                  </p:cNvPr>
                  <p:cNvSpPr/>
                  <p:nvPr/>
                </p:nvSpPr>
                <p:spPr>
                  <a:xfrm>
                    <a:off x="10926522" y="1878448"/>
                    <a:ext cx="26690" cy="51048"/>
                  </a:xfrm>
                  <a:custGeom>
                    <a:avLst/>
                    <a:gdLst>
                      <a:gd name="connsiteX0" fmla="*/ 23072 w 26690"/>
                      <a:gd name="connsiteY0" fmla="*/ 51049 h 51048"/>
                      <a:gd name="connsiteX1" fmla="*/ 0 w 26690"/>
                      <a:gd name="connsiteY1" fmla="*/ 46949 h 51048"/>
                      <a:gd name="connsiteX2" fmla="*/ 3618 w 26690"/>
                      <a:gd name="connsiteY2" fmla="*/ 0 h 51048"/>
                      <a:gd name="connsiteX3" fmla="*/ 26690 w 26690"/>
                      <a:gd name="connsiteY3" fmla="*/ 4180 h 510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690" h="51048">
                        <a:moveTo>
                          <a:pt x="23072" y="51049"/>
                        </a:moveTo>
                        <a:lnTo>
                          <a:pt x="0" y="46949"/>
                        </a:lnTo>
                        <a:lnTo>
                          <a:pt x="3618" y="0"/>
                        </a:lnTo>
                        <a:lnTo>
                          <a:pt x="26690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40" name="Freeform: Shape 839">
                    <a:extLst>
                      <a:ext uri="{FF2B5EF4-FFF2-40B4-BE49-F238E27FC236}">
                        <a16:creationId xmlns:a16="http://schemas.microsoft.com/office/drawing/2014/main" id="{B67F101A-603E-4CD6-BFBB-EC6E511555B9}"/>
                      </a:ext>
                    </a:extLst>
                  </p:cNvPr>
                  <p:cNvSpPr/>
                  <p:nvPr/>
                </p:nvSpPr>
                <p:spPr>
                  <a:xfrm>
                    <a:off x="10887130" y="1895169"/>
                    <a:ext cx="27896" cy="67207"/>
                  </a:xfrm>
                  <a:custGeom>
                    <a:avLst/>
                    <a:gdLst>
                      <a:gd name="connsiteX0" fmla="*/ 23153 w 27896"/>
                      <a:gd name="connsiteY0" fmla="*/ 67208 h 67207"/>
                      <a:gd name="connsiteX1" fmla="*/ 0 w 27896"/>
                      <a:gd name="connsiteY1" fmla="*/ 63108 h 67207"/>
                      <a:gd name="connsiteX2" fmla="*/ 4824 w 27896"/>
                      <a:gd name="connsiteY2" fmla="*/ 0 h 67207"/>
                      <a:gd name="connsiteX3" fmla="*/ 27896 w 27896"/>
                      <a:gd name="connsiteY3" fmla="*/ 4180 h 67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7896" h="67207">
                        <a:moveTo>
                          <a:pt x="23153" y="67208"/>
                        </a:moveTo>
                        <a:lnTo>
                          <a:pt x="0" y="63108"/>
                        </a:lnTo>
                        <a:lnTo>
                          <a:pt x="4824" y="0"/>
                        </a:lnTo>
                        <a:lnTo>
                          <a:pt x="27896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41" name="Freeform: Shape 840">
                    <a:extLst>
                      <a:ext uri="{FF2B5EF4-FFF2-40B4-BE49-F238E27FC236}">
                        <a16:creationId xmlns:a16="http://schemas.microsoft.com/office/drawing/2014/main" id="{D8F97483-49E4-4DB0-A0E0-28283394B9F6}"/>
                      </a:ext>
                    </a:extLst>
                  </p:cNvPr>
                  <p:cNvSpPr/>
                  <p:nvPr/>
                </p:nvSpPr>
                <p:spPr>
                  <a:xfrm>
                    <a:off x="10851999" y="1796529"/>
                    <a:ext cx="33603" cy="141650"/>
                  </a:xfrm>
                  <a:custGeom>
                    <a:avLst/>
                    <a:gdLst>
                      <a:gd name="connsiteX0" fmla="*/ 23153 w 33603"/>
                      <a:gd name="connsiteY0" fmla="*/ 141650 h 141650"/>
                      <a:gd name="connsiteX1" fmla="*/ 0 w 33603"/>
                      <a:gd name="connsiteY1" fmla="*/ 137550 h 141650"/>
                      <a:gd name="connsiteX2" fmla="*/ 10451 w 33603"/>
                      <a:gd name="connsiteY2" fmla="*/ 0 h 141650"/>
                      <a:gd name="connsiteX3" fmla="*/ 33604 w 33603"/>
                      <a:gd name="connsiteY3" fmla="*/ 4261 h 141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3603" h="141650">
                        <a:moveTo>
                          <a:pt x="23153" y="141650"/>
                        </a:moveTo>
                        <a:lnTo>
                          <a:pt x="0" y="137550"/>
                        </a:lnTo>
                        <a:lnTo>
                          <a:pt x="10451" y="0"/>
                        </a:lnTo>
                        <a:lnTo>
                          <a:pt x="33604" y="426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42" name="Freeform: Shape 841">
                    <a:extLst>
                      <a:ext uri="{FF2B5EF4-FFF2-40B4-BE49-F238E27FC236}">
                        <a16:creationId xmlns:a16="http://schemas.microsoft.com/office/drawing/2014/main" id="{ACFA1F2A-F8AD-4580-9A90-F9EDEEAEB14C}"/>
                      </a:ext>
                    </a:extLst>
                  </p:cNvPr>
                  <p:cNvSpPr/>
                  <p:nvPr/>
                </p:nvSpPr>
                <p:spPr>
                  <a:xfrm>
                    <a:off x="10818797" y="1808989"/>
                    <a:ext cx="28860" cy="77256"/>
                  </a:xfrm>
                  <a:custGeom>
                    <a:avLst/>
                    <a:gdLst>
                      <a:gd name="connsiteX0" fmla="*/ 23314 w 28860"/>
                      <a:gd name="connsiteY0" fmla="*/ 77257 h 77256"/>
                      <a:gd name="connsiteX1" fmla="*/ 0 w 28860"/>
                      <a:gd name="connsiteY1" fmla="*/ 73076 h 77256"/>
                      <a:gd name="connsiteX2" fmla="*/ 5547 w 28860"/>
                      <a:gd name="connsiteY2" fmla="*/ 0 h 77256"/>
                      <a:gd name="connsiteX3" fmla="*/ 28861 w 28860"/>
                      <a:gd name="connsiteY3" fmla="*/ 4180 h 772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8860" h="77256">
                        <a:moveTo>
                          <a:pt x="23314" y="77257"/>
                        </a:moveTo>
                        <a:lnTo>
                          <a:pt x="0" y="73076"/>
                        </a:lnTo>
                        <a:lnTo>
                          <a:pt x="5547" y="0"/>
                        </a:lnTo>
                        <a:lnTo>
                          <a:pt x="28861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43" name="Freeform: Shape 842">
                    <a:extLst>
                      <a:ext uri="{FF2B5EF4-FFF2-40B4-BE49-F238E27FC236}">
                        <a16:creationId xmlns:a16="http://schemas.microsoft.com/office/drawing/2014/main" id="{B49F9A1E-9A5B-436A-9736-28DFF5DE71E0}"/>
                      </a:ext>
                    </a:extLst>
                  </p:cNvPr>
                  <p:cNvSpPr/>
                  <p:nvPr/>
                </p:nvSpPr>
                <p:spPr>
                  <a:xfrm>
                    <a:off x="10777315" y="1886969"/>
                    <a:ext cx="27252" cy="56033"/>
                  </a:xfrm>
                  <a:custGeom>
                    <a:avLst/>
                    <a:gdLst>
                      <a:gd name="connsiteX0" fmla="*/ 23313 w 27252"/>
                      <a:gd name="connsiteY0" fmla="*/ 56033 h 56033"/>
                      <a:gd name="connsiteX1" fmla="*/ 0 w 27252"/>
                      <a:gd name="connsiteY1" fmla="*/ 51853 h 56033"/>
                      <a:gd name="connsiteX2" fmla="*/ 3939 w 27252"/>
                      <a:gd name="connsiteY2" fmla="*/ 0 h 56033"/>
                      <a:gd name="connsiteX3" fmla="*/ 27252 w 27252"/>
                      <a:gd name="connsiteY3" fmla="*/ 4180 h 560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7252" h="56033">
                        <a:moveTo>
                          <a:pt x="23313" y="56033"/>
                        </a:moveTo>
                        <a:lnTo>
                          <a:pt x="0" y="51853"/>
                        </a:lnTo>
                        <a:lnTo>
                          <a:pt x="3939" y="0"/>
                        </a:lnTo>
                        <a:lnTo>
                          <a:pt x="27252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44" name="Freeform: Shape 843">
                    <a:extLst>
                      <a:ext uri="{FF2B5EF4-FFF2-40B4-BE49-F238E27FC236}">
                        <a16:creationId xmlns:a16="http://schemas.microsoft.com/office/drawing/2014/main" id="{EBB8D478-8819-4A91-A4CA-ED30216ECF48}"/>
                      </a:ext>
                    </a:extLst>
                  </p:cNvPr>
                  <p:cNvSpPr/>
                  <p:nvPr/>
                </p:nvSpPr>
                <p:spPr>
                  <a:xfrm>
                    <a:off x="10736476" y="1924271"/>
                    <a:ext cx="28056" cy="65037"/>
                  </a:xfrm>
                  <a:custGeom>
                    <a:avLst/>
                    <a:gdLst>
                      <a:gd name="connsiteX0" fmla="*/ 23394 w 28056"/>
                      <a:gd name="connsiteY0" fmla="*/ 65037 h 65037"/>
                      <a:gd name="connsiteX1" fmla="*/ 0 w 28056"/>
                      <a:gd name="connsiteY1" fmla="*/ 60937 h 65037"/>
                      <a:gd name="connsiteX2" fmla="*/ 4663 w 28056"/>
                      <a:gd name="connsiteY2" fmla="*/ 0 h 65037"/>
                      <a:gd name="connsiteX3" fmla="*/ 28057 w 28056"/>
                      <a:gd name="connsiteY3" fmla="*/ 4180 h 650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8056" h="65037">
                        <a:moveTo>
                          <a:pt x="23394" y="65037"/>
                        </a:moveTo>
                        <a:lnTo>
                          <a:pt x="0" y="60937"/>
                        </a:lnTo>
                        <a:lnTo>
                          <a:pt x="4663" y="0"/>
                        </a:lnTo>
                        <a:lnTo>
                          <a:pt x="28057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45" name="Freeform: Shape 844">
                    <a:extLst>
                      <a:ext uri="{FF2B5EF4-FFF2-40B4-BE49-F238E27FC236}">
                        <a16:creationId xmlns:a16="http://schemas.microsoft.com/office/drawing/2014/main" id="{C21665CD-CE7D-44AD-89E8-75AAA2668D50}"/>
                      </a:ext>
                    </a:extLst>
                  </p:cNvPr>
                  <p:cNvSpPr/>
                  <p:nvPr/>
                </p:nvSpPr>
                <p:spPr>
                  <a:xfrm>
                    <a:off x="10692260" y="1931748"/>
                    <a:ext cx="34327" cy="147358"/>
                  </a:xfrm>
                  <a:custGeom>
                    <a:avLst/>
                    <a:gdLst>
                      <a:gd name="connsiteX0" fmla="*/ 23474 w 34327"/>
                      <a:gd name="connsiteY0" fmla="*/ 147358 h 147358"/>
                      <a:gd name="connsiteX1" fmla="*/ 0 w 34327"/>
                      <a:gd name="connsiteY1" fmla="*/ 143339 h 147358"/>
                      <a:gd name="connsiteX2" fmla="*/ 10853 w 34327"/>
                      <a:gd name="connsiteY2" fmla="*/ 0 h 147358"/>
                      <a:gd name="connsiteX3" fmla="*/ 34327 w 34327"/>
                      <a:gd name="connsiteY3" fmla="*/ 4180 h 1473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4327" h="147358">
                        <a:moveTo>
                          <a:pt x="23474" y="147358"/>
                        </a:moveTo>
                        <a:lnTo>
                          <a:pt x="0" y="143339"/>
                        </a:lnTo>
                        <a:lnTo>
                          <a:pt x="10853" y="0"/>
                        </a:lnTo>
                        <a:lnTo>
                          <a:pt x="34327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46" name="Freeform: Shape 845">
                    <a:extLst>
                      <a:ext uri="{FF2B5EF4-FFF2-40B4-BE49-F238E27FC236}">
                        <a16:creationId xmlns:a16="http://schemas.microsoft.com/office/drawing/2014/main" id="{7B15B093-C05C-4062-85BD-64274169968A}"/>
                      </a:ext>
                    </a:extLst>
                  </p:cNvPr>
                  <p:cNvSpPr/>
                  <p:nvPr/>
                </p:nvSpPr>
                <p:spPr>
                  <a:xfrm>
                    <a:off x="10661310" y="1919287"/>
                    <a:ext cx="28779" cy="72995"/>
                  </a:xfrm>
                  <a:custGeom>
                    <a:avLst/>
                    <a:gdLst>
                      <a:gd name="connsiteX0" fmla="*/ 23555 w 28779"/>
                      <a:gd name="connsiteY0" fmla="*/ 72996 h 72995"/>
                      <a:gd name="connsiteX1" fmla="*/ 0 w 28779"/>
                      <a:gd name="connsiteY1" fmla="*/ 68896 h 72995"/>
                      <a:gd name="connsiteX2" fmla="*/ 5306 w 28779"/>
                      <a:gd name="connsiteY2" fmla="*/ 0 h 72995"/>
                      <a:gd name="connsiteX3" fmla="*/ 28780 w 28779"/>
                      <a:gd name="connsiteY3" fmla="*/ 4100 h 729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8779" h="72995">
                        <a:moveTo>
                          <a:pt x="23555" y="72996"/>
                        </a:moveTo>
                        <a:lnTo>
                          <a:pt x="0" y="68896"/>
                        </a:lnTo>
                        <a:lnTo>
                          <a:pt x="5306" y="0"/>
                        </a:lnTo>
                        <a:lnTo>
                          <a:pt x="28780" y="410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47" name="Freeform: Shape 846">
                    <a:extLst>
                      <a:ext uri="{FF2B5EF4-FFF2-40B4-BE49-F238E27FC236}">
                        <a16:creationId xmlns:a16="http://schemas.microsoft.com/office/drawing/2014/main" id="{4F85C41A-2A4B-4727-9783-BB834654C30E}"/>
                      </a:ext>
                    </a:extLst>
                  </p:cNvPr>
                  <p:cNvSpPr/>
                  <p:nvPr/>
                </p:nvSpPr>
                <p:spPr>
                  <a:xfrm>
                    <a:off x="10618139" y="1969773"/>
                    <a:ext cx="30548" cy="96631"/>
                  </a:xfrm>
                  <a:custGeom>
                    <a:avLst/>
                    <a:gdLst>
                      <a:gd name="connsiteX0" fmla="*/ 23555 w 30548"/>
                      <a:gd name="connsiteY0" fmla="*/ 96631 h 96631"/>
                      <a:gd name="connsiteX1" fmla="*/ 0 w 30548"/>
                      <a:gd name="connsiteY1" fmla="*/ 92611 h 96631"/>
                      <a:gd name="connsiteX2" fmla="*/ 6994 w 30548"/>
                      <a:gd name="connsiteY2" fmla="*/ 0 h 96631"/>
                      <a:gd name="connsiteX3" fmla="*/ 30549 w 30548"/>
                      <a:gd name="connsiteY3" fmla="*/ 4100 h 966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548" h="96631">
                        <a:moveTo>
                          <a:pt x="23555" y="96631"/>
                        </a:moveTo>
                        <a:lnTo>
                          <a:pt x="0" y="92611"/>
                        </a:lnTo>
                        <a:lnTo>
                          <a:pt x="6994" y="0"/>
                        </a:lnTo>
                        <a:lnTo>
                          <a:pt x="30549" y="410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48" name="Freeform: Shape 847">
                    <a:extLst>
                      <a:ext uri="{FF2B5EF4-FFF2-40B4-BE49-F238E27FC236}">
                        <a16:creationId xmlns:a16="http://schemas.microsoft.com/office/drawing/2014/main" id="{6C11945A-9372-4030-A6D6-443BF94307E1}"/>
                      </a:ext>
                    </a:extLst>
                  </p:cNvPr>
                  <p:cNvSpPr/>
                  <p:nvPr/>
                </p:nvSpPr>
                <p:spPr>
                  <a:xfrm>
                    <a:off x="10576898" y="2000000"/>
                    <a:ext cx="31915" cy="112709"/>
                  </a:xfrm>
                  <a:custGeom>
                    <a:avLst/>
                    <a:gdLst>
                      <a:gd name="connsiteX0" fmla="*/ 23635 w 31915"/>
                      <a:gd name="connsiteY0" fmla="*/ 112709 h 112709"/>
                      <a:gd name="connsiteX1" fmla="*/ 0 w 31915"/>
                      <a:gd name="connsiteY1" fmla="*/ 108690 h 112709"/>
                      <a:gd name="connsiteX2" fmla="*/ 8280 w 31915"/>
                      <a:gd name="connsiteY2" fmla="*/ 0 h 112709"/>
                      <a:gd name="connsiteX3" fmla="*/ 31915 w 31915"/>
                      <a:gd name="connsiteY3" fmla="*/ 4100 h 112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1915" h="112709">
                        <a:moveTo>
                          <a:pt x="23635" y="112709"/>
                        </a:moveTo>
                        <a:lnTo>
                          <a:pt x="0" y="108690"/>
                        </a:lnTo>
                        <a:lnTo>
                          <a:pt x="8280" y="0"/>
                        </a:lnTo>
                        <a:lnTo>
                          <a:pt x="31915" y="410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49" name="Freeform: Shape 848">
                    <a:extLst>
                      <a:ext uri="{FF2B5EF4-FFF2-40B4-BE49-F238E27FC236}">
                        <a16:creationId xmlns:a16="http://schemas.microsoft.com/office/drawing/2014/main" id="{D41C075F-598E-438B-A557-4E554F8E39AA}"/>
                      </a:ext>
                    </a:extLst>
                  </p:cNvPr>
                  <p:cNvSpPr/>
                  <p:nvPr/>
                </p:nvSpPr>
                <p:spPr>
                  <a:xfrm>
                    <a:off x="10543535" y="1937455"/>
                    <a:ext cx="32237" cy="116166"/>
                  </a:xfrm>
                  <a:custGeom>
                    <a:avLst/>
                    <a:gdLst>
                      <a:gd name="connsiteX0" fmla="*/ 23716 w 32237"/>
                      <a:gd name="connsiteY0" fmla="*/ 116166 h 116166"/>
                      <a:gd name="connsiteX1" fmla="*/ 0 w 32237"/>
                      <a:gd name="connsiteY1" fmla="*/ 112147 h 116166"/>
                      <a:gd name="connsiteX2" fmla="*/ 8522 w 32237"/>
                      <a:gd name="connsiteY2" fmla="*/ 0 h 116166"/>
                      <a:gd name="connsiteX3" fmla="*/ 32237 w 32237"/>
                      <a:gd name="connsiteY3" fmla="*/ 4100 h 1161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237" h="116166">
                        <a:moveTo>
                          <a:pt x="23716" y="116166"/>
                        </a:moveTo>
                        <a:lnTo>
                          <a:pt x="0" y="112147"/>
                        </a:lnTo>
                        <a:lnTo>
                          <a:pt x="8522" y="0"/>
                        </a:lnTo>
                        <a:lnTo>
                          <a:pt x="32237" y="410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50" name="Freeform: Shape 849">
                    <a:extLst>
                      <a:ext uri="{FF2B5EF4-FFF2-40B4-BE49-F238E27FC236}">
                        <a16:creationId xmlns:a16="http://schemas.microsoft.com/office/drawing/2014/main" id="{0081FD22-CF33-4403-A171-BB08841EDB41}"/>
                      </a:ext>
                    </a:extLst>
                  </p:cNvPr>
                  <p:cNvSpPr/>
                  <p:nvPr/>
                </p:nvSpPr>
                <p:spPr>
                  <a:xfrm>
                    <a:off x="10518212" y="1754725"/>
                    <a:ext cx="33604" cy="134254"/>
                  </a:xfrm>
                  <a:custGeom>
                    <a:avLst/>
                    <a:gdLst>
                      <a:gd name="connsiteX0" fmla="*/ 23716 w 33604"/>
                      <a:gd name="connsiteY0" fmla="*/ 134254 h 134254"/>
                      <a:gd name="connsiteX1" fmla="*/ 0 w 33604"/>
                      <a:gd name="connsiteY1" fmla="*/ 130074 h 134254"/>
                      <a:gd name="connsiteX2" fmla="*/ 9889 w 33604"/>
                      <a:gd name="connsiteY2" fmla="*/ 0 h 134254"/>
                      <a:gd name="connsiteX3" fmla="*/ 33604 w 33604"/>
                      <a:gd name="connsiteY3" fmla="*/ 4261 h 1342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3604" h="134254">
                        <a:moveTo>
                          <a:pt x="23716" y="134254"/>
                        </a:moveTo>
                        <a:lnTo>
                          <a:pt x="0" y="130074"/>
                        </a:lnTo>
                        <a:lnTo>
                          <a:pt x="9889" y="0"/>
                        </a:lnTo>
                        <a:lnTo>
                          <a:pt x="33604" y="426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51" name="Freeform: Shape 850">
                    <a:extLst>
                      <a:ext uri="{FF2B5EF4-FFF2-40B4-BE49-F238E27FC236}">
                        <a16:creationId xmlns:a16="http://schemas.microsoft.com/office/drawing/2014/main" id="{20419517-BB81-4780-829F-D8DB93676B70}"/>
                      </a:ext>
                    </a:extLst>
                  </p:cNvPr>
                  <p:cNvSpPr/>
                  <p:nvPr/>
                </p:nvSpPr>
                <p:spPr>
                  <a:xfrm>
                    <a:off x="10473032" y="1855938"/>
                    <a:ext cx="33201" cy="127179"/>
                  </a:xfrm>
                  <a:custGeom>
                    <a:avLst/>
                    <a:gdLst>
                      <a:gd name="connsiteX0" fmla="*/ 23796 w 33201"/>
                      <a:gd name="connsiteY0" fmla="*/ 127180 h 127179"/>
                      <a:gd name="connsiteX1" fmla="*/ 0 w 33201"/>
                      <a:gd name="connsiteY1" fmla="*/ 122999 h 127179"/>
                      <a:gd name="connsiteX2" fmla="*/ 9326 w 33201"/>
                      <a:gd name="connsiteY2" fmla="*/ 0 h 127179"/>
                      <a:gd name="connsiteX3" fmla="*/ 33202 w 33201"/>
                      <a:gd name="connsiteY3" fmla="*/ 4180 h 1271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3201" h="127179">
                        <a:moveTo>
                          <a:pt x="23796" y="127180"/>
                        </a:moveTo>
                        <a:lnTo>
                          <a:pt x="0" y="122999"/>
                        </a:lnTo>
                        <a:lnTo>
                          <a:pt x="9326" y="0"/>
                        </a:lnTo>
                        <a:lnTo>
                          <a:pt x="33202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52" name="Freeform: Shape 851">
                    <a:extLst>
                      <a:ext uri="{FF2B5EF4-FFF2-40B4-BE49-F238E27FC236}">
                        <a16:creationId xmlns:a16="http://schemas.microsoft.com/office/drawing/2014/main" id="{E861A81D-49C4-4E9D-9FC7-EC769EAAC82B}"/>
                      </a:ext>
                    </a:extLst>
                  </p:cNvPr>
                  <p:cNvSpPr/>
                  <p:nvPr/>
                </p:nvSpPr>
                <p:spPr>
                  <a:xfrm>
                    <a:off x="10426324" y="1980465"/>
                    <a:ext cx="32398" cy="115201"/>
                  </a:xfrm>
                  <a:custGeom>
                    <a:avLst/>
                    <a:gdLst>
                      <a:gd name="connsiteX0" fmla="*/ 23957 w 32398"/>
                      <a:gd name="connsiteY0" fmla="*/ 115202 h 115201"/>
                      <a:gd name="connsiteX1" fmla="*/ 0 w 32398"/>
                      <a:gd name="connsiteY1" fmla="*/ 111182 h 115201"/>
                      <a:gd name="connsiteX2" fmla="*/ 8441 w 32398"/>
                      <a:gd name="connsiteY2" fmla="*/ 0 h 115201"/>
                      <a:gd name="connsiteX3" fmla="*/ 32398 w 32398"/>
                      <a:gd name="connsiteY3" fmla="*/ 4100 h 1152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398" h="115201">
                        <a:moveTo>
                          <a:pt x="23957" y="115202"/>
                        </a:moveTo>
                        <a:lnTo>
                          <a:pt x="0" y="111182"/>
                        </a:lnTo>
                        <a:lnTo>
                          <a:pt x="8441" y="0"/>
                        </a:lnTo>
                        <a:lnTo>
                          <a:pt x="32398" y="410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53" name="Freeform: Shape 852">
                    <a:extLst>
                      <a:ext uri="{FF2B5EF4-FFF2-40B4-BE49-F238E27FC236}">
                        <a16:creationId xmlns:a16="http://schemas.microsoft.com/office/drawing/2014/main" id="{8BB7205C-634B-409D-A665-ABB9B8CA066A}"/>
                      </a:ext>
                    </a:extLst>
                  </p:cNvPr>
                  <p:cNvSpPr/>
                  <p:nvPr/>
                </p:nvSpPr>
                <p:spPr>
                  <a:xfrm>
                    <a:off x="10381224" y="2120347"/>
                    <a:ext cx="28699" cy="65921"/>
                  </a:xfrm>
                  <a:custGeom>
                    <a:avLst/>
                    <a:gdLst>
                      <a:gd name="connsiteX0" fmla="*/ 23957 w 28699"/>
                      <a:gd name="connsiteY0" fmla="*/ 65921 h 65921"/>
                      <a:gd name="connsiteX1" fmla="*/ 0 w 28699"/>
                      <a:gd name="connsiteY1" fmla="*/ 61902 h 65921"/>
                      <a:gd name="connsiteX2" fmla="*/ 4743 w 28699"/>
                      <a:gd name="connsiteY2" fmla="*/ 0 h 65921"/>
                      <a:gd name="connsiteX3" fmla="*/ 28700 w 28699"/>
                      <a:gd name="connsiteY3" fmla="*/ 4020 h 659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8699" h="65921">
                        <a:moveTo>
                          <a:pt x="23957" y="65921"/>
                        </a:moveTo>
                        <a:lnTo>
                          <a:pt x="0" y="61902"/>
                        </a:lnTo>
                        <a:lnTo>
                          <a:pt x="4743" y="0"/>
                        </a:lnTo>
                        <a:lnTo>
                          <a:pt x="28700" y="402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54" name="Freeform: Shape 853">
                    <a:extLst>
                      <a:ext uri="{FF2B5EF4-FFF2-40B4-BE49-F238E27FC236}">
                        <a16:creationId xmlns:a16="http://schemas.microsoft.com/office/drawing/2014/main" id="{13C08EAC-22B3-409D-99A7-6B2695EA61D1}"/>
                      </a:ext>
                    </a:extLst>
                  </p:cNvPr>
                  <p:cNvSpPr/>
                  <p:nvPr/>
                </p:nvSpPr>
                <p:spPr>
                  <a:xfrm>
                    <a:off x="10351640" y="1823219"/>
                    <a:ext cx="42607" cy="248651"/>
                  </a:xfrm>
                  <a:custGeom>
                    <a:avLst/>
                    <a:gdLst>
                      <a:gd name="connsiteX0" fmla="*/ 24037 w 42607"/>
                      <a:gd name="connsiteY0" fmla="*/ 248652 h 248651"/>
                      <a:gd name="connsiteX1" fmla="*/ 0 w 42607"/>
                      <a:gd name="connsiteY1" fmla="*/ 244552 h 248651"/>
                      <a:gd name="connsiteX2" fmla="*/ 18570 w 42607"/>
                      <a:gd name="connsiteY2" fmla="*/ 0 h 248651"/>
                      <a:gd name="connsiteX3" fmla="*/ 42608 w 42607"/>
                      <a:gd name="connsiteY3" fmla="*/ 4261 h 2486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607" h="248651">
                        <a:moveTo>
                          <a:pt x="24037" y="248652"/>
                        </a:moveTo>
                        <a:lnTo>
                          <a:pt x="0" y="244552"/>
                        </a:lnTo>
                        <a:lnTo>
                          <a:pt x="18570" y="0"/>
                        </a:lnTo>
                        <a:lnTo>
                          <a:pt x="42608" y="426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55" name="Freeform: Shape 854">
                    <a:extLst>
                      <a:ext uri="{FF2B5EF4-FFF2-40B4-BE49-F238E27FC236}">
                        <a16:creationId xmlns:a16="http://schemas.microsoft.com/office/drawing/2014/main" id="{B655E93E-E4A2-471E-8564-8F1F68AAF64E}"/>
                      </a:ext>
                    </a:extLst>
                  </p:cNvPr>
                  <p:cNvSpPr/>
                  <p:nvPr/>
                </p:nvSpPr>
                <p:spPr>
                  <a:xfrm>
                    <a:off x="10333873" y="1563794"/>
                    <a:ext cx="41723" cy="236352"/>
                  </a:xfrm>
                  <a:custGeom>
                    <a:avLst/>
                    <a:gdLst>
                      <a:gd name="connsiteX0" fmla="*/ 24118 w 41723"/>
                      <a:gd name="connsiteY0" fmla="*/ 236352 h 236352"/>
                      <a:gd name="connsiteX1" fmla="*/ 0 w 41723"/>
                      <a:gd name="connsiteY1" fmla="*/ 232011 h 236352"/>
                      <a:gd name="connsiteX2" fmla="*/ 17606 w 41723"/>
                      <a:gd name="connsiteY2" fmla="*/ 0 h 236352"/>
                      <a:gd name="connsiteX3" fmla="*/ 41723 w 41723"/>
                      <a:gd name="connsiteY3" fmla="*/ 4502 h 2363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723" h="236352">
                        <a:moveTo>
                          <a:pt x="24118" y="236352"/>
                        </a:moveTo>
                        <a:lnTo>
                          <a:pt x="0" y="232011"/>
                        </a:lnTo>
                        <a:lnTo>
                          <a:pt x="17606" y="0"/>
                        </a:lnTo>
                        <a:lnTo>
                          <a:pt x="41723" y="45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56" name="Freeform: Shape 855">
                    <a:extLst>
                      <a:ext uri="{FF2B5EF4-FFF2-40B4-BE49-F238E27FC236}">
                        <a16:creationId xmlns:a16="http://schemas.microsoft.com/office/drawing/2014/main" id="{A2EFC6C1-E08D-4354-9C67-07492581B922}"/>
                      </a:ext>
                    </a:extLst>
                  </p:cNvPr>
                  <p:cNvSpPr/>
                  <p:nvPr/>
                </p:nvSpPr>
                <p:spPr>
                  <a:xfrm>
                    <a:off x="10310480" y="1546590"/>
                    <a:ext cx="27895" cy="54827"/>
                  </a:xfrm>
                  <a:custGeom>
                    <a:avLst/>
                    <a:gdLst>
                      <a:gd name="connsiteX0" fmla="*/ 24118 w 27895"/>
                      <a:gd name="connsiteY0" fmla="*/ 54827 h 54827"/>
                      <a:gd name="connsiteX1" fmla="*/ 0 w 27895"/>
                      <a:gd name="connsiteY1" fmla="*/ 50325 h 54827"/>
                      <a:gd name="connsiteX2" fmla="*/ 3778 w 27895"/>
                      <a:gd name="connsiteY2" fmla="*/ 0 h 54827"/>
                      <a:gd name="connsiteX3" fmla="*/ 27896 w 27895"/>
                      <a:gd name="connsiteY3" fmla="*/ 4502 h 548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7895" h="54827">
                        <a:moveTo>
                          <a:pt x="24118" y="54827"/>
                        </a:moveTo>
                        <a:lnTo>
                          <a:pt x="0" y="50325"/>
                        </a:lnTo>
                        <a:lnTo>
                          <a:pt x="3778" y="0"/>
                        </a:lnTo>
                        <a:lnTo>
                          <a:pt x="27896" y="45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57" name="Freeform: Shape 856">
                    <a:extLst>
                      <a:ext uri="{FF2B5EF4-FFF2-40B4-BE49-F238E27FC236}">
                        <a16:creationId xmlns:a16="http://schemas.microsoft.com/office/drawing/2014/main" id="{F8D6B3E1-0A39-453C-B121-3CF63B4A7257}"/>
                      </a:ext>
                    </a:extLst>
                  </p:cNvPr>
                  <p:cNvSpPr/>
                  <p:nvPr/>
                </p:nvSpPr>
                <p:spPr>
                  <a:xfrm>
                    <a:off x="10265621" y="1572396"/>
                    <a:ext cx="32237" cy="109976"/>
                  </a:xfrm>
                  <a:custGeom>
                    <a:avLst/>
                    <a:gdLst>
                      <a:gd name="connsiteX0" fmla="*/ 24278 w 32237"/>
                      <a:gd name="connsiteY0" fmla="*/ 109976 h 109976"/>
                      <a:gd name="connsiteX1" fmla="*/ 0 w 32237"/>
                      <a:gd name="connsiteY1" fmla="*/ 105555 h 109976"/>
                      <a:gd name="connsiteX2" fmla="*/ 8039 w 32237"/>
                      <a:gd name="connsiteY2" fmla="*/ 0 h 109976"/>
                      <a:gd name="connsiteX3" fmla="*/ 32237 w 32237"/>
                      <a:gd name="connsiteY3" fmla="*/ 4502 h 1099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237" h="109976">
                        <a:moveTo>
                          <a:pt x="24278" y="109976"/>
                        </a:moveTo>
                        <a:lnTo>
                          <a:pt x="0" y="105555"/>
                        </a:lnTo>
                        <a:lnTo>
                          <a:pt x="8039" y="0"/>
                        </a:lnTo>
                        <a:lnTo>
                          <a:pt x="32237" y="45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58" name="Freeform: Shape 857">
                    <a:extLst>
                      <a:ext uri="{FF2B5EF4-FFF2-40B4-BE49-F238E27FC236}">
                        <a16:creationId xmlns:a16="http://schemas.microsoft.com/office/drawing/2014/main" id="{09077E3E-1679-4160-9308-A1C453D0FED9}"/>
                      </a:ext>
                    </a:extLst>
                  </p:cNvPr>
                  <p:cNvSpPr/>
                  <p:nvPr/>
                </p:nvSpPr>
                <p:spPr>
                  <a:xfrm>
                    <a:off x="10229605" y="1523437"/>
                    <a:ext cx="33282" cy="122999"/>
                  </a:xfrm>
                  <a:custGeom>
                    <a:avLst/>
                    <a:gdLst>
                      <a:gd name="connsiteX0" fmla="*/ 24278 w 33282"/>
                      <a:gd name="connsiteY0" fmla="*/ 123000 h 122999"/>
                      <a:gd name="connsiteX1" fmla="*/ 0 w 33282"/>
                      <a:gd name="connsiteY1" fmla="*/ 118578 h 122999"/>
                      <a:gd name="connsiteX2" fmla="*/ 9004 w 33282"/>
                      <a:gd name="connsiteY2" fmla="*/ 0 h 122999"/>
                      <a:gd name="connsiteX3" fmla="*/ 33282 w 33282"/>
                      <a:gd name="connsiteY3" fmla="*/ 4582 h 1229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3282" h="122999">
                        <a:moveTo>
                          <a:pt x="24278" y="123000"/>
                        </a:moveTo>
                        <a:lnTo>
                          <a:pt x="0" y="118578"/>
                        </a:lnTo>
                        <a:lnTo>
                          <a:pt x="9004" y="0"/>
                        </a:lnTo>
                        <a:lnTo>
                          <a:pt x="33282" y="45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59" name="Freeform: Shape 858">
                    <a:extLst>
                      <a:ext uri="{FF2B5EF4-FFF2-40B4-BE49-F238E27FC236}">
                        <a16:creationId xmlns:a16="http://schemas.microsoft.com/office/drawing/2014/main" id="{0439EDD8-41C9-408C-97D5-BE7028184911}"/>
                      </a:ext>
                    </a:extLst>
                  </p:cNvPr>
                  <p:cNvSpPr/>
                  <p:nvPr/>
                </p:nvSpPr>
                <p:spPr>
                  <a:xfrm>
                    <a:off x="10202191" y="1440714"/>
                    <a:ext cx="28217" cy="55872"/>
                  </a:xfrm>
                  <a:custGeom>
                    <a:avLst/>
                    <a:gdLst>
                      <a:gd name="connsiteX0" fmla="*/ 24359 w 28217"/>
                      <a:gd name="connsiteY0" fmla="*/ 55872 h 55872"/>
                      <a:gd name="connsiteX1" fmla="*/ 0 w 28217"/>
                      <a:gd name="connsiteY1" fmla="*/ 51290 h 55872"/>
                      <a:gd name="connsiteX2" fmla="*/ 3859 w 28217"/>
                      <a:gd name="connsiteY2" fmla="*/ 0 h 55872"/>
                      <a:gd name="connsiteX3" fmla="*/ 28218 w 28217"/>
                      <a:gd name="connsiteY3" fmla="*/ 4663 h 558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8217" h="55872">
                        <a:moveTo>
                          <a:pt x="24359" y="55872"/>
                        </a:moveTo>
                        <a:lnTo>
                          <a:pt x="0" y="51290"/>
                        </a:lnTo>
                        <a:lnTo>
                          <a:pt x="3859" y="0"/>
                        </a:lnTo>
                        <a:lnTo>
                          <a:pt x="28218" y="4663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60" name="Freeform: Shape 859">
                    <a:extLst>
                      <a:ext uri="{FF2B5EF4-FFF2-40B4-BE49-F238E27FC236}">
                        <a16:creationId xmlns:a16="http://schemas.microsoft.com/office/drawing/2014/main" id="{C1A7D035-93E1-4939-9813-2AFB57E55E3A}"/>
                      </a:ext>
                    </a:extLst>
                  </p:cNvPr>
                  <p:cNvSpPr/>
                  <p:nvPr/>
                </p:nvSpPr>
                <p:spPr>
                  <a:xfrm>
                    <a:off x="10154841" y="1517810"/>
                    <a:ext cx="30870" cy="89556"/>
                  </a:xfrm>
                  <a:custGeom>
                    <a:avLst/>
                    <a:gdLst>
                      <a:gd name="connsiteX0" fmla="*/ 24358 w 30870"/>
                      <a:gd name="connsiteY0" fmla="*/ 89557 h 89556"/>
                      <a:gd name="connsiteX1" fmla="*/ 0 w 30870"/>
                      <a:gd name="connsiteY1" fmla="*/ 85055 h 89556"/>
                      <a:gd name="connsiteX2" fmla="*/ 6431 w 30870"/>
                      <a:gd name="connsiteY2" fmla="*/ 0 h 89556"/>
                      <a:gd name="connsiteX3" fmla="*/ 30870 w 30870"/>
                      <a:gd name="connsiteY3" fmla="*/ 4582 h 895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870" h="89556">
                        <a:moveTo>
                          <a:pt x="24358" y="89557"/>
                        </a:moveTo>
                        <a:lnTo>
                          <a:pt x="0" y="85055"/>
                        </a:lnTo>
                        <a:lnTo>
                          <a:pt x="6431" y="0"/>
                        </a:lnTo>
                        <a:lnTo>
                          <a:pt x="30870" y="458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61" name="Freeform: Shape 860">
                    <a:extLst>
                      <a:ext uri="{FF2B5EF4-FFF2-40B4-BE49-F238E27FC236}">
                        <a16:creationId xmlns:a16="http://schemas.microsoft.com/office/drawing/2014/main" id="{3C3E3068-388C-48A9-A47E-60A29E83AA0D}"/>
                      </a:ext>
                    </a:extLst>
                  </p:cNvPr>
                  <p:cNvSpPr/>
                  <p:nvPr/>
                </p:nvSpPr>
                <p:spPr>
                  <a:xfrm>
                    <a:off x="10111027" y="1614039"/>
                    <a:ext cx="28378" cy="55148"/>
                  </a:xfrm>
                  <a:custGeom>
                    <a:avLst/>
                    <a:gdLst>
                      <a:gd name="connsiteX0" fmla="*/ 24519 w 28378"/>
                      <a:gd name="connsiteY0" fmla="*/ 55149 h 55148"/>
                      <a:gd name="connsiteX1" fmla="*/ 0 w 28378"/>
                      <a:gd name="connsiteY1" fmla="*/ 50647 h 55148"/>
                      <a:gd name="connsiteX2" fmla="*/ 3859 w 28378"/>
                      <a:gd name="connsiteY2" fmla="*/ 0 h 55148"/>
                      <a:gd name="connsiteX3" fmla="*/ 28378 w 28378"/>
                      <a:gd name="connsiteY3" fmla="*/ 4502 h 551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8378" h="55148">
                        <a:moveTo>
                          <a:pt x="24519" y="55149"/>
                        </a:moveTo>
                        <a:lnTo>
                          <a:pt x="0" y="50647"/>
                        </a:lnTo>
                        <a:lnTo>
                          <a:pt x="3859" y="0"/>
                        </a:lnTo>
                        <a:lnTo>
                          <a:pt x="28378" y="45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62" name="Freeform: Shape 861">
                    <a:extLst>
                      <a:ext uri="{FF2B5EF4-FFF2-40B4-BE49-F238E27FC236}">
                        <a16:creationId xmlns:a16="http://schemas.microsoft.com/office/drawing/2014/main" id="{7524B11D-89A6-4DDD-9792-F79779332207}"/>
                      </a:ext>
                    </a:extLst>
                  </p:cNvPr>
                  <p:cNvSpPr/>
                  <p:nvPr/>
                </p:nvSpPr>
                <p:spPr>
                  <a:xfrm>
                    <a:off x="10075735" y="1524241"/>
                    <a:ext cx="31353" cy="93897"/>
                  </a:xfrm>
                  <a:custGeom>
                    <a:avLst/>
                    <a:gdLst>
                      <a:gd name="connsiteX0" fmla="*/ 24600 w 31353"/>
                      <a:gd name="connsiteY0" fmla="*/ 93898 h 93897"/>
                      <a:gd name="connsiteX1" fmla="*/ 0 w 31353"/>
                      <a:gd name="connsiteY1" fmla="*/ 89396 h 93897"/>
                      <a:gd name="connsiteX2" fmla="*/ 6833 w 31353"/>
                      <a:gd name="connsiteY2" fmla="*/ 0 h 93897"/>
                      <a:gd name="connsiteX3" fmla="*/ 31353 w 31353"/>
                      <a:gd name="connsiteY3" fmla="*/ 4663 h 938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1353" h="93897">
                        <a:moveTo>
                          <a:pt x="24600" y="93898"/>
                        </a:moveTo>
                        <a:lnTo>
                          <a:pt x="0" y="89396"/>
                        </a:lnTo>
                        <a:lnTo>
                          <a:pt x="6833" y="0"/>
                        </a:lnTo>
                        <a:lnTo>
                          <a:pt x="31353" y="4663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63" name="Freeform: Shape 862">
                    <a:extLst>
                      <a:ext uri="{FF2B5EF4-FFF2-40B4-BE49-F238E27FC236}">
                        <a16:creationId xmlns:a16="http://schemas.microsoft.com/office/drawing/2014/main" id="{1D379300-9A8A-4F6D-9649-88DD80FAA511}"/>
                      </a:ext>
                    </a:extLst>
                  </p:cNvPr>
                  <p:cNvSpPr/>
                  <p:nvPr/>
                </p:nvSpPr>
                <p:spPr>
                  <a:xfrm>
                    <a:off x="10032645" y="1588233"/>
                    <a:ext cx="30387" cy="80713"/>
                  </a:xfrm>
                  <a:custGeom>
                    <a:avLst/>
                    <a:gdLst>
                      <a:gd name="connsiteX0" fmla="*/ 24600 w 30387"/>
                      <a:gd name="connsiteY0" fmla="*/ 80713 h 80713"/>
                      <a:gd name="connsiteX1" fmla="*/ 0 w 30387"/>
                      <a:gd name="connsiteY1" fmla="*/ 76292 h 80713"/>
                      <a:gd name="connsiteX2" fmla="*/ 5788 w 30387"/>
                      <a:gd name="connsiteY2" fmla="*/ 0 h 80713"/>
                      <a:gd name="connsiteX3" fmla="*/ 30388 w 30387"/>
                      <a:gd name="connsiteY3" fmla="*/ 4502 h 807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387" h="80713">
                        <a:moveTo>
                          <a:pt x="24600" y="80713"/>
                        </a:moveTo>
                        <a:lnTo>
                          <a:pt x="0" y="76292"/>
                        </a:lnTo>
                        <a:lnTo>
                          <a:pt x="5788" y="0"/>
                        </a:lnTo>
                        <a:lnTo>
                          <a:pt x="30388" y="45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64" name="Freeform: Shape 863">
                    <a:extLst>
                      <a:ext uri="{FF2B5EF4-FFF2-40B4-BE49-F238E27FC236}">
                        <a16:creationId xmlns:a16="http://schemas.microsoft.com/office/drawing/2014/main" id="{DD8BAC6E-09D9-4546-8DE4-6860079D4462}"/>
                      </a:ext>
                    </a:extLst>
                  </p:cNvPr>
                  <p:cNvSpPr/>
                  <p:nvPr/>
                </p:nvSpPr>
                <p:spPr>
                  <a:xfrm>
                    <a:off x="9987947" y="1628590"/>
                    <a:ext cx="32719" cy="109654"/>
                  </a:xfrm>
                  <a:custGeom>
                    <a:avLst/>
                    <a:gdLst>
                      <a:gd name="connsiteX0" fmla="*/ 24680 w 32719"/>
                      <a:gd name="connsiteY0" fmla="*/ 109654 h 109654"/>
                      <a:gd name="connsiteX1" fmla="*/ 0 w 32719"/>
                      <a:gd name="connsiteY1" fmla="*/ 105233 h 109654"/>
                      <a:gd name="connsiteX2" fmla="*/ 8039 w 32719"/>
                      <a:gd name="connsiteY2" fmla="*/ 0 h 109654"/>
                      <a:gd name="connsiteX3" fmla="*/ 32720 w 32719"/>
                      <a:gd name="connsiteY3" fmla="*/ 4502 h 109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719" h="109654">
                        <a:moveTo>
                          <a:pt x="24680" y="109654"/>
                        </a:moveTo>
                        <a:lnTo>
                          <a:pt x="0" y="105233"/>
                        </a:lnTo>
                        <a:lnTo>
                          <a:pt x="8039" y="0"/>
                        </a:lnTo>
                        <a:lnTo>
                          <a:pt x="32720" y="45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65" name="Freeform: Shape 864">
                    <a:extLst>
                      <a:ext uri="{FF2B5EF4-FFF2-40B4-BE49-F238E27FC236}">
                        <a16:creationId xmlns:a16="http://schemas.microsoft.com/office/drawing/2014/main" id="{93B8786E-3275-48D1-B78D-CC87D02B6AD1}"/>
                      </a:ext>
                    </a:extLst>
                  </p:cNvPr>
                  <p:cNvSpPr/>
                  <p:nvPr/>
                </p:nvSpPr>
                <p:spPr>
                  <a:xfrm>
                    <a:off x="9944134" y="1761719"/>
                    <a:ext cx="27011" cy="34005"/>
                  </a:xfrm>
                  <a:custGeom>
                    <a:avLst/>
                    <a:gdLst>
                      <a:gd name="connsiteX0" fmla="*/ 24761 w 27011"/>
                      <a:gd name="connsiteY0" fmla="*/ 34006 h 34005"/>
                      <a:gd name="connsiteX1" fmla="*/ 0 w 27011"/>
                      <a:gd name="connsiteY1" fmla="*/ 29584 h 34005"/>
                      <a:gd name="connsiteX2" fmla="*/ 2251 w 27011"/>
                      <a:gd name="connsiteY2" fmla="*/ 0 h 34005"/>
                      <a:gd name="connsiteX3" fmla="*/ 27012 w 27011"/>
                      <a:gd name="connsiteY3" fmla="*/ 4422 h 340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7011" h="34005">
                        <a:moveTo>
                          <a:pt x="24761" y="34006"/>
                        </a:moveTo>
                        <a:lnTo>
                          <a:pt x="0" y="29584"/>
                        </a:lnTo>
                        <a:lnTo>
                          <a:pt x="2251" y="0"/>
                        </a:lnTo>
                        <a:lnTo>
                          <a:pt x="27012" y="442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66" name="Freeform: Shape 865">
                    <a:extLst>
                      <a:ext uri="{FF2B5EF4-FFF2-40B4-BE49-F238E27FC236}">
                        <a16:creationId xmlns:a16="http://schemas.microsoft.com/office/drawing/2014/main" id="{9F3D6321-2725-48D6-93E2-DFD96756C932}"/>
                      </a:ext>
                    </a:extLst>
                  </p:cNvPr>
                  <p:cNvSpPr/>
                  <p:nvPr/>
                </p:nvSpPr>
                <p:spPr>
                  <a:xfrm>
                    <a:off x="9901687" y="1740737"/>
                    <a:ext cx="31513" cy="91646"/>
                  </a:xfrm>
                  <a:custGeom>
                    <a:avLst/>
                    <a:gdLst>
                      <a:gd name="connsiteX0" fmla="*/ 24841 w 31513"/>
                      <a:gd name="connsiteY0" fmla="*/ 91647 h 91646"/>
                      <a:gd name="connsiteX1" fmla="*/ 0 w 31513"/>
                      <a:gd name="connsiteY1" fmla="*/ 87306 h 91646"/>
                      <a:gd name="connsiteX2" fmla="*/ 6673 w 31513"/>
                      <a:gd name="connsiteY2" fmla="*/ 0 h 91646"/>
                      <a:gd name="connsiteX3" fmla="*/ 31514 w 31513"/>
                      <a:gd name="connsiteY3" fmla="*/ 4422 h 91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1513" h="91646">
                        <a:moveTo>
                          <a:pt x="24841" y="91647"/>
                        </a:moveTo>
                        <a:lnTo>
                          <a:pt x="0" y="87306"/>
                        </a:lnTo>
                        <a:lnTo>
                          <a:pt x="6673" y="0"/>
                        </a:lnTo>
                        <a:lnTo>
                          <a:pt x="31514" y="442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67" name="Freeform: Shape 866">
                    <a:extLst>
                      <a:ext uri="{FF2B5EF4-FFF2-40B4-BE49-F238E27FC236}">
                        <a16:creationId xmlns:a16="http://schemas.microsoft.com/office/drawing/2014/main" id="{EC849A4B-D7C7-4505-94D7-579FA1D6AC68}"/>
                      </a:ext>
                    </a:extLst>
                  </p:cNvPr>
                  <p:cNvSpPr/>
                  <p:nvPr/>
                </p:nvSpPr>
                <p:spPr>
                  <a:xfrm>
                    <a:off x="9860124" y="1763407"/>
                    <a:ext cx="31674" cy="93334"/>
                  </a:xfrm>
                  <a:custGeom>
                    <a:avLst/>
                    <a:gdLst>
                      <a:gd name="connsiteX0" fmla="*/ 24922 w 31674"/>
                      <a:gd name="connsiteY0" fmla="*/ 93335 h 93334"/>
                      <a:gd name="connsiteX1" fmla="*/ 0 w 31674"/>
                      <a:gd name="connsiteY1" fmla="*/ 88994 h 93334"/>
                      <a:gd name="connsiteX2" fmla="*/ 6753 w 31674"/>
                      <a:gd name="connsiteY2" fmla="*/ 0 h 93334"/>
                      <a:gd name="connsiteX3" fmla="*/ 31674 w 31674"/>
                      <a:gd name="connsiteY3" fmla="*/ 4422 h 93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1674" h="93334">
                        <a:moveTo>
                          <a:pt x="24922" y="93335"/>
                        </a:moveTo>
                        <a:lnTo>
                          <a:pt x="0" y="88994"/>
                        </a:lnTo>
                        <a:lnTo>
                          <a:pt x="6753" y="0"/>
                        </a:lnTo>
                        <a:lnTo>
                          <a:pt x="31674" y="442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68" name="Freeform: Shape 867">
                    <a:extLst>
                      <a:ext uri="{FF2B5EF4-FFF2-40B4-BE49-F238E27FC236}">
                        <a16:creationId xmlns:a16="http://schemas.microsoft.com/office/drawing/2014/main" id="{9D4FF7C3-A9F9-4DA3-99B5-7ACF6C9F9953}"/>
                      </a:ext>
                    </a:extLst>
                  </p:cNvPr>
                  <p:cNvSpPr/>
                  <p:nvPr/>
                </p:nvSpPr>
                <p:spPr>
                  <a:xfrm>
                    <a:off x="9817034" y="1830695"/>
                    <a:ext cx="29905" cy="69860"/>
                  </a:xfrm>
                  <a:custGeom>
                    <a:avLst/>
                    <a:gdLst>
                      <a:gd name="connsiteX0" fmla="*/ 24921 w 29905"/>
                      <a:gd name="connsiteY0" fmla="*/ 69860 h 69860"/>
                      <a:gd name="connsiteX1" fmla="*/ 0 w 29905"/>
                      <a:gd name="connsiteY1" fmla="*/ 65519 h 69860"/>
                      <a:gd name="connsiteX2" fmla="*/ 4984 w 29905"/>
                      <a:gd name="connsiteY2" fmla="*/ 0 h 69860"/>
                      <a:gd name="connsiteX3" fmla="*/ 29906 w 29905"/>
                      <a:gd name="connsiteY3" fmla="*/ 4341 h 698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9905" h="69860">
                        <a:moveTo>
                          <a:pt x="24921" y="69860"/>
                        </a:moveTo>
                        <a:lnTo>
                          <a:pt x="0" y="65519"/>
                        </a:lnTo>
                        <a:lnTo>
                          <a:pt x="4984" y="0"/>
                        </a:lnTo>
                        <a:lnTo>
                          <a:pt x="29906" y="434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69" name="Freeform: Shape 868">
                    <a:extLst>
                      <a:ext uri="{FF2B5EF4-FFF2-40B4-BE49-F238E27FC236}">
                        <a16:creationId xmlns:a16="http://schemas.microsoft.com/office/drawing/2014/main" id="{512AF2B5-DBE6-439B-9FB5-F8E39359E531}"/>
                      </a:ext>
                    </a:extLst>
                  </p:cNvPr>
                  <p:cNvSpPr/>
                  <p:nvPr/>
                </p:nvSpPr>
                <p:spPr>
                  <a:xfrm>
                    <a:off x="9787048" y="1719674"/>
                    <a:ext cx="28458" cy="50084"/>
                  </a:xfrm>
                  <a:custGeom>
                    <a:avLst/>
                    <a:gdLst>
                      <a:gd name="connsiteX0" fmla="*/ 25002 w 28458"/>
                      <a:gd name="connsiteY0" fmla="*/ 50084 h 50084"/>
                      <a:gd name="connsiteX1" fmla="*/ 0 w 28458"/>
                      <a:gd name="connsiteY1" fmla="*/ 45663 h 50084"/>
                      <a:gd name="connsiteX2" fmla="*/ 3457 w 28458"/>
                      <a:gd name="connsiteY2" fmla="*/ 0 h 50084"/>
                      <a:gd name="connsiteX3" fmla="*/ 28459 w 28458"/>
                      <a:gd name="connsiteY3" fmla="*/ 4502 h 500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8458" h="50084">
                        <a:moveTo>
                          <a:pt x="25002" y="50084"/>
                        </a:moveTo>
                        <a:lnTo>
                          <a:pt x="0" y="45663"/>
                        </a:lnTo>
                        <a:lnTo>
                          <a:pt x="3457" y="0"/>
                        </a:lnTo>
                        <a:lnTo>
                          <a:pt x="28459" y="450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70" name="Freeform: Shape 869">
                    <a:extLst>
                      <a:ext uri="{FF2B5EF4-FFF2-40B4-BE49-F238E27FC236}">
                        <a16:creationId xmlns:a16="http://schemas.microsoft.com/office/drawing/2014/main" id="{9A980E66-B0AE-4DEF-A4C1-E31D104539CE}"/>
                      </a:ext>
                    </a:extLst>
                  </p:cNvPr>
                  <p:cNvSpPr/>
                  <p:nvPr/>
                </p:nvSpPr>
                <p:spPr>
                  <a:xfrm>
                    <a:off x="9741144" y="1747570"/>
                    <a:ext cx="32317" cy="98801"/>
                  </a:xfrm>
                  <a:custGeom>
                    <a:avLst/>
                    <a:gdLst>
                      <a:gd name="connsiteX0" fmla="*/ 25082 w 32317"/>
                      <a:gd name="connsiteY0" fmla="*/ 98802 h 98801"/>
                      <a:gd name="connsiteX1" fmla="*/ 0 w 32317"/>
                      <a:gd name="connsiteY1" fmla="*/ 94460 h 98801"/>
                      <a:gd name="connsiteX2" fmla="*/ 7155 w 32317"/>
                      <a:gd name="connsiteY2" fmla="*/ 0 h 98801"/>
                      <a:gd name="connsiteX3" fmla="*/ 32318 w 32317"/>
                      <a:gd name="connsiteY3" fmla="*/ 4422 h 988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317" h="98801">
                        <a:moveTo>
                          <a:pt x="25082" y="98802"/>
                        </a:moveTo>
                        <a:lnTo>
                          <a:pt x="0" y="94460"/>
                        </a:lnTo>
                        <a:lnTo>
                          <a:pt x="7155" y="0"/>
                        </a:lnTo>
                        <a:lnTo>
                          <a:pt x="32318" y="4422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71" name="Freeform: Shape 870">
                    <a:extLst>
                      <a:ext uri="{FF2B5EF4-FFF2-40B4-BE49-F238E27FC236}">
                        <a16:creationId xmlns:a16="http://schemas.microsoft.com/office/drawing/2014/main" id="{32A89E12-48BA-4F97-A989-3B84D73EA169}"/>
                      </a:ext>
                    </a:extLst>
                  </p:cNvPr>
                  <p:cNvSpPr/>
                  <p:nvPr/>
                </p:nvSpPr>
                <p:spPr>
                  <a:xfrm>
                    <a:off x="9696286" y="1877805"/>
                    <a:ext cx="27172" cy="30790"/>
                  </a:xfrm>
                  <a:custGeom>
                    <a:avLst/>
                    <a:gdLst>
                      <a:gd name="connsiteX0" fmla="*/ 25163 w 27172"/>
                      <a:gd name="connsiteY0" fmla="*/ 30790 h 30790"/>
                      <a:gd name="connsiteX1" fmla="*/ 0 w 27172"/>
                      <a:gd name="connsiteY1" fmla="*/ 26449 h 30790"/>
                      <a:gd name="connsiteX2" fmla="*/ 2010 w 27172"/>
                      <a:gd name="connsiteY2" fmla="*/ 0 h 30790"/>
                      <a:gd name="connsiteX3" fmla="*/ 27172 w 27172"/>
                      <a:gd name="connsiteY3" fmla="*/ 4341 h 30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7172" h="30790">
                        <a:moveTo>
                          <a:pt x="25163" y="30790"/>
                        </a:moveTo>
                        <a:lnTo>
                          <a:pt x="0" y="26449"/>
                        </a:lnTo>
                        <a:lnTo>
                          <a:pt x="2010" y="0"/>
                        </a:lnTo>
                        <a:lnTo>
                          <a:pt x="27172" y="434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72" name="Freeform: Shape 871">
                    <a:extLst>
                      <a:ext uri="{FF2B5EF4-FFF2-40B4-BE49-F238E27FC236}">
                        <a16:creationId xmlns:a16="http://schemas.microsoft.com/office/drawing/2014/main" id="{D6407A70-B367-426F-8D0E-D91AB055ED89}"/>
                      </a:ext>
                    </a:extLst>
                  </p:cNvPr>
                  <p:cNvSpPr/>
                  <p:nvPr/>
                </p:nvSpPr>
                <p:spPr>
                  <a:xfrm>
                    <a:off x="9653999" y="1897501"/>
                    <a:ext cx="27815" cy="36980"/>
                  </a:xfrm>
                  <a:custGeom>
                    <a:avLst/>
                    <a:gdLst>
                      <a:gd name="connsiteX0" fmla="*/ 25324 w 27815"/>
                      <a:gd name="connsiteY0" fmla="*/ 36980 h 36980"/>
                      <a:gd name="connsiteX1" fmla="*/ 0 w 27815"/>
                      <a:gd name="connsiteY1" fmla="*/ 32639 h 36980"/>
                      <a:gd name="connsiteX2" fmla="*/ 2492 w 27815"/>
                      <a:gd name="connsiteY2" fmla="*/ 0 h 36980"/>
                      <a:gd name="connsiteX3" fmla="*/ 27816 w 27815"/>
                      <a:gd name="connsiteY3" fmla="*/ 4341 h 369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7815" h="36980">
                        <a:moveTo>
                          <a:pt x="25324" y="36980"/>
                        </a:moveTo>
                        <a:lnTo>
                          <a:pt x="0" y="32639"/>
                        </a:lnTo>
                        <a:lnTo>
                          <a:pt x="2492" y="0"/>
                        </a:lnTo>
                        <a:lnTo>
                          <a:pt x="27816" y="434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73" name="Freeform: Shape 872">
                    <a:extLst>
                      <a:ext uri="{FF2B5EF4-FFF2-40B4-BE49-F238E27FC236}">
                        <a16:creationId xmlns:a16="http://schemas.microsoft.com/office/drawing/2014/main" id="{9BB959F5-A5AF-4FF7-ACC3-1FDC60678566}"/>
                      </a:ext>
                    </a:extLst>
                  </p:cNvPr>
                  <p:cNvSpPr/>
                  <p:nvPr/>
                </p:nvSpPr>
                <p:spPr>
                  <a:xfrm>
                    <a:off x="9600861" y="1942440"/>
                    <a:ext cx="37221" cy="160220"/>
                  </a:xfrm>
                  <a:custGeom>
                    <a:avLst/>
                    <a:gdLst>
                      <a:gd name="connsiteX0" fmla="*/ 25404 w 37221"/>
                      <a:gd name="connsiteY0" fmla="*/ 160221 h 160220"/>
                      <a:gd name="connsiteX1" fmla="*/ 0 w 37221"/>
                      <a:gd name="connsiteY1" fmla="*/ 156041 h 160220"/>
                      <a:gd name="connsiteX2" fmla="*/ 11898 w 37221"/>
                      <a:gd name="connsiteY2" fmla="*/ 0 h 160220"/>
                      <a:gd name="connsiteX3" fmla="*/ 37221 w 37221"/>
                      <a:gd name="connsiteY3" fmla="*/ 4341 h 1602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7221" h="160220">
                        <a:moveTo>
                          <a:pt x="25404" y="160221"/>
                        </a:moveTo>
                        <a:lnTo>
                          <a:pt x="0" y="156041"/>
                        </a:lnTo>
                        <a:lnTo>
                          <a:pt x="11898" y="0"/>
                        </a:lnTo>
                        <a:lnTo>
                          <a:pt x="37221" y="4341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74" name="Freeform: Shape 873">
                    <a:extLst>
                      <a:ext uri="{FF2B5EF4-FFF2-40B4-BE49-F238E27FC236}">
                        <a16:creationId xmlns:a16="http://schemas.microsoft.com/office/drawing/2014/main" id="{C658D048-7B1A-41BD-A090-422C9373C504}"/>
                      </a:ext>
                    </a:extLst>
                  </p:cNvPr>
                  <p:cNvSpPr/>
                  <p:nvPr/>
                </p:nvSpPr>
                <p:spPr>
                  <a:xfrm>
                    <a:off x="9557208" y="2096069"/>
                    <a:ext cx="28780" cy="48878"/>
                  </a:xfrm>
                  <a:custGeom>
                    <a:avLst/>
                    <a:gdLst>
                      <a:gd name="connsiteX0" fmla="*/ 25404 w 28780"/>
                      <a:gd name="connsiteY0" fmla="*/ 48878 h 48878"/>
                      <a:gd name="connsiteX1" fmla="*/ 0 w 28780"/>
                      <a:gd name="connsiteY1" fmla="*/ 44698 h 48878"/>
                      <a:gd name="connsiteX2" fmla="*/ 3376 w 28780"/>
                      <a:gd name="connsiteY2" fmla="*/ 0 h 48878"/>
                      <a:gd name="connsiteX3" fmla="*/ 28780 w 28780"/>
                      <a:gd name="connsiteY3" fmla="*/ 4180 h 488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8780" h="48878">
                        <a:moveTo>
                          <a:pt x="25404" y="48878"/>
                        </a:moveTo>
                        <a:lnTo>
                          <a:pt x="0" y="44698"/>
                        </a:lnTo>
                        <a:lnTo>
                          <a:pt x="3376" y="0"/>
                        </a:lnTo>
                        <a:lnTo>
                          <a:pt x="28780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75" name="Freeform: Shape 874">
                    <a:extLst>
                      <a:ext uri="{FF2B5EF4-FFF2-40B4-BE49-F238E27FC236}">
                        <a16:creationId xmlns:a16="http://schemas.microsoft.com/office/drawing/2014/main" id="{FA375039-7D3B-4685-9524-F6FEDF13E03B}"/>
                      </a:ext>
                    </a:extLst>
                  </p:cNvPr>
                  <p:cNvSpPr/>
                  <p:nvPr/>
                </p:nvSpPr>
                <p:spPr>
                  <a:xfrm>
                    <a:off x="9512832" y="2148725"/>
                    <a:ext cx="28619" cy="46144"/>
                  </a:xfrm>
                  <a:custGeom>
                    <a:avLst/>
                    <a:gdLst>
                      <a:gd name="connsiteX0" fmla="*/ 25484 w 28619"/>
                      <a:gd name="connsiteY0" fmla="*/ 46145 h 46144"/>
                      <a:gd name="connsiteX1" fmla="*/ 0 w 28619"/>
                      <a:gd name="connsiteY1" fmla="*/ 42045 h 46144"/>
                      <a:gd name="connsiteX2" fmla="*/ 3135 w 28619"/>
                      <a:gd name="connsiteY2" fmla="*/ 0 h 46144"/>
                      <a:gd name="connsiteX3" fmla="*/ 28619 w 28619"/>
                      <a:gd name="connsiteY3" fmla="*/ 4180 h 461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8619" h="46144">
                        <a:moveTo>
                          <a:pt x="25484" y="46145"/>
                        </a:moveTo>
                        <a:lnTo>
                          <a:pt x="0" y="42045"/>
                        </a:lnTo>
                        <a:lnTo>
                          <a:pt x="3135" y="0"/>
                        </a:lnTo>
                        <a:lnTo>
                          <a:pt x="28619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76" name="Freeform: Shape 875">
                    <a:extLst>
                      <a:ext uri="{FF2B5EF4-FFF2-40B4-BE49-F238E27FC236}">
                        <a16:creationId xmlns:a16="http://schemas.microsoft.com/office/drawing/2014/main" id="{F4886BAA-B68E-4AA5-9C40-6899B5040074}"/>
                      </a:ext>
                    </a:extLst>
                  </p:cNvPr>
                  <p:cNvSpPr/>
                  <p:nvPr/>
                </p:nvSpPr>
                <p:spPr>
                  <a:xfrm>
                    <a:off x="9471269" y="2127743"/>
                    <a:ext cx="31111" cy="77980"/>
                  </a:xfrm>
                  <a:custGeom>
                    <a:avLst/>
                    <a:gdLst>
                      <a:gd name="connsiteX0" fmla="*/ 25565 w 31111"/>
                      <a:gd name="connsiteY0" fmla="*/ 77980 h 77980"/>
                      <a:gd name="connsiteX1" fmla="*/ 0 w 31111"/>
                      <a:gd name="connsiteY1" fmla="*/ 73880 h 77980"/>
                      <a:gd name="connsiteX2" fmla="*/ 5628 w 31111"/>
                      <a:gd name="connsiteY2" fmla="*/ 0 h 77980"/>
                      <a:gd name="connsiteX3" fmla="*/ 31112 w 31111"/>
                      <a:gd name="connsiteY3" fmla="*/ 4180 h 779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1111" h="77980">
                        <a:moveTo>
                          <a:pt x="25565" y="77980"/>
                        </a:moveTo>
                        <a:lnTo>
                          <a:pt x="0" y="73880"/>
                        </a:lnTo>
                        <a:lnTo>
                          <a:pt x="5628" y="0"/>
                        </a:lnTo>
                        <a:lnTo>
                          <a:pt x="31112" y="418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77" name="Freeform: Shape 876">
                    <a:extLst>
                      <a:ext uri="{FF2B5EF4-FFF2-40B4-BE49-F238E27FC236}">
                        <a16:creationId xmlns:a16="http://schemas.microsoft.com/office/drawing/2014/main" id="{A0027640-23EB-4BA2-AC91-0B2C9BEB2EBC}"/>
                      </a:ext>
                    </a:extLst>
                  </p:cNvPr>
                  <p:cNvSpPr/>
                  <p:nvPr/>
                </p:nvSpPr>
                <p:spPr>
                  <a:xfrm>
                    <a:off x="9428018" y="2169225"/>
                    <a:ext cx="30468" cy="68011"/>
                  </a:xfrm>
                  <a:custGeom>
                    <a:avLst/>
                    <a:gdLst>
                      <a:gd name="connsiteX0" fmla="*/ 25645 w 30468"/>
                      <a:gd name="connsiteY0" fmla="*/ 68012 h 68011"/>
                      <a:gd name="connsiteX1" fmla="*/ 0 w 30468"/>
                      <a:gd name="connsiteY1" fmla="*/ 63912 h 68011"/>
                      <a:gd name="connsiteX2" fmla="*/ 4824 w 30468"/>
                      <a:gd name="connsiteY2" fmla="*/ 0 h 68011"/>
                      <a:gd name="connsiteX3" fmla="*/ 30469 w 30468"/>
                      <a:gd name="connsiteY3" fmla="*/ 4100 h 680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468" h="68011">
                        <a:moveTo>
                          <a:pt x="25645" y="68012"/>
                        </a:moveTo>
                        <a:lnTo>
                          <a:pt x="0" y="63912"/>
                        </a:lnTo>
                        <a:lnTo>
                          <a:pt x="4824" y="0"/>
                        </a:lnTo>
                        <a:lnTo>
                          <a:pt x="30469" y="410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78" name="Freeform: Shape 877">
                    <a:extLst>
                      <a:ext uri="{FF2B5EF4-FFF2-40B4-BE49-F238E27FC236}">
                        <a16:creationId xmlns:a16="http://schemas.microsoft.com/office/drawing/2014/main" id="{5CD8BA2B-4502-4751-82F2-46EB8C984E62}"/>
                      </a:ext>
                    </a:extLst>
                  </p:cNvPr>
                  <p:cNvSpPr/>
                  <p:nvPr/>
                </p:nvSpPr>
                <p:spPr>
                  <a:xfrm>
                    <a:off x="9373995" y="2320925"/>
                    <a:ext cx="32156" cy="88350"/>
                  </a:xfrm>
                  <a:custGeom>
                    <a:avLst/>
                    <a:gdLst>
                      <a:gd name="connsiteX0" fmla="*/ 25725 w 32156"/>
                      <a:gd name="connsiteY0" fmla="*/ 88351 h 88350"/>
                      <a:gd name="connsiteX1" fmla="*/ 0 w 32156"/>
                      <a:gd name="connsiteY1" fmla="*/ 84411 h 88350"/>
                      <a:gd name="connsiteX2" fmla="*/ 6431 w 32156"/>
                      <a:gd name="connsiteY2" fmla="*/ 0 h 88350"/>
                      <a:gd name="connsiteX3" fmla="*/ 32157 w 32156"/>
                      <a:gd name="connsiteY3" fmla="*/ 3939 h 88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156" h="88350">
                        <a:moveTo>
                          <a:pt x="25725" y="88351"/>
                        </a:moveTo>
                        <a:lnTo>
                          <a:pt x="0" y="84411"/>
                        </a:lnTo>
                        <a:lnTo>
                          <a:pt x="6431" y="0"/>
                        </a:lnTo>
                        <a:lnTo>
                          <a:pt x="32157" y="3939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879" name="Freeform: Shape 878">
                    <a:extLst>
                      <a:ext uri="{FF2B5EF4-FFF2-40B4-BE49-F238E27FC236}">
                        <a16:creationId xmlns:a16="http://schemas.microsoft.com/office/drawing/2014/main" id="{2D1F0BC0-BCFF-4573-88A7-0AA488468652}"/>
                      </a:ext>
                    </a:extLst>
                  </p:cNvPr>
                  <p:cNvSpPr/>
                  <p:nvPr/>
                </p:nvSpPr>
                <p:spPr>
                  <a:xfrm>
                    <a:off x="9334844" y="2320121"/>
                    <a:ext cx="30388" cy="64956"/>
                  </a:xfrm>
                  <a:custGeom>
                    <a:avLst/>
                    <a:gdLst>
                      <a:gd name="connsiteX0" fmla="*/ 25725 w 30388"/>
                      <a:gd name="connsiteY0" fmla="*/ 64957 h 64956"/>
                      <a:gd name="connsiteX1" fmla="*/ 0 w 30388"/>
                      <a:gd name="connsiteY1" fmla="*/ 61017 h 64956"/>
                      <a:gd name="connsiteX2" fmla="*/ 4582 w 30388"/>
                      <a:gd name="connsiteY2" fmla="*/ 0 h 64956"/>
                      <a:gd name="connsiteX3" fmla="*/ 30388 w 30388"/>
                      <a:gd name="connsiteY3" fmla="*/ 4020 h 649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388" h="64956">
                        <a:moveTo>
                          <a:pt x="25725" y="64957"/>
                        </a:moveTo>
                        <a:lnTo>
                          <a:pt x="0" y="61017"/>
                        </a:lnTo>
                        <a:lnTo>
                          <a:pt x="4582" y="0"/>
                        </a:lnTo>
                        <a:lnTo>
                          <a:pt x="30388" y="4020"/>
                        </a:lnTo>
                        <a:close/>
                      </a:path>
                    </a:pathLst>
                  </a:custGeom>
                  <a:solidFill>
                    <a:srgbClr val="F7F9F4"/>
                  </a:solidFill>
                  <a:ln w="80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</p:grpSp>
          <p:sp>
            <p:nvSpPr>
              <p:cNvPr id="880" name="Freeform: Shape 879">
                <a:extLst>
                  <a:ext uri="{FF2B5EF4-FFF2-40B4-BE49-F238E27FC236}">
                    <a16:creationId xmlns:a16="http://schemas.microsoft.com/office/drawing/2014/main" id="{DCE42A0B-E2CB-4311-B9FA-B57374FD6289}"/>
                  </a:ext>
                </a:extLst>
              </p:cNvPr>
              <p:cNvSpPr/>
              <p:nvPr/>
            </p:nvSpPr>
            <p:spPr>
              <a:xfrm>
                <a:off x="9257668" y="994620"/>
                <a:ext cx="2393586" cy="1996370"/>
              </a:xfrm>
              <a:custGeom>
                <a:avLst/>
                <a:gdLst>
                  <a:gd name="connsiteX0" fmla="*/ 2276215 w 2393586"/>
                  <a:gd name="connsiteY0" fmla="*/ 1996371 h 1996370"/>
                  <a:gd name="connsiteX1" fmla="*/ 0 w 2393586"/>
                  <a:gd name="connsiteY1" fmla="*/ 1671990 h 1996370"/>
                  <a:gd name="connsiteX2" fmla="*/ 126778 w 2393586"/>
                  <a:gd name="connsiteY2" fmla="*/ 0 h 1996370"/>
                  <a:gd name="connsiteX3" fmla="*/ 2393587 w 2393586"/>
                  <a:gd name="connsiteY3" fmla="*/ 456063 h 1996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3586" h="1996370">
                    <a:moveTo>
                      <a:pt x="2276215" y="1996371"/>
                    </a:moveTo>
                    <a:lnTo>
                      <a:pt x="0" y="1671990"/>
                    </a:lnTo>
                    <a:lnTo>
                      <a:pt x="126778" y="0"/>
                    </a:lnTo>
                    <a:lnTo>
                      <a:pt x="2393587" y="456063"/>
                    </a:lnTo>
                    <a:close/>
                  </a:path>
                </a:pathLst>
              </a:custGeom>
              <a:noFill/>
              <a:ln w="48207" cap="flat">
                <a:solidFill>
                  <a:srgbClr val="F7F9F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881" name="Freeform: Shape 880">
              <a:extLst>
                <a:ext uri="{FF2B5EF4-FFF2-40B4-BE49-F238E27FC236}">
                  <a16:creationId xmlns:a16="http://schemas.microsoft.com/office/drawing/2014/main" id="{20802DC7-D4C5-484C-9C84-D41755DCF462}"/>
                </a:ext>
              </a:extLst>
            </p:cNvPr>
            <p:cNvSpPr/>
            <p:nvPr/>
          </p:nvSpPr>
          <p:spPr>
            <a:xfrm>
              <a:off x="6726289" y="2560975"/>
              <a:ext cx="4863867" cy="3225964"/>
            </a:xfrm>
            <a:custGeom>
              <a:avLst/>
              <a:gdLst>
                <a:gd name="connsiteX0" fmla="*/ 163437 w 4863867"/>
                <a:gd name="connsiteY0" fmla="*/ 0 h 3225964"/>
                <a:gd name="connsiteX1" fmla="*/ 46386 w 4863867"/>
                <a:gd name="connsiteY1" fmla="*/ 2309899 h 3225964"/>
                <a:gd name="connsiteX2" fmla="*/ 0 w 4863867"/>
                <a:gd name="connsiteY2" fmla="*/ 3225964 h 3225964"/>
                <a:gd name="connsiteX3" fmla="*/ 845240 w 4863867"/>
                <a:gd name="connsiteY3" fmla="*/ 3193164 h 3225964"/>
                <a:gd name="connsiteX4" fmla="*/ 4716509 w 4863867"/>
                <a:gd name="connsiteY4" fmla="*/ 3042751 h 3225964"/>
                <a:gd name="connsiteX5" fmla="*/ 4863868 w 4863867"/>
                <a:gd name="connsiteY5" fmla="*/ 685984 h 3225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63867" h="3225964">
                  <a:moveTo>
                    <a:pt x="163437" y="0"/>
                  </a:moveTo>
                  <a:lnTo>
                    <a:pt x="46386" y="2309899"/>
                  </a:lnTo>
                  <a:lnTo>
                    <a:pt x="0" y="3225964"/>
                  </a:lnTo>
                  <a:lnTo>
                    <a:pt x="845240" y="3193164"/>
                  </a:lnTo>
                  <a:lnTo>
                    <a:pt x="4716509" y="3042751"/>
                  </a:lnTo>
                  <a:lnTo>
                    <a:pt x="4863868" y="685984"/>
                  </a:lnTo>
                  <a:close/>
                </a:path>
              </a:pathLst>
            </a:custGeom>
            <a:solidFill>
              <a:srgbClr val="8AD2FF">
                <a:alpha val="50000"/>
              </a:srgbClr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2" name="Freeform: Shape 881">
              <a:extLst>
                <a:ext uri="{FF2B5EF4-FFF2-40B4-BE49-F238E27FC236}">
                  <a16:creationId xmlns:a16="http://schemas.microsoft.com/office/drawing/2014/main" id="{0A7189E5-266D-4203-95D0-AF51571E20F3}"/>
                </a:ext>
              </a:extLst>
            </p:cNvPr>
            <p:cNvSpPr/>
            <p:nvPr/>
          </p:nvSpPr>
          <p:spPr>
            <a:xfrm>
              <a:off x="6948734" y="2734862"/>
              <a:ext cx="4546962" cy="2585321"/>
            </a:xfrm>
            <a:custGeom>
              <a:avLst/>
              <a:gdLst>
                <a:gd name="connsiteX0" fmla="*/ 94862 w 4546962"/>
                <a:gd name="connsiteY0" fmla="*/ 0 h 2585321"/>
                <a:gd name="connsiteX1" fmla="*/ 0 w 4546962"/>
                <a:gd name="connsiteY1" fmla="*/ 1857695 h 2585321"/>
                <a:gd name="connsiteX2" fmla="*/ 756246 w 4546962"/>
                <a:gd name="connsiteY2" fmla="*/ 2585322 h 2585321"/>
                <a:gd name="connsiteX3" fmla="*/ 4426938 w 4546962"/>
                <a:gd name="connsiteY3" fmla="*/ 2537489 h 2585321"/>
                <a:gd name="connsiteX4" fmla="*/ 4546963 w 4546962"/>
                <a:gd name="connsiteY4" fmla="*/ 610737 h 2585321"/>
                <a:gd name="connsiteX5" fmla="*/ 94862 w 4546962"/>
                <a:gd name="connsiteY5" fmla="*/ 0 h 2585321"/>
                <a:gd name="connsiteX6" fmla="*/ 4412468 w 4546962"/>
                <a:gd name="connsiteY6" fmla="*/ 2518436 h 2585321"/>
                <a:gd name="connsiteX7" fmla="*/ 767823 w 4546962"/>
                <a:gd name="connsiteY7" fmla="*/ 2560561 h 2585321"/>
                <a:gd name="connsiteX8" fmla="*/ 375189 w 4546962"/>
                <a:gd name="connsiteY8" fmla="*/ 2181835 h 2585321"/>
                <a:gd name="connsiteX9" fmla="*/ 28619 w 4546962"/>
                <a:gd name="connsiteY9" fmla="*/ 1847566 h 2585321"/>
                <a:gd name="connsiteX10" fmla="*/ 121553 w 4546962"/>
                <a:gd name="connsiteY10" fmla="*/ 30147 h 2585321"/>
                <a:gd name="connsiteX11" fmla="*/ 4530081 w 4546962"/>
                <a:gd name="connsiteY11" fmla="*/ 628182 h 2585321"/>
                <a:gd name="connsiteX12" fmla="*/ 4412468 w 4546962"/>
                <a:gd name="connsiteY12" fmla="*/ 2518436 h 2585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46962" h="2585321">
                  <a:moveTo>
                    <a:pt x="94862" y="0"/>
                  </a:moveTo>
                  <a:lnTo>
                    <a:pt x="0" y="1857695"/>
                  </a:lnTo>
                  <a:lnTo>
                    <a:pt x="756246" y="2585322"/>
                  </a:lnTo>
                  <a:lnTo>
                    <a:pt x="4426938" y="2537489"/>
                  </a:lnTo>
                  <a:lnTo>
                    <a:pt x="4546963" y="610737"/>
                  </a:lnTo>
                  <a:lnTo>
                    <a:pt x="94862" y="0"/>
                  </a:lnTo>
                  <a:close/>
                  <a:moveTo>
                    <a:pt x="4412468" y="2518436"/>
                  </a:moveTo>
                  <a:lnTo>
                    <a:pt x="767823" y="2560561"/>
                  </a:lnTo>
                  <a:lnTo>
                    <a:pt x="375189" y="2181835"/>
                  </a:lnTo>
                  <a:lnTo>
                    <a:pt x="28619" y="1847566"/>
                  </a:lnTo>
                  <a:lnTo>
                    <a:pt x="121553" y="30147"/>
                  </a:lnTo>
                  <a:lnTo>
                    <a:pt x="4530081" y="628182"/>
                  </a:lnTo>
                  <a:lnTo>
                    <a:pt x="4412468" y="2518436"/>
                  </a:lnTo>
                  <a:close/>
                </a:path>
              </a:pathLst>
            </a:custGeom>
            <a:solidFill>
              <a:srgbClr val="F9F9F9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883" name="Graphic 11">
              <a:extLst>
                <a:ext uri="{FF2B5EF4-FFF2-40B4-BE49-F238E27FC236}">
                  <a16:creationId xmlns:a16="http://schemas.microsoft.com/office/drawing/2014/main" id="{27F3E3CF-82F6-4DBE-BD08-E10C4C475981}"/>
                </a:ext>
              </a:extLst>
            </p:cNvPr>
            <p:cNvGrpSpPr/>
            <p:nvPr/>
          </p:nvGrpSpPr>
          <p:grpSpPr>
            <a:xfrm>
              <a:off x="8495634" y="3331289"/>
              <a:ext cx="2009635" cy="1682762"/>
              <a:chOff x="8495634" y="3331289"/>
              <a:chExt cx="2009635" cy="1682762"/>
            </a:xfrm>
            <a:solidFill>
              <a:srgbClr val="F9F9F9"/>
            </a:solidFill>
          </p:grpSpPr>
          <p:grpSp>
            <p:nvGrpSpPr>
              <p:cNvPr id="884" name="Graphic 11">
                <a:extLst>
                  <a:ext uri="{FF2B5EF4-FFF2-40B4-BE49-F238E27FC236}">
                    <a16:creationId xmlns:a16="http://schemas.microsoft.com/office/drawing/2014/main" id="{9CC91C4A-C548-46FA-8BA8-E14F1D06ADD7}"/>
                  </a:ext>
                </a:extLst>
              </p:cNvPr>
              <p:cNvGrpSpPr/>
              <p:nvPr/>
            </p:nvGrpSpPr>
            <p:grpSpPr>
              <a:xfrm>
                <a:off x="8984564" y="3605458"/>
                <a:ext cx="1097416" cy="1190430"/>
                <a:chOff x="8984564" y="3605458"/>
                <a:chExt cx="1097416" cy="1190430"/>
              </a:xfrm>
              <a:solidFill>
                <a:srgbClr val="F9F9F9"/>
              </a:solidFill>
            </p:grpSpPr>
            <p:sp>
              <p:nvSpPr>
                <p:cNvPr id="885" name="Freeform: Shape 884">
                  <a:extLst>
                    <a:ext uri="{FF2B5EF4-FFF2-40B4-BE49-F238E27FC236}">
                      <a16:creationId xmlns:a16="http://schemas.microsoft.com/office/drawing/2014/main" id="{35945027-8D26-4D81-8F0A-A3D501A7A7C7}"/>
                    </a:ext>
                  </a:extLst>
                </p:cNvPr>
                <p:cNvSpPr/>
                <p:nvPr/>
              </p:nvSpPr>
              <p:spPr>
                <a:xfrm>
                  <a:off x="9385823" y="4027505"/>
                  <a:ext cx="322019" cy="349490"/>
                </a:xfrm>
                <a:custGeom>
                  <a:avLst/>
                  <a:gdLst>
                    <a:gd name="connsiteX0" fmla="*/ 282245 w 322019"/>
                    <a:gd name="connsiteY0" fmla="*/ 59147 h 349490"/>
                    <a:gd name="connsiteX1" fmla="*/ 172269 w 322019"/>
                    <a:gd name="connsiteY1" fmla="*/ 380 h 349490"/>
                    <a:gd name="connsiteX2" fmla="*/ 55138 w 322019"/>
                    <a:gd name="connsiteY2" fmla="*/ 43792 h 349490"/>
                    <a:gd name="connsiteX3" fmla="*/ 311 w 322019"/>
                    <a:gd name="connsiteY3" fmla="*/ 164942 h 349490"/>
                    <a:gd name="connsiteX4" fmla="*/ 40909 w 322019"/>
                    <a:gd name="connsiteY4" fmla="*/ 291881 h 349490"/>
                    <a:gd name="connsiteX5" fmla="*/ 152251 w 322019"/>
                    <a:gd name="connsiteY5" fmla="*/ 349281 h 349490"/>
                    <a:gd name="connsiteX6" fmla="*/ 268176 w 322019"/>
                    <a:gd name="connsiteY6" fmla="*/ 304503 h 349490"/>
                    <a:gd name="connsiteX7" fmla="*/ 321718 w 322019"/>
                    <a:gd name="connsiteY7" fmla="*/ 184719 h 349490"/>
                    <a:gd name="connsiteX8" fmla="*/ 282245 w 322019"/>
                    <a:gd name="connsiteY8" fmla="*/ 59147 h 349490"/>
                    <a:gd name="connsiteX9" fmla="*/ 152814 w 322019"/>
                    <a:gd name="connsiteY9" fmla="*/ 338749 h 349490"/>
                    <a:gd name="connsiteX10" fmla="*/ 10119 w 322019"/>
                    <a:gd name="connsiteY10" fmla="*/ 165505 h 349490"/>
                    <a:gd name="connsiteX11" fmla="*/ 171706 w 322019"/>
                    <a:gd name="connsiteY11" fmla="*/ 10831 h 349490"/>
                    <a:gd name="connsiteX12" fmla="*/ 312151 w 322019"/>
                    <a:gd name="connsiteY12" fmla="*/ 184076 h 349490"/>
                    <a:gd name="connsiteX13" fmla="*/ 152814 w 322019"/>
                    <a:gd name="connsiteY13" fmla="*/ 338749 h 349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22019" h="349490">
                      <a:moveTo>
                        <a:pt x="282245" y="59147"/>
                      </a:moveTo>
                      <a:cubicBezTo>
                        <a:pt x="254108" y="24337"/>
                        <a:pt x="215037" y="3435"/>
                        <a:pt x="172269" y="380"/>
                      </a:cubicBezTo>
                      <a:cubicBezTo>
                        <a:pt x="129260" y="-2675"/>
                        <a:pt x="87617" y="12761"/>
                        <a:pt x="55138" y="43792"/>
                      </a:cubicBezTo>
                      <a:cubicBezTo>
                        <a:pt x="22499" y="74904"/>
                        <a:pt x="3044" y="117994"/>
                        <a:pt x="311" y="164942"/>
                      </a:cubicBezTo>
                      <a:cubicBezTo>
                        <a:pt x="-2342" y="211891"/>
                        <a:pt x="12048" y="256991"/>
                        <a:pt x="40909" y="291881"/>
                      </a:cubicBezTo>
                      <a:cubicBezTo>
                        <a:pt x="69689" y="326610"/>
                        <a:pt x="109242" y="346950"/>
                        <a:pt x="152251" y="349281"/>
                      </a:cubicBezTo>
                      <a:cubicBezTo>
                        <a:pt x="195100" y="351532"/>
                        <a:pt x="236261" y="335614"/>
                        <a:pt x="268176" y="304503"/>
                      </a:cubicBezTo>
                      <a:cubicBezTo>
                        <a:pt x="300012" y="273471"/>
                        <a:pt x="318984" y="230944"/>
                        <a:pt x="321718" y="184719"/>
                      </a:cubicBezTo>
                      <a:cubicBezTo>
                        <a:pt x="324290" y="138413"/>
                        <a:pt x="310382" y="93876"/>
                        <a:pt x="282245" y="59147"/>
                      </a:cubicBezTo>
                      <a:close/>
                      <a:moveTo>
                        <a:pt x="152814" y="338749"/>
                      </a:moveTo>
                      <a:cubicBezTo>
                        <a:pt x="69207" y="334248"/>
                        <a:pt x="4893" y="256589"/>
                        <a:pt x="10119" y="165505"/>
                      </a:cubicBezTo>
                      <a:cubicBezTo>
                        <a:pt x="15344" y="74421"/>
                        <a:pt x="88099" y="5043"/>
                        <a:pt x="171706" y="10831"/>
                      </a:cubicBezTo>
                      <a:cubicBezTo>
                        <a:pt x="254590" y="16620"/>
                        <a:pt x="317376" y="94278"/>
                        <a:pt x="312151" y="184076"/>
                      </a:cubicBezTo>
                      <a:cubicBezTo>
                        <a:pt x="306925" y="273793"/>
                        <a:pt x="235779" y="343171"/>
                        <a:pt x="152814" y="338749"/>
                      </a:cubicBezTo>
                      <a:close/>
                    </a:path>
                  </a:pathLst>
                </a:custGeom>
                <a:solidFill>
                  <a:srgbClr val="F9F9F9"/>
                </a:solidFill>
                <a:ln w="8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886" name="Freeform: Shape 885">
                  <a:extLst>
                    <a:ext uri="{FF2B5EF4-FFF2-40B4-BE49-F238E27FC236}">
                      <a16:creationId xmlns:a16="http://schemas.microsoft.com/office/drawing/2014/main" id="{1BD53972-0017-4A29-8C44-0BC4E82F3C48}"/>
                    </a:ext>
                  </a:extLst>
                </p:cNvPr>
                <p:cNvSpPr/>
                <p:nvPr/>
              </p:nvSpPr>
              <p:spPr>
                <a:xfrm>
                  <a:off x="9361854" y="4001918"/>
                  <a:ext cx="369080" cy="400431"/>
                </a:xfrm>
                <a:custGeom>
                  <a:avLst/>
                  <a:gdLst>
                    <a:gd name="connsiteX0" fmla="*/ 225743 w 369080"/>
                    <a:gd name="connsiteY0" fmla="*/ 4743 h 400431"/>
                    <a:gd name="connsiteX1" fmla="*/ 209503 w 369080"/>
                    <a:gd name="connsiteY1" fmla="*/ 1688 h 400431"/>
                    <a:gd name="connsiteX2" fmla="*/ 204117 w 369080"/>
                    <a:gd name="connsiteY2" fmla="*/ 6190 h 400431"/>
                    <a:gd name="connsiteX3" fmla="*/ 208297 w 369080"/>
                    <a:gd name="connsiteY3" fmla="*/ 12059 h 400431"/>
                    <a:gd name="connsiteX4" fmla="*/ 223733 w 369080"/>
                    <a:gd name="connsiteY4" fmla="*/ 15033 h 400431"/>
                    <a:gd name="connsiteX5" fmla="*/ 224456 w 369080"/>
                    <a:gd name="connsiteY5" fmla="*/ 15113 h 400431"/>
                    <a:gd name="connsiteX6" fmla="*/ 229440 w 369080"/>
                    <a:gd name="connsiteY6" fmla="*/ 11014 h 400431"/>
                    <a:gd name="connsiteX7" fmla="*/ 225743 w 369080"/>
                    <a:gd name="connsiteY7" fmla="*/ 4743 h 400431"/>
                    <a:gd name="connsiteX8" fmla="*/ 182089 w 369080"/>
                    <a:gd name="connsiteY8" fmla="*/ 0 h 400431"/>
                    <a:gd name="connsiteX9" fmla="*/ 165529 w 369080"/>
                    <a:gd name="connsiteY9" fmla="*/ 1125 h 400431"/>
                    <a:gd name="connsiteX10" fmla="*/ 161268 w 369080"/>
                    <a:gd name="connsiteY10" fmla="*/ 6914 h 400431"/>
                    <a:gd name="connsiteX11" fmla="*/ 165770 w 369080"/>
                    <a:gd name="connsiteY11" fmla="*/ 11576 h 400431"/>
                    <a:gd name="connsiteX12" fmla="*/ 166654 w 369080"/>
                    <a:gd name="connsiteY12" fmla="*/ 11576 h 400431"/>
                    <a:gd name="connsiteX13" fmla="*/ 182331 w 369080"/>
                    <a:gd name="connsiteY13" fmla="*/ 10531 h 400431"/>
                    <a:gd name="connsiteX14" fmla="*/ 187074 w 369080"/>
                    <a:gd name="connsiteY14" fmla="*/ 5225 h 400431"/>
                    <a:gd name="connsiteX15" fmla="*/ 182089 w 369080"/>
                    <a:gd name="connsiteY15" fmla="*/ 0 h 400431"/>
                    <a:gd name="connsiteX16" fmla="*/ 267064 w 369080"/>
                    <a:gd name="connsiteY16" fmla="*/ 20580 h 400431"/>
                    <a:gd name="connsiteX17" fmla="*/ 252030 w 369080"/>
                    <a:gd name="connsiteY17" fmla="*/ 13425 h 400431"/>
                    <a:gd name="connsiteX18" fmla="*/ 245841 w 369080"/>
                    <a:gd name="connsiteY18" fmla="*/ 16400 h 400431"/>
                    <a:gd name="connsiteX19" fmla="*/ 248574 w 369080"/>
                    <a:gd name="connsiteY19" fmla="*/ 23153 h 400431"/>
                    <a:gd name="connsiteX20" fmla="*/ 262884 w 369080"/>
                    <a:gd name="connsiteY20" fmla="*/ 29986 h 400431"/>
                    <a:gd name="connsiteX21" fmla="*/ 264733 w 369080"/>
                    <a:gd name="connsiteY21" fmla="*/ 30549 h 400431"/>
                    <a:gd name="connsiteX22" fmla="*/ 269315 w 369080"/>
                    <a:gd name="connsiteY22" fmla="*/ 27655 h 400431"/>
                    <a:gd name="connsiteX23" fmla="*/ 267064 w 369080"/>
                    <a:gd name="connsiteY23" fmla="*/ 20580 h 400431"/>
                    <a:gd name="connsiteX24" fmla="*/ 144305 w 369080"/>
                    <a:gd name="connsiteY24" fmla="*/ 10370 h 400431"/>
                    <a:gd name="connsiteX25" fmla="*/ 138357 w 369080"/>
                    <a:gd name="connsiteY25" fmla="*/ 6672 h 400431"/>
                    <a:gd name="connsiteX26" fmla="*/ 122519 w 369080"/>
                    <a:gd name="connsiteY26" fmla="*/ 12059 h 400431"/>
                    <a:gd name="connsiteX27" fmla="*/ 119625 w 369080"/>
                    <a:gd name="connsiteY27" fmla="*/ 18812 h 400431"/>
                    <a:gd name="connsiteX28" fmla="*/ 123886 w 369080"/>
                    <a:gd name="connsiteY28" fmla="*/ 22268 h 400431"/>
                    <a:gd name="connsiteX29" fmla="*/ 125815 w 369080"/>
                    <a:gd name="connsiteY29" fmla="*/ 21947 h 400431"/>
                    <a:gd name="connsiteX30" fmla="*/ 140849 w 369080"/>
                    <a:gd name="connsiteY30" fmla="*/ 16882 h 400431"/>
                    <a:gd name="connsiteX31" fmla="*/ 144305 w 369080"/>
                    <a:gd name="connsiteY31" fmla="*/ 10370 h 400431"/>
                    <a:gd name="connsiteX32" fmla="*/ 303642 w 369080"/>
                    <a:gd name="connsiteY32" fmla="*/ 46547 h 400431"/>
                    <a:gd name="connsiteX33" fmla="*/ 290618 w 369080"/>
                    <a:gd name="connsiteY33" fmla="*/ 35694 h 400431"/>
                    <a:gd name="connsiteX34" fmla="*/ 283946 w 369080"/>
                    <a:gd name="connsiteY34" fmla="*/ 36980 h 400431"/>
                    <a:gd name="connsiteX35" fmla="*/ 285152 w 369080"/>
                    <a:gd name="connsiteY35" fmla="*/ 44216 h 400431"/>
                    <a:gd name="connsiteX36" fmla="*/ 297452 w 369080"/>
                    <a:gd name="connsiteY36" fmla="*/ 54506 h 400431"/>
                    <a:gd name="connsiteX37" fmla="*/ 300185 w 369080"/>
                    <a:gd name="connsiteY37" fmla="*/ 55711 h 400431"/>
                    <a:gd name="connsiteX38" fmla="*/ 304205 w 369080"/>
                    <a:gd name="connsiteY38" fmla="*/ 53862 h 400431"/>
                    <a:gd name="connsiteX39" fmla="*/ 303642 w 369080"/>
                    <a:gd name="connsiteY39" fmla="*/ 46547 h 400431"/>
                    <a:gd name="connsiteX40" fmla="*/ 103949 w 369080"/>
                    <a:gd name="connsiteY40" fmla="*/ 26449 h 400431"/>
                    <a:gd name="connsiteX41" fmla="*/ 97357 w 369080"/>
                    <a:gd name="connsiteY41" fmla="*/ 24359 h 400431"/>
                    <a:gd name="connsiteX42" fmla="*/ 83127 w 369080"/>
                    <a:gd name="connsiteY42" fmla="*/ 33684 h 400431"/>
                    <a:gd name="connsiteX43" fmla="*/ 81761 w 369080"/>
                    <a:gd name="connsiteY43" fmla="*/ 41000 h 400431"/>
                    <a:gd name="connsiteX44" fmla="*/ 85539 w 369080"/>
                    <a:gd name="connsiteY44" fmla="*/ 43331 h 400431"/>
                    <a:gd name="connsiteX45" fmla="*/ 88594 w 369080"/>
                    <a:gd name="connsiteY45" fmla="*/ 42447 h 400431"/>
                    <a:gd name="connsiteX46" fmla="*/ 102100 w 369080"/>
                    <a:gd name="connsiteY46" fmla="*/ 33604 h 400431"/>
                    <a:gd name="connsiteX47" fmla="*/ 103949 w 369080"/>
                    <a:gd name="connsiteY47" fmla="*/ 26449 h 400431"/>
                    <a:gd name="connsiteX48" fmla="*/ 333467 w 369080"/>
                    <a:gd name="connsiteY48" fmla="*/ 81115 h 400431"/>
                    <a:gd name="connsiteX49" fmla="*/ 323178 w 369080"/>
                    <a:gd name="connsiteY49" fmla="*/ 67288 h 400431"/>
                    <a:gd name="connsiteX50" fmla="*/ 316424 w 369080"/>
                    <a:gd name="connsiteY50" fmla="*/ 66886 h 400431"/>
                    <a:gd name="connsiteX51" fmla="*/ 316023 w 369080"/>
                    <a:gd name="connsiteY51" fmla="*/ 74282 h 400431"/>
                    <a:gd name="connsiteX52" fmla="*/ 325750 w 369080"/>
                    <a:gd name="connsiteY52" fmla="*/ 87386 h 400431"/>
                    <a:gd name="connsiteX53" fmla="*/ 329287 w 369080"/>
                    <a:gd name="connsiteY53" fmla="*/ 89476 h 400431"/>
                    <a:gd name="connsiteX54" fmla="*/ 332422 w 369080"/>
                    <a:gd name="connsiteY54" fmla="*/ 88431 h 400431"/>
                    <a:gd name="connsiteX55" fmla="*/ 333467 w 369080"/>
                    <a:gd name="connsiteY55" fmla="*/ 81115 h 400431"/>
                    <a:gd name="connsiteX56" fmla="*/ 68014 w 369080"/>
                    <a:gd name="connsiteY56" fmla="*/ 52496 h 400431"/>
                    <a:gd name="connsiteX57" fmla="*/ 61100 w 369080"/>
                    <a:gd name="connsiteY57" fmla="*/ 52174 h 400431"/>
                    <a:gd name="connsiteX58" fmla="*/ 49202 w 369080"/>
                    <a:gd name="connsiteY58" fmla="*/ 64876 h 400431"/>
                    <a:gd name="connsiteX59" fmla="*/ 49524 w 369080"/>
                    <a:gd name="connsiteY59" fmla="*/ 72353 h 400431"/>
                    <a:gd name="connsiteX60" fmla="*/ 52498 w 369080"/>
                    <a:gd name="connsiteY60" fmla="*/ 73719 h 400431"/>
                    <a:gd name="connsiteX61" fmla="*/ 56437 w 369080"/>
                    <a:gd name="connsiteY61" fmla="*/ 72031 h 400431"/>
                    <a:gd name="connsiteX62" fmla="*/ 67692 w 369080"/>
                    <a:gd name="connsiteY62" fmla="*/ 59972 h 400431"/>
                    <a:gd name="connsiteX63" fmla="*/ 68014 w 369080"/>
                    <a:gd name="connsiteY63" fmla="*/ 52496 h 400431"/>
                    <a:gd name="connsiteX64" fmla="*/ 354932 w 369080"/>
                    <a:gd name="connsiteY64" fmla="*/ 122195 h 400431"/>
                    <a:gd name="connsiteX65" fmla="*/ 347938 w 369080"/>
                    <a:gd name="connsiteY65" fmla="*/ 106117 h 400431"/>
                    <a:gd name="connsiteX66" fmla="*/ 341507 w 369080"/>
                    <a:gd name="connsiteY66" fmla="*/ 103947 h 400431"/>
                    <a:gd name="connsiteX67" fmla="*/ 339497 w 369080"/>
                    <a:gd name="connsiteY67" fmla="*/ 111021 h 400431"/>
                    <a:gd name="connsiteX68" fmla="*/ 346089 w 369080"/>
                    <a:gd name="connsiteY68" fmla="*/ 126215 h 400431"/>
                    <a:gd name="connsiteX69" fmla="*/ 350189 w 369080"/>
                    <a:gd name="connsiteY69" fmla="*/ 129350 h 400431"/>
                    <a:gd name="connsiteX70" fmla="*/ 352360 w 369080"/>
                    <a:gd name="connsiteY70" fmla="*/ 128948 h 400431"/>
                    <a:gd name="connsiteX71" fmla="*/ 354932 w 369080"/>
                    <a:gd name="connsiteY71" fmla="*/ 122195 h 400431"/>
                    <a:gd name="connsiteX72" fmla="*/ 38751 w 369080"/>
                    <a:gd name="connsiteY72" fmla="*/ 87145 h 400431"/>
                    <a:gd name="connsiteX73" fmla="*/ 31918 w 369080"/>
                    <a:gd name="connsiteY73" fmla="*/ 88592 h 400431"/>
                    <a:gd name="connsiteX74" fmla="*/ 23155 w 369080"/>
                    <a:gd name="connsiteY74" fmla="*/ 104027 h 400431"/>
                    <a:gd name="connsiteX75" fmla="*/ 25084 w 369080"/>
                    <a:gd name="connsiteY75" fmla="*/ 111182 h 400431"/>
                    <a:gd name="connsiteX76" fmla="*/ 27175 w 369080"/>
                    <a:gd name="connsiteY76" fmla="*/ 111825 h 400431"/>
                    <a:gd name="connsiteX77" fmla="*/ 31757 w 369080"/>
                    <a:gd name="connsiteY77" fmla="*/ 109092 h 400431"/>
                    <a:gd name="connsiteX78" fmla="*/ 40037 w 369080"/>
                    <a:gd name="connsiteY78" fmla="*/ 94460 h 400431"/>
                    <a:gd name="connsiteX79" fmla="*/ 38751 w 369080"/>
                    <a:gd name="connsiteY79" fmla="*/ 87145 h 400431"/>
                    <a:gd name="connsiteX80" fmla="*/ 366830 w 369080"/>
                    <a:gd name="connsiteY80" fmla="*/ 167697 h 400431"/>
                    <a:gd name="connsiteX81" fmla="*/ 363534 w 369080"/>
                    <a:gd name="connsiteY81" fmla="*/ 150333 h 400431"/>
                    <a:gd name="connsiteX82" fmla="*/ 357746 w 369080"/>
                    <a:gd name="connsiteY82" fmla="*/ 146635 h 400431"/>
                    <a:gd name="connsiteX83" fmla="*/ 354289 w 369080"/>
                    <a:gd name="connsiteY83" fmla="*/ 152986 h 400431"/>
                    <a:gd name="connsiteX84" fmla="*/ 357424 w 369080"/>
                    <a:gd name="connsiteY84" fmla="*/ 169466 h 400431"/>
                    <a:gd name="connsiteX85" fmla="*/ 361846 w 369080"/>
                    <a:gd name="connsiteY85" fmla="*/ 173807 h 400431"/>
                    <a:gd name="connsiteX86" fmla="*/ 362891 w 369080"/>
                    <a:gd name="connsiteY86" fmla="*/ 173727 h 400431"/>
                    <a:gd name="connsiteX87" fmla="*/ 366830 w 369080"/>
                    <a:gd name="connsiteY87" fmla="*/ 167697 h 400431"/>
                    <a:gd name="connsiteX88" fmla="*/ 17849 w 369080"/>
                    <a:gd name="connsiteY88" fmla="*/ 128305 h 400431"/>
                    <a:gd name="connsiteX89" fmla="*/ 11579 w 369080"/>
                    <a:gd name="connsiteY89" fmla="*/ 131440 h 400431"/>
                    <a:gd name="connsiteX90" fmla="*/ 6514 w 369080"/>
                    <a:gd name="connsiteY90" fmla="*/ 148725 h 400431"/>
                    <a:gd name="connsiteX91" fmla="*/ 9971 w 369080"/>
                    <a:gd name="connsiteY91" fmla="*/ 155237 h 400431"/>
                    <a:gd name="connsiteX92" fmla="*/ 10935 w 369080"/>
                    <a:gd name="connsiteY92" fmla="*/ 155397 h 400431"/>
                    <a:gd name="connsiteX93" fmla="*/ 16000 w 369080"/>
                    <a:gd name="connsiteY93" fmla="*/ 151458 h 400431"/>
                    <a:gd name="connsiteX94" fmla="*/ 20824 w 369080"/>
                    <a:gd name="connsiteY94" fmla="*/ 135139 h 400431"/>
                    <a:gd name="connsiteX95" fmla="*/ 17849 w 369080"/>
                    <a:gd name="connsiteY95" fmla="*/ 128305 h 400431"/>
                    <a:gd name="connsiteX96" fmla="*/ 11016 w 369080"/>
                    <a:gd name="connsiteY96" fmla="*/ 179515 h 400431"/>
                    <a:gd name="connsiteX97" fmla="*/ 6675 w 369080"/>
                    <a:gd name="connsiteY97" fmla="*/ 173646 h 400431"/>
                    <a:gd name="connsiteX98" fmla="*/ 1208 w 369080"/>
                    <a:gd name="connsiteY98" fmla="*/ 178309 h 400431"/>
                    <a:gd name="connsiteX99" fmla="*/ 324 w 369080"/>
                    <a:gd name="connsiteY99" fmla="*/ 189001 h 400431"/>
                    <a:gd name="connsiteX100" fmla="*/ 2 w 369080"/>
                    <a:gd name="connsiteY100" fmla="*/ 196397 h 400431"/>
                    <a:gd name="connsiteX101" fmla="*/ 4584 w 369080"/>
                    <a:gd name="connsiteY101" fmla="*/ 201783 h 400431"/>
                    <a:gd name="connsiteX102" fmla="*/ 4745 w 369080"/>
                    <a:gd name="connsiteY102" fmla="*/ 201783 h 400431"/>
                    <a:gd name="connsiteX103" fmla="*/ 9810 w 369080"/>
                    <a:gd name="connsiteY103" fmla="*/ 196638 h 400431"/>
                    <a:gd name="connsiteX104" fmla="*/ 10131 w 369080"/>
                    <a:gd name="connsiteY104" fmla="*/ 189644 h 400431"/>
                    <a:gd name="connsiteX105" fmla="*/ 11016 w 369080"/>
                    <a:gd name="connsiteY105" fmla="*/ 179515 h 400431"/>
                    <a:gd name="connsiteX106" fmla="*/ 369081 w 369080"/>
                    <a:gd name="connsiteY106" fmla="*/ 197121 h 400431"/>
                    <a:gd name="connsiteX107" fmla="*/ 364258 w 369080"/>
                    <a:gd name="connsiteY107" fmla="*/ 191976 h 400431"/>
                    <a:gd name="connsiteX108" fmla="*/ 359514 w 369080"/>
                    <a:gd name="connsiteY108" fmla="*/ 197281 h 400431"/>
                    <a:gd name="connsiteX109" fmla="*/ 359193 w 369080"/>
                    <a:gd name="connsiteY109" fmla="*/ 211029 h 400431"/>
                    <a:gd name="connsiteX110" fmla="*/ 357505 w 369080"/>
                    <a:gd name="connsiteY110" fmla="*/ 227830 h 400431"/>
                    <a:gd name="connsiteX111" fmla="*/ 361524 w 369080"/>
                    <a:gd name="connsiteY111" fmla="*/ 233699 h 400431"/>
                    <a:gd name="connsiteX112" fmla="*/ 361927 w 369080"/>
                    <a:gd name="connsiteY112" fmla="*/ 233779 h 400431"/>
                    <a:gd name="connsiteX113" fmla="*/ 366911 w 369080"/>
                    <a:gd name="connsiteY113" fmla="*/ 229358 h 400431"/>
                    <a:gd name="connsiteX114" fmla="*/ 368679 w 369080"/>
                    <a:gd name="connsiteY114" fmla="*/ 211672 h 400431"/>
                    <a:gd name="connsiteX115" fmla="*/ 369081 w 369080"/>
                    <a:gd name="connsiteY115" fmla="*/ 197121 h 400431"/>
                    <a:gd name="connsiteX116" fmla="*/ 13830 w 369080"/>
                    <a:gd name="connsiteY116" fmla="*/ 241979 h 400431"/>
                    <a:gd name="connsiteX117" fmla="*/ 11177 w 369080"/>
                    <a:gd name="connsiteY117" fmla="*/ 225097 h 400431"/>
                    <a:gd name="connsiteX118" fmla="*/ 5710 w 369080"/>
                    <a:gd name="connsiteY118" fmla="*/ 220515 h 400431"/>
                    <a:gd name="connsiteX119" fmla="*/ 1449 w 369080"/>
                    <a:gd name="connsiteY119" fmla="*/ 226464 h 400431"/>
                    <a:gd name="connsiteX120" fmla="*/ 4263 w 369080"/>
                    <a:gd name="connsiteY120" fmla="*/ 244311 h 400431"/>
                    <a:gd name="connsiteX121" fmla="*/ 8765 w 369080"/>
                    <a:gd name="connsiteY121" fmla="*/ 248411 h 400431"/>
                    <a:gd name="connsiteX122" fmla="*/ 10131 w 369080"/>
                    <a:gd name="connsiteY122" fmla="*/ 248250 h 400431"/>
                    <a:gd name="connsiteX123" fmla="*/ 13830 w 369080"/>
                    <a:gd name="connsiteY123" fmla="*/ 241979 h 400431"/>
                    <a:gd name="connsiteX124" fmla="*/ 357746 w 369080"/>
                    <a:gd name="connsiteY124" fmla="*/ 251787 h 400431"/>
                    <a:gd name="connsiteX125" fmla="*/ 351797 w 369080"/>
                    <a:gd name="connsiteY125" fmla="*/ 255244 h 400431"/>
                    <a:gd name="connsiteX126" fmla="*/ 346571 w 369080"/>
                    <a:gd name="connsiteY126" fmla="*/ 271162 h 400431"/>
                    <a:gd name="connsiteX127" fmla="*/ 349144 w 369080"/>
                    <a:gd name="connsiteY127" fmla="*/ 277914 h 400431"/>
                    <a:gd name="connsiteX128" fmla="*/ 350671 w 369080"/>
                    <a:gd name="connsiteY128" fmla="*/ 278317 h 400431"/>
                    <a:gd name="connsiteX129" fmla="*/ 355334 w 369080"/>
                    <a:gd name="connsiteY129" fmla="*/ 275101 h 400431"/>
                    <a:gd name="connsiteX130" fmla="*/ 360801 w 369080"/>
                    <a:gd name="connsiteY130" fmla="*/ 258299 h 400431"/>
                    <a:gd name="connsiteX131" fmla="*/ 357746 w 369080"/>
                    <a:gd name="connsiteY131" fmla="*/ 251787 h 400431"/>
                    <a:gd name="connsiteX132" fmla="*/ 27737 w 369080"/>
                    <a:gd name="connsiteY132" fmla="*/ 284909 h 400431"/>
                    <a:gd name="connsiteX133" fmla="*/ 21467 w 369080"/>
                    <a:gd name="connsiteY133" fmla="*/ 269232 h 400431"/>
                    <a:gd name="connsiteX134" fmla="*/ 15116 w 369080"/>
                    <a:gd name="connsiteY134" fmla="*/ 266258 h 400431"/>
                    <a:gd name="connsiteX135" fmla="*/ 12302 w 369080"/>
                    <a:gd name="connsiteY135" fmla="*/ 273091 h 400431"/>
                    <a:gd name="connsiteX136" fmla="*/ 18975 w 369080"/>
                    <a:gd name="connsiteY136" fmla="*/ 289571 h 400431"/>
                    <a:gd name="connsiteX137" fmla="*/ 23075 w 369080"/>
                    <a:gd name="connsiteY137" fmla="*/ 292465 h 400431"/>
                    <a:gd name="connsiteX138" fmla="*/ 25486 w 369080"/>
                    <a:gd name="connsiteY138" fmla="*/ 291903 h 400431"/>
                    <a:gd name="connsiteX139" fmla="*/ 27737 w 369080"/>
                    <a:gd name="connsiteY139" fmla="*/ 284909 h 400431"/>
                    <a:gd name="connsiteX140" fmla="*/ 341587 w 369080"/>
                    <a:gd name="connsiteY140" fmla="*/ 294475 h 400431"/>
                    <a:gd name="connsiteX141" fmla="*/ 335075 w 369080"/>
                    <a:gd name="connsiteY141" fmla="*/ 296324 h 400431"/>
                    <a:gd name="connsiteX142" fmla="*/ 326554 w 369080"/>
                    <a:gd name="connsiteY142" fmla="*/ 310473 h 400431"/>
                    <a:gd name="connsiteX143" fmla="*/ 327599 w 369080"/>
                    <a:gd name="connsiteY143" fmla="*/ 317709 h 400431"/>
                    <a:gd name="connsiteX144" fmla="*/ 330091 w 369080"/>
                    <a:gd name="connsiteY144" fmla="*/ 318673 h 400431"/>
                    <a:gd name="connsiteX145" fmla="*/ 334272 w 369080"/>
                    <a:gd name="connsiteY145" fmla="*/ 316503 h 400431"/>
                    <a:gd name="connsiteX146" fmla="*/ 343276 w 369080"/>
                    <a:gd name="connsiteY146" fmla="*/ 301550 h 400431"/>
                    <a:gd name="connsiteX147" fmla="*/ 341587 w 369080"/>
                    <a:gd name="connsiteY147" fmla="*/ 294475 h 400431"/>
                    <a:gd name="connsiteX148" fmla="*/ 50649 w 369080"/>
                    <a:gd name="connsiteY148" fmla="*/ 322854 h 400431"/>
                    <a:gd name="connsiteX149" fmla="*/ 41082 w 369080"/>
                    <a:gd name="connsiteY149" fmla="*/ 309348 h 400431"/>
                    <a:gd name="connsiteX150" fmla="*/ 34249 w 369080"/>
                    <a:gd name="connsiteY150" fmla="*/ 308061 h 400431"/>
                    <a:gd name="connsiteX151" fmla="*/ 32963 w 369080"/>
                    <a:gd name="connsiteY151" fmla="*/ 315458 h 400431"/>
                    <a:gd name="connsiteX152" fmla="*/ 43092 w 369080"/>
                    <a:gd name="connsiteY152" fmla="*/ 329687 h 400431"/>
                    <a:gd name="connsiteX153" fmla="*/ 46549 w 369080"/>
                    <a:gd name="connsiteY153" fmla="*/ 331536 h 400431"/>
                    <a:gd name="connsiteX154" fmla="*/ 50006 w 369080"/>
                    <a:gd name="connsiteY154" fmla="*/ 330330 h 400431"/>
                    <a:gd name="connsiteX155" fmla="*/ 50649 w 369080"/>
                    <a:gd name="connsiteY155" fmla="*/ 322854 h 400431"/>
                    <a:gd name="connsiteX156" fmla="*/ 316505 w 369080"/>
                    <a:gd name="connsiteY156" fmla="*/ 331938 h 400431"/>
                    <a:gd name="connsiteX157" fmla="*/ 309752 w 369080"/>
                    <a:gd name="connsiteY157" fmla="*/ 332099 h 400431"/>
                    <a:gd name="connsiteX158" fmla="*/ 298417 w 369080"/>
                    <a:gd name="connsiteY158" fmla="*/ 343675 h 400431"/>
                    <a:gd name="connsiteX159" fmla="*/ 297854 w 369080"/>
                    <a:gd name="connsiteY159" fmla="*/ 350991 h 400431"/>
                    <a:gd name="connsiteX160" fmla="*/ 301230 w 369080"/>
                    <a:gd name="connsiteY160" fmla="*/ 352759 h 400431"/>
                    <a:gd name="connsiteX161" fmla="*/ 304607 w 369080"/>
                    <a:gd name="connsiteY161" fmla="*/ 351473 h 400431"/>
                    <a:gd name="connsiteX162" fmla="*/ 316585 w 369080"/>
                    <a:gd name="connsiteY162" fmla="*/ 339253 h 400431"/>
                    <a:gd name="connsiteX163" fmla="*/ 316505 w 369080"/>
                    <a:gd name="connsiteY163" fmla="*/ 331938 h 400431"/>
                    <a:gd name="connsiteX164" fmla="*/ 81118 w 369080"/>
                    <a:gd name="connsiteY164" fmla="*/ 353804 h 400431"/>
                    <a:gd name="connsiteX165" fmla="*/ 68898 w 369080"/>
                    <a:gd name="connsiteY165" fmla="*/ 343112 h 400431"/>
                    <a:gd name="connsiteX166" fmla="*/ 61984 w 369080"/>
                    <a:gd name="connsiteY166" fmla="*/ 343595 h 400431"/>
                    <a:gd name="connsiteX167" fmla="*/ 62386 w 369080"/>
                    <a:gd name="connsiteY167" fmla="*/ 350991 h 400431"/>
                    <a:gd name="connsiteX168" fmla="*/ 75329 w 369080"/>
                    <a:gd name="connsiteY168" fmla="*/ 362246 h 400431"/>
                    <a:gd name="connsiteX169" fmla="*/ 77982 w 369080"/>
                    <a:gd name="connsiteY169" fmla="*/ 363291 h 400431"/>
                    <a:gd name="connsiteX170" fmla="*/ 82163 w 369080"/>
                    <a:gd name="connsiteY170" fmla="*/ 361120 h 400431"/>
                    <a:gd name="connsiteX171" fmla="*/ 81118 w 369080"/>
                    <a:gd name="connsiteY171" fmla="*/ 353804 h 400431"/>
                    <a:gd name="connsiteX172" fmla="*/ 284107 w 369080"/>
                    <a:gd name="connsiteY172" fmla="*/ 362085 h 400431"/>
                    <a:gd name="connsiteX173" fmla="*/ 277515 w 369080"/>
                    <a:gd name="connsiteY173" fmla="*/ 360477 h 400431"/>
                    <a:gd name="connsiteX174" fmla="*/ 263929 w 369080"/>
                    <a:gd name="connsiteY174" fmla="*/ 368918 h 400431"/>
                    <a:gd name="connsiteX175" fmla="*/ 261758 w 369080"/>
                    <a:gd name="connsiteY175" fmla="*/ 375912 h 400431"/>
                    <a:gd name="connsiteX176" fmla="*/ 265697 w 369080"/>
                    <a:gd name="connsiteY176" fmla="*/ 378726 h 400431"/>
                    <a:gd name="connsiteX177" fmla="*/ 268109 w 369080"/>
                    <a:gd name="connsiteY177" fmla="*/ 378163 h 400431"/>
                    <a:gd name="connsiteX178" fmla="*/ 282419 w 369080"/>
                    <a:gd name="connsiteY178" fmla="*/ 369240 h 400431"/>
                    <a:gd name="connsiteX179" fmla="*/ 284107 w 369080"/>
                    <a:gd name="connsiteY179" fmla="*/ 362085 h 400431"/>
                    <a:gd name="connsiteX180" fmla="*/ 117535 w 369080"/>
                    <a:gd name="connsiteY180" fmla="*/ 375993 h 400431"/>
                    <a:gd name="connsiteX181" fmla="*/ 103306 w 369080"/>
                    <a:gd name="connsiteY181" fmla="*/ 368838 h 400431"/>
                    <a:gd name="connsiteX182" fmla="*/ 96714 w 369080"/>
                    <a:gd name="connsiteY182" fmla="*/ 371089 h 400431"/>
                    <a:gd name="connsiteX183" fmla="*/ 98723 w 369080"/>
                    <a:gd name="connsiteY183" fmla="*/ 378163 h 400431"/>
                    <a:gd name="connsiteX184" fmla="*/ 113757 w 369080"/>
                    <a:gd name="connsiteY184" fmla="*/ 385720 h 400431"/>
                    <a:gd name="connsiteX185" fmla="*/ 115364 w 369080"/>
                    <a:gd name="connsiteY185" fmla="*/ 386122 h 400431"/>
                    <a:gd name="connsiteX186" fmla="*/ 120108 w 369080"/>
                    <a:gd name="connsiteY186" fmla="*/ 382826 h 400431"/>
                    <a:gd name="connsiteX187" fmla="*/ 117535 w 369080"/>
                    <a:gd name="connsiteY187" fmla="*/ 375993 h 400431"/>
                    <a:gd name="connsiteX188" fmla="*/ 246082 w 369080"/>
                    <a:gd name="connsiteY188" fmla="*/ 383228 h 400431"/>
                    <a:gd name="connsiteX189" fmla="*/ 240052 w 369080"/>
                    <a:gd name="connsiteY189" fmla="*/ 380012 h 400431"/>
                    <a:gd name="connsiteX190" fmla="*/ 225019 w 369080"/>
                    <a:gd name="connsiteY190" fmla="*/ 384755 h 400431"/>
                    <a:gd name="connsiteX191" fmla="*/ 221401 w 369080"/>
                    <a:gd name="connsiteY191" fmla="*/ 391026 h 400431"/>
                    <a:gd name="connsiteX192" fmla="*/ 225743 w 369080"/>
                    <a:gd name="connsiteY192" fmla="*/ 394965 h 400431"/>
                    <a:gd name="connsiteX193" fmla="*/ 227109 w 369080"/>
                    <a:gd name="connsiteY193" fmla="*/ 394804 h 400431"/>
                    <a:gd name="connsiteX194" fmla="*/ 242946 w 369080"/>
                    <a:gd name="connsiteY194" fmla="*/ 389820 h 400431"/>
                    <a:gd name="connsiteX195" fmla="*/ 246082 w 369080"/>
                    <a:gd name="connsiteY195" fmla="*/ 383228 h 400431"/>
                    <a:gd name="connsiteX196" fmla="*/ 157731 w 369080"/>
                    <a:gd name="connsiteY196" fmla="*/ 387971 h 400431"/>
                    <a:gd name="connsiteX197" fmla="*/ 142376 w 369080"/>
                    <a:gd name="connsiteY197" fmla="*/ 384675 h 400431"/>
                    <a:gd name="connsiteX198" fmla="*/ 136507 w 369080"/>
                    <a:gd name="connsiteY198" fmla="*/ 388534 h 400431"/>
                    <a:gd name="connsiteX199" fmla="*/ 140045 w 369080"/>
                    <a:gd name="connsiteY199" fmla="*/ 394885 h 400431"/>
                    <a:gd name="connsiteX200" fmla="*/ 156284 w 369080"/>
                    <a:gd name="connsiteY200" fmla="*/ 398342 h 400431"/>
                    <a:gd name="connsiteX201" fmla="*/ 156766 w 369080"/>
                    <a:gd name="connsiteY201" fmla="*/ 398422 h 400431"/>
                    <a:gd name="connsiteX202" fmla="*/ 161831 w 369080"/>
                    <a:gd name="connsiteY202" fmla="*/ 393920 h 400431"/>
                    <a:gd name="connsiteX203" fmla="*/ 157731 w 369080"/>
                    <a:gd name="connsiteY203" fmla="*/ 387971 h 400431"/>
                    <a:gd name="connsiteX204" fmla="*/ 204519 w 369080"/>
                    <a:gd name="connsiteY204" fmla="*/ 394000 h 400431"/>
                    <a:gd name="connsiteX205" fmla="*/ 199374 w 369080"/>
                    <a:gd name="connsiteY205" fmla="*/ 389257 h 400431"/>
                    <a:gd name="connsiteX206" fmla="*/ 183778 w 369080"/>
                    <a:gd name="connsiteY206" fmla="*/ 389981 h 400431"/>
                    <a:gd name="connsiteX207" fmla="*/ 178874 w 369080"/>
                    <a:gd name="connsiteY207" fmla="*/ 395206 h 400431"/>
                    <a:gd name="connsiteX208" fmla="*/ 183376 w 369080"/>
                    <a:gd name="connsiteY208" fmla="*/ 400432 h 400431"/>
                    <a:gd name="connsiteX209" fmla="*/ 183617 w 369080"/>
                    <a:gd name="connsiteY209" fmla="*/ 400432 h 400431"/>
                    <a:gd name="connsiteX210" fmla="*/ 200098 w 369080"/>
                    <a:gd name="connsiteY210" fmla="*/ 399628 h 400431"/>
                    <a:gd name="connsiteX211" fmla="*/ 204519 w 369080"/>
                    <a:gd name="connsiteY211" fmla="*/ 394000 h 4004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</a:cxnLst>
                  <a:rect l="l" t="t" r="r" b="b"/>
                  <a:pathLst>
                    <a:path w="369080" h="400431">
                      <a:moveTo>
                        <a:pt x="225743" y="4743"/>
                      </a:moveTo>
                      <a:cubicBezTo>
                        <a:pt x="220437" y="3457"/>
                        <a:pt x="214970" y="2412"/>
                        <a:pt x="209503" y="1688"/>
                      </a:cubicBezTo>
                      <a:cubicBezTo>
                        <a:pt x="206850" y="1286"/>
                        <a:pt x="204439" y="3376"/>
                        <a:pt x="204117" y="6190"/>
                      </a:cubicBezTo>
                      <a:cubicBezTo>
                        <a:pt x="203795" y="9084"/>
                        <a:pt x="205645" y="11657"/>
                        <a:pt x="208297" y="12059"/>
                      </a:cubicBezTo>
                      <a:cubicBezTo>
                        <a:pt x="213443" y="12782"/>
                        <a:pt x="218668" y="13747"/>
                        <a:pt x="223733" y="15033"/>
                      </a:cubicBezTo>
                      <a:cubicBezTo>
                        <a:pt x="223974" y="15113"/>
                        <a:pt x="224215" y="15113"/>
                        <a:pt x="224456" y="15113"/>
                      </a:cubicBezTo>
                      <a:cubicBezTo>
                        <a:pt x="226787" y="15274"/>
                        <a:pt x="228958" y="13586"/>
                        <a:pt x="229440" y="11014"/>
                      </a:cubicBezTo>
                      <a:cubicBezTo>
                        <a:pt x="230003" y="8200"/>
                        <a:pt x="228395" y="5386"/>
                        <a:pt x="225743" y="4743"/>
                      </a:cubicBezTo>
                      <a:close/>
                      <a:moveTo>
                        <a:pt x="182089" y="0"/>
                      </a:moveTo>
                      <a:cubicBezTo>
                        <a:pt x="176623" y="80"/>
                        <a:pt x="170996" y="482"/>
                        <a:pt x="165529" y="1125"/>
                      </a:cubicBezTo>
                      <a:cubicBezTo>
                        <a:pt x="162876" y="1447"/>
                        <a:pt x="160947" y="4020"/>
                        <a:pt x="161268" y="6914"/>
                      </a:cubicBezTo>
                      <a:cubicBezTo>
                        <a:pt x="161509" y="9486"/>
                        <a:pt x="163519" y="11416"/>
                        <a:pt x="165770" y="11576"/>
                      </a:cubicBezTo>
                      <a:cubicBezTo>
                        <a:pt x="166011" y="11576"/>
                        <a:pt x="166333" y="11576"/>
                        <a:pt x="166654" y="11576"/>
                      </a:cubicBezTo>
                      <a:cubicBezTo>
                        <a:pt x="171800" y="10933"/>
                        <a:pt x="177105" y="10612"/>
                        <a:pt x="182331" y="10531"/>
                      </a:cubicBezTo>
                      <a:cubicBezTo>
                        <a:pt x="184984" y="10451"/>
                        <a:pt x="187074" y="8119"/>
                        <a:pt x="187074" y="5225"/>
                      </a:cubicBezTo>
                      <a:cubicBezTo>
                        <a:pt x="186913" y="2251"/>
                        <a:pt x="184743" y="0"/>
                        <a:pt x="182089" y="0"/>
                      </a:cubicBezTo>
                      <a:close/>
                      <a:moveTo>
                        <a:pt x="267064" y="20580"/>
                      </a:moveTo>
                      <a:cubicBezTo>
                        <a:pt x="262160" y="17927"/>
                        <a:pt x="257095" y="15516"/>
                        <a:pt x="252030" y="13425"/>
                      </a:cubicBezTo>
                      <a:cubicBezTo>
                        <a:pt x="249538" y="12380"/>
                        <a:pt x="246805" y="13747"/>
                        <a:pt x="245841" y="16400"/>
                      </a:cubicBezTo>
                      <a:cubicBezTo>
                        <a:pt x="244876" y="19133"/>
                        <a:pt x="246162" y="22108"/>
                        <a:pt x="248574" y="23153"/>
                      </a:cubicBezTo>
                      <a:cubicBezTo>
                        <a:pt x="253398" y="25162"/>
                        <a:pt x="258221" y="27494"/>
                        <a:pt x="262884" y="29986"/>
                      </a:cubicBezTo>
                      <a:cubicBezTo>
                        <a:pt x="263446" y="30308"/>
                        <a:pt x="264089" y="30468"/>
                        <a:pt x="264733" y="30549"/>
                      </a:cubicBezTo>
                      <a:cubicBezTo>
                        <a:pt x="266581" y="30710"/>
                        <a:pt x="268431" y="29584"/>
                        <a:pt x="269315" y="27655"/>
                      </a:cubicBezTo>
                      <a:cubicBezTo>
                        <a:pt x="270441" y="25002"/>
                        <a:pt x="269476" y="21867"/>
                        <a:pt x="267064" y="20580"/>
                      </a:cubicBezTo>
                      <a:close/>
                      <a:moveTo>
                        <a:pt x="144305" y="10370"/>
                      </a:moveTo>
                      <a:cubicBezTo>
                        <a:pt x="143582" y="7557"/>
                        <a:pt x="140929" y="5868"/>
                        <a:pt x="138357" y="6672"/>
                      </a:cubicBezTo>
                      <a:cubicBezTo>
                        <a:pt x="133051" y="8200"/>
                        <a:pt x="127665" y="9969"/>
                        <a:pt x="122519" y="12059"/>
                      </a:cubicBezTo>
                      <a:cubicBezTo>
                        <a:pt x="120027" y="13023"/>
                        <a:pt x="118741" y="16078"/>
                        <a:pt x="119625" y="18812"/>
                      </a:cubicBezTo>
                      <a:cubicBezTo>
                        <a:pt x="120349" y="20821"/>
                        <a:pt x="122037" y="22108"/>
                        <a:pt x="123886" y="22268"/>
                      </a:cubicBezTo>
                      <a:cubicBezTo>
                        <a:pt x="124529" y="22349"/>
                        <a:pt x="125172" y="22188"/>
                        <a:pt x="125815" y="21947"/>
                      </a:cubicBezTo>
                      <a:cubicBezTo>
                        <a:pt x="130719" y="20017"/>
                        <a:pt x="135784" y="18329"/>
                        <a:pt x="140849" y="16882"/>
                      </a:cubicBezTo>
                      <a:cubicBezTo>
                        <a:pt x="143502" y="16078"/>
                        <a:pt x="145029" y="13184"/>
                        <a:pt x="144305" y="10370"/>
                      </a:cubicBezTo>
                      <a:close/>
                      <a:moveTo>
                        <a:pt x="303642" y="46547"/>
                      </a:moveTo>
                      <a:cubicBezTo>
                        <a:pt x="299462" y="42768"/>
                        <a:pt x="295120" y="39070"/>
                        <a:pt x="290618" y="35694"/>
                      </a:cubicBezTo>
                      <a:cubicBezTo>
                        <a:pt x="288448" y="34086"/>
                        <a:pt x="285474" y="34649"/>
                        <a:pt x="283946" y="36980"/>
                      </a:cubicBezTo>
                      <a:cubicBezTo>
                        <a:pt x="282419" y="39392"/>
                        <a:pt x="282982" y="42608"/>
                        <a:pt x="285152" y="44216"/>
                      </a:cubicBezTo>
                      <a:cubicBezTo>
                        <a:pt x="289413" y="47431"/>
                        <a:pt x="293513" y="50888"/>
                        <a:pt x="297452" y="54506"/>
                      </a:cubicBezTo>
                      <a:cubicBezTo>
                        <a:pt x="298256" y="55229"/>
                        <a:pt x="299220" y="55631"/>
                        <a:pt x="300185" y="55711"/>
                      </a:cubicBezTo>
                      <a:cubicBezTo>
                        <a:pt x="301633" y="55792"/>
                        <a:pt x="303160" y="55149"/>
                        <a:pt x="304205" y="53862"/>
                      </a:cubicBezTo>
                      <a:cubicBezTo>
                        <a:pt x="305974" y="51692"/>
                        <a:pt x="305652" y="48396"/>
                        <a:pt x="303642" y="46547"/>
                      </a:cubicBezTo>
                      <a:close/>
                      <a:moveTo>
                        <a:pt x="103949" y="26449"/>
                      </a:moveTo>
                      <a:cubicBezTo>
                        <a:pt x="102663" y="23876"/>
                        <a:pt x="99688" y="22911"/>
                        <a:pt x="97357" y="24359"/>
                      </a:cubicBezTo>
                      <a:cubicBezTo>
                        <a:pt x="92533" y="27253"/>
                        <a:pt x="87710" y="30388"/>
                        <a:pt x="83127" y="33684"/>
                      </a:cubicBezTo>
                      <a:cubicBezTo>
                        <a:pt x="80876" y="35292"/>
                        <a:pt x="80314" y="38588"/>
                        <a:pt x="81761" y="41000"/>
                      </a:cubicBezTo>
                      <a:cubicBezTo>
                        <a:pt x="82645" y="42447"/>
                        <a:pt x="84012" y="43251"/>
                        <a:pt x="85539" y="43331"/>
                      </a:cubicBezTo>
                      <a:cubicBezTo>
                        <a:pt x="86584" y="43412"/>
                        <a:pt x="87629" y="43090"/>
                        <a:pt x="88594" y="42447"/>
                      </a:cubicBezTo>
                      <a:cubicBezTo>
                        <a:pt x="92935" y="39311"/>
                        <a:pt x="97518" y="36337"/>
                        <a:pt x="102100" y="33604"/>
                      </a:cubicBezTo>
                      <a:cubicBezTo>
                        <a:pt x="104351" y="32157"/>
                        <a:pt x="105235" y="29021"/>
                        <a:pt x="103949" y="26449"/>
                      </a:cubicBezTo>
                      <a:close/>
                      <a:moveTo>
                        <a:pt x="333467" y="81115"/>
                      </a:moveTo>
                      <a:cubicBezTo>
                        <a:pt x="330252" y="76372"/>
                        <a:pt x="326795" y="71709"/>
                        <a:pt x="323178" y="67288"/>
                      </a:cubicBezTo>
                      <a:cubicBezTo>
                        <a:pt x="321409" y="65117"/>
                        <a:pt x="318434" y="64957"/>
                        <a:pt x="316424" y="66886"/>
                      </a:cubicBezTo>
                      <a:cubicBezTo>
                        <a:pt x="314495" y="68815"/>
                        <a:pt x="314254" y="72112"/>
                        <a:pt x="316023" y="74282"/>
                      </a:cubicBezTo>
                      <a:cubicBezTo>
                        <a:pt x="319479" y="78462"/>
                        <a:pt x="322695" y="82884"/>
                        <a:pt x="325750" y="87386"/>
                      </a:cubicBezTo>
                      <a:cubicBezTo>
                        <a:pt x="326634" y="88672"/>
                        <a:pt x="327920" y="89396"/>
                        <a:pt x="329287" y="89476"/>
                      </a:cubicBezTo>
                      <a:cubicBezTo>
                        <a:pt x="330332" y="89556"/>
                        <a:pt x="331458" y="89235"/>
                        <a:pt x="332422" y="88431"/>
                      </a:cubicBezTo>
                      <a:cubicBezTo>
                        <a:pt x="334593" y="86662"/>
                        <a:pt x="334995" y="83366"/>
                        <a:pt x="333467" y="81115"/>
                      </a:cubicBezTo>
                      <a:close/>
                      <a:moveTo>
                        <a:pt x="68014" y="52496"/>
                      </a:moveTo>
                      <a:cubicBezTo>
                        <a:pt x="66165" y="50325"/>
                        <a:pt x="63110" y="50164"/>
                        <a:pt x="61100" y="52174"/>
                      </a:cubicBezTo>
                      <a:cubicBezTo>
                        <a:pt x="57000" y="56194"/>
                        <a:pt x="52980" y="60455"/>
                        <a:pt x="49202" y="64876"/>
                      </a:cubicBezTo>
                      <a:cubicBezTo>
                        <a:pt x="47353" y="67047"/>
                        <a:pt x="47514" y="70343"/>
                        <a:pt x="49524" y="72353"/>
                      </a:cubicBezTo>
                      <a:cubicBezTo>
                        <a:pt x="50408" y="73156"/>
                        <a:pt x="51453" y="73639"/>
                        <a:pt x="52498" y="73719"/>
                      </a:cubicBezTo>
                      <a:cubicBezTo>
                        <a:pt x="53945" y="73800"/>
                        <a:pt x="55392" y="73237"/>
                        <a:pt x="56437" y="72031"/>
                      </a:cubicBezTo>
                      <a:cubicBezTo>
                        <a:pt x="59974" y="67851"/>
                        <a:pt x="63753" y="63751"/>
                        <a:pt x="67692" y="59972"/>
                      </a:cubicBezTo>
                      <a:cubicBezTo>
                        <a:pt x="69702" y="58043"/>
                        <a:pt x="69863" y="54666"/>
                        <a:pt x="68014" y="52496"/>
                      </a:cubicBezTo>
                      <a:close/>
                      <a:moveTo>
                        <a:pt x="354932" y="122195"/>
                      </a:moveTo>
                      <a:cubicBezTo>
                        <a:pt x="352842" y="116729"/>
                        <a:pt x="350511" y="111343"/>
                        <a:pt x="347938" y="106117"/>
                      </a:cubicBezTo>
                      <a:cubicBezTo>
                        <a:pt x="346732" y="103545"/>
                        <a:pt x="343838" y="102580"/>
                        <a:pt x="341507" y="103947"/>
                      </a:cubicBezTo>
                      <a:cubicBezTo>
                        <a:pt x="339175" y="105313"/>
                        <a:pt x="338291" y="108449"/>
                        <a:pt x="339497" y="111021"/>
                      </a:cubicBezTo>
                      <a:cubicBezTo>
                        <a:pt x="341909" y="116005"/>
                        <a:pt x="344160" y="121070"/>
                        <a:pt x="346089" y="126215"/>
                      </a:cubicBezTo>
                      <a:cubicBezTo>
                        <a:pt x="346813" y="128064"/>
                        <a:pt x="348420" y="129270"/>
                        <a:pt x="350189" y="129350"/>
                      </a:cubicBezTo>
                      <a:cubicBezTo>
                        <a:pt x="350912" y="129431"/>
                        <a:pt x="351636" y="129270"/>
                        <a:pt x="352360" y="128948"/>
                      </a:cubicBezTo>
                      <a:cubicBezTo>
                        <a:pt x="354772" y="127903"/>
                        <a:pt x="355897" y="124849"/>
                        <a:pt x="354932" y="122195"/>
                      </a:cubicBezTo>
                      <a:close/>
                      <a:moveTo>
                        <a:pt x="38751" y="87145"/>
                      </a:moveTo>
                      <a:cubicBezTo>
                        <a:pt x="36500" y="85537"/>
                        <a:pt x="33445" y="86180"/>
                        <a:pt x="31918" y="88592"/>
                      </a:cubicBezTo>
                      <a:cubicBezTo>
                        <a:pt x="28782" y="93576"/>
                        <a:pt x="25888" y="98801"/>
                        <a:pt x="23155" y="104027"/>
                      </a:cubicBezTo>
                      <a:cubicBezTo>
                        <a:pt x="21869" y="106599"/>
                        <a:pt x="22753" y="109815"/>
                        <a:pt x="25084" y="111182"/>
                      </a:cubicBezTo>
                      <a:cubicBezTo>
                        <a:pt x="25727" y="111584"/>
                        <a:pt x="26451" y="111745"/>
                        <a:pt x="27175" y="111825"/>
                      </a:cubicBezTo>
                      <a:cubicBezTo>
                        <a:pt x="29024" y="111905"/>
                        <a:pt x="30792" y="110941"/>
                        <a:pt x="31757" y="109092"/>
                      </a:cubicBezTo>
                      <a:cubicBezTo>
                        <a:pt x="34329" y="104107"/>
                        <a:pt x="37063" y="99204"/>
                        <a:pt x="40037" y="94460"/>
                      </a:cubicBezTo>
                      <a:cubicBezTo>
                        <a:pt x="41645" y="92049"/>
                        <a:pt x="41002" y="88752"/>
                        <a:pt x="38751" y="87145"/>
                      </a:cubicBezTo>
                      <a:close/>
                      <a:moveTo>
                        <a:pt x="366830" y="167697"/>
                      </a:moveTo>
                      <a:cubicBezTo>
                        <a:pt x="365946" y="161829"/>
                        <a:pt x="364901" y="156041"/>
                        <a:pt x="363534" y="150333"/>
                      </a:cubicBezTo>
                      <a:cubicBezTo>
                        <a:pt x="362891" y="147519"/>
                        <a:pt x="360319" y="145911"/>
                        <a:pt x="357746" y="146635"/>
                      </a:cubicBezTo>
                      <a:cubicBezTo>
                        <a:pt x="355173" y="147358"/>
                        <a:pt x="353646" y="150172"/>
                        <a:pt x="354289" y="152986"/>
                      </a:cubicBezTo>
                      <a:cubicBezTo>
                        <a:pt x="355575" y="158372"/>
                        <a:pt x="356620" y="163919"/>
                        <a:pt x="357424" y="169466"/>
                      </a:cubicBezTo>
                      <a:cubicBezTo>
                        <a:pt x="357826" y="171878"/>
                        <a:pt x="359675" y="173646"/>
                        <a:pt x="361846" y="173807"/>
                      </a:cubicBezTo>
                      <a:cubicBezTo>
                        <a:pt x="362167" y="173807"/>
                        <a:pt x="362569" y="173807"/>
                        <a:pt x="362891" y="173727"/>
                      </a:cubicBezTo>
                      <a:cubicBezTo>
                        <a:pt x="365463" y="173164"/>
                        <a:pt x="367232" y="170511"/>
                        <a:pt x="366830" y="167697"/>
                      </a:cubicBezTo>
                      <a:close/>
                      <a:moveTo>
                        <a:pt x="17849" y="128305"/>
                      </a:moveTo>
                      <a:cubicBezTo>
                        <a:pt x="15277" y="127341"/>
                        <a:pt x="12463" y="128707"/>
                        <a:pt x="11579" y="131440"/>
                      </a:cubicBezTo>
                      <a:cubicBezTo>
                        <a:pt x="9649" y="137068"/>
                        <a:pt x="7961" y="142856"/>
                        <a:pt x="6514" y="148725"/>
                      </a:cubicBezTo>
                      <a:cubicBezTo>
                        <a:pt x="5790" y="151538"/>
                        <a:pt x="7398" y="154433"/>
                        <a:pt x="9971" y="155237"/>
                      </a:cubicBezTo>
                      <a:cubicBezTo>
                        <a:pt x="10292" y="155317"/>
                        <a:pt x="10614" y="155397"/>
                        <a:pt x="10935" y="155397"/>
                      </a:cubicBezTo>
                      <a:cubicBezTo>
                        <a:pt x="13186" y="155558"/>
                        <a:pt x="15357" y="153950"/>
                        <a:pt x="16000" y="151458"/>
                      </a:cubicBezTo>
                      <a:cubicBezTo>
                        <a:pt x="17367" y="145992"/>
                        <a:pt x="18975" y="140445"/>
                        <a:pt x="20824" y="135139"/>
                      </a:cubicBezTo>
                      <a:cubicBezTo>
                        <a:pt x="21708" y="132325"/>
                        <a:pt x="20422" y="129270"/>
                        <a:pt x="17849" y="128305"/>
                      </a:cubicBezTo>
                      <a:close/>
                      <a:moveTo>
                        <a:pt x="11016" y="179515"/>
                      </a:moveTo>
                      <a:cubicBezTo>
                        <a:pt x="11338" y="176621"/>
                        <a:pt x="9408" y="173968"/>
                        <a:pt x="6675" y="173646"/>
                      </a:cubicBezTo>
                      <a:cubicBezTo>
                        <a:pt x="3941" y="173325"/>
                        <a:pt x="1530" y="175415"/>
                        <a:pt x="1208" y="178309"/>
                      </a:cubicBezTo>
                      <a:cubicBezTo>
                        <a:pt x="806" y="181846"/>
                        <a:pt x="565" y="185384"/>
                        <a:pt x="324" y="189001"/>
                      </a:cubicBezTo>
                      <a:cubicBezTo>
                        <a:pt x="163" y="191493"/>
                        <a:pt x="82" y="193905"/>
                        <a:pt x="2" y="196397"/>
                      </a:cubicBezTo>
                      <a:cubicBezTo>
                        <a:pt x="-78" y="199291"/>
                        <a:pt x="2012" y="201623"/>
                        <a:pt x="4584" y="201783"/>
                      </a:cubicBezTo>
                      <a:cubicBezTo>
                        <a:pt x="4665" y="201783"/>
                        <a:pt x="4665" y="201783"/>
                        <a:pt x="4745" y="201783"/>
                      </a:cubicBezTo>
                      <a:cubicBezTo>
                        <a:pt x="7479" y="201864"/>
                        <a:pt x="9730" y="199532"/>
                        <a:pt x="9810" y="196638"/>
                      </a:cubicBezTo>
                      <a:cubicBezTo>
                        <a:pt x="9890" y="194307"/>
                        <a:pt x="9971" y="191976"/>
                        <a:pt x="10131" y="189644"/>
                      </a:cubicBezTo>
                      <a:cubicBezTo>
                        <a:pt x="10373" y="186188"/>
                        <a:pt x="10694" y="182811"/>
                        <a:pt x="11016" y="179515"/>
                      </a:cubicBezTo>
                      <a:close/>
                      <a:moveTo>
                        <a:pt x="369081" y="197121"/>
                      </a:moveTo>
                      <a:cubicBezTo>
                        <a:pt x="369081" y="194227"/>
                        <a:pt x="366911" y="191976"/>
                        <a:pt x="364258" y="191976"/>
                      </a:cubicBezTo>
                      <a:cubicBezTo>
                        <a:pt x="361605" y="191976"/>
                        <a:pt x="359514" y="194387"/>
                        <a:pt x="359514" y="197281"/>
                      </a:cubicBezTo>
                      <a:cubicBezTo>
                        <a:pt x="359595" y="201864"/>
                        <a:pt x="359434" y="206446"/>
                        <a:pt x="359193" y="211029"/>
                      </a:cubicBezTo>
                      <a:cubicBezTo>
                        <a:pt x="358872" y="216656"/>
                        <a:pt x="358309" y="222283"/>
                        <a:pt x="357505" y="227830"/>
                      </a:cubicBezTo>
                      <a:cubicBezTo>
                        <a:pt x="357103" y="230644"/>
                        <a:pt x="358872" y="233297"/>
                        <a:pt x="361524" y="233699"/>
                      </a:cubicBezTo>
                      <a:cubicBezTo>
                        <a:pt x="361685" y="233699"/>
                        <a:pt x="361846" y="233699"/>
                        <a:pt x="361927" y="233779"/>
                      </a:cubicBezTo>
                      <a:cubicBezTo>
                        <a:pt x="364338" y="233940"/>
                        <a:pt x="366508" y="232011"/>
                        <a:pt x="366911" y="229358"/>
                      </a:cubicBezTo>
                      <a:cubicBezTo>
                        <a:pt x="367714" y="223570"/>
                        <a:pt x="368277" y="217621"/>
                        <a:pt x="368679" y="211672"/>
                      </a:cubicBezTo>
                      <a:cubicBezTo>
                        <a:pt x="368921" y="206848"/>
                        <a:pt x="369081" y="201944"/>
                        <a:pt x="369081" y="197121"/>
                      </a:cubicBezTo>
                      <a:close/>
                      <a:moveTo>
                        <a:pt x="13830" y="241979"/>
                      </a:moveTo>
                      <a:cubicBezTo>
                        <a:pt x="12704" y="236432"/>
                        <a:pt x="11820" y="230805"/>
                        <a:pt x="11177" y="225097"/>
                      </a:cubicBezTo>
                      <a:cubicBezTo>
                        <a:pt x="10855" y="222203"/>
                        <a:pt x="8363" y="220193"/>
                        <a:pt x="5710" y="220515"/>
                      </a:cubicBezTo>
                      <a:cubicBezTo>
                        <a:pt x="3057" y="220917"/>
                        <a:pt x="1128" y="223570"/>
                        <a:pt x="1449" y="226464"/>
                      </a:cubicBezTo>
                      <a:cubicBezTo>
                        <a:pt x="2173" y="232413"/>
                        <a:pt x="3137" y="238442"/>
                        <a:pt x="4263" y="244311"/>
                      </a:cubicBezTo>
                      <a:cubicBezTo>
                        <a:pt x="4745" y="246642"/>
                        <a:pt x="6594" y="248330"/>
                        <a:pt x="8765" y="248411"/>
                      </a:cubicBezTo>
                      <a:cubicBezTo>
                        <a:pt x="9167" y="248411"/>
                        <a:pt x="9649" y="248411"/>
                        <a:pt x="10131" y="248250"/>
                      </a:cubicBezTo>
                      <a:cubicBezTo>
                        <a:pt x="12785" y="247607"/>
                        <a:pt x="14473" y="244793"/>
                        <a:pt x="13830" y="241979"/>
                      </a:cubicBezTo>
                      <a:close/>
                      <a:moveTo>
                        <a:pt x="357746" y="251787"/>
                      </a:moveTo>
                      <a:cubicBezTo>
                        <a:pt x="355254" y="250983"/>
                        <a:pt x="352601" y="252511"/>
                        <a:pt x="351797" y="255244"/>
                      </a:cubicBezTo>
                      <a:cubicBezTo>
                        <a:pt x="350270" y="260630"/>
                        <a:pt x="348501" y="265936"/>
                        <a:pt x="346571" y="271162"/>
                      </a:cubicBezTo>
                      <a:cubicBezTo>
                        <a:pt x="345526" y="273815"/>
                        <a:pt x="346732" y="276870"/>
                        <a:pt x="349144" y="277914"/>
                      </a:cubicBezTo>
                      <a:cubicBezTo>
                        <a:pt x="349626" y="278156"/>
                        <a:pt x="350189" y="278236"/>
                        <a:pt x="350671" y="278317"/>
                      </a:cubicBezTo>
                      <a:cubicBezTo>
                        <a:pt x="352681" y="278397"/>
                        <a:pt x="354530" y="277191"/>
                        <a:pt x="355334" y="275101"/>
                      </a:cubicBezTo>
                      <a:cubicBezTo>
                        <a:pt x="357424" y="269634"/>
                        <a:pt x="359273" y="264007"/>
                        <a:pt x="360801" y="258299"/>
                      </a:cubicBezTo>
                      <a:cubicBezTo>
                        <a:pt x="361685" y="255485"/>
                        <a:pt x="360238" y="252591"/>
                        <a:pt x="357746" y="251787"/>
                      </a:cubicBezTo>
                      <a:close/>
                      <a:moveTo>
                        <a:pt x="27737" y="284909"/>
                      </a:moveTo>
                      <a:cubicBezTo>
                        <a:pt x="25406" y="279844"/>
                        <a:pt x="23316" y="274538"/>
                        <a:pt x="21467" y="269232"/>
                      </a:cubicBezTo>
                      <a:cubicBezTo>
                        <a:pt x="20502" y="266499"/>
                        <a:pt x="17688" y="265213"/>
                        <a:pt x="15116" y="266258"/>
                      </a:cubicBezTo>
                      <a:cubicBezTo>
                        <a:pt x="12543" y="267303"/>
                        <a:pt x="11338" y="270358"/>
                        <a:pt x="12302" y="273091"/>
                      </a:cubicBezTo>
                      <a:cubicBezTo>
                        <a:pt x="14312" y="278718"/>
                        <a:pt x="16563" y="284265"/>
                        <a:pt x="18975" y="289571"/>
                      </a:cubicBezTo>
                      <a:cubicBezTo>
                        <a:pt x="19779" y="291340"/>
                        <a:pt x="21387" y="292385"/>
                        <a:pt x="23075" y="292465"/>
                      </a:cubicBezTo>
                      <a:cubicBezTo>
                        <a:pt x="23879" y="292546"/>
                        <a:pt x="24763" y="292305"/>
                        <a:pt x="25486" y="291903"/>
                      </a:cubicBezTo>
                      <a:cubicBezTo>
                        <a:pt x="27898" y="290697"/>
                        <a:pt x="28943" y="287481"/>
                        <a:pt x="27737" y="284909"/>
                      </a:cubicBezTo>
                      <a:close/>
                      <a:moveTo>
                        <a:pt x="341587" y="294475"/>
                      </a:moveTo>
                      <a:cubicBezTo>
                        <a:pt x="339336" y="293028"/>
                        <a:pt x="336442" y="293832"/>
                        <a:pt x="335075" y="296324"/>
                      </a:cubicBezTo>
                      <a:cubicBezTo>
                        <a:pt x="332422" y="301148"/>
                        <a:pt x="329528" y="305891"/>
                        <a:pt x="326554" y="310473"/>
                      </a:cubicBezTo>
                      <a:cubicBezTo>
                        <a:pt x="325026" y="312805"/>
                        <a:pt x="325428" y="316020"/>
                        <a:pt x="327599" y="317709"/>
                      </a:cubicBezTo>
                      <a:cubicBezTo>
                        <a:pt x="328403" y="318271"/>
                        <a:pt x="329207" y="318593"/>
                        <a:pt x="330091" y="318673"/>
                      </a:cubicBezTo>
                      <a:cubicBezTo>
                        <a:pt x="331619" y="318754"/>
                        <a:pt x="333227" y="318030"/>
                        <a:pt x="334272" y="316503"/>
                      </a:cubicBezTo>
                      <a:cubicBezTo>
                        <a:pt x="337487" y="311679"/>
                        <a:pt x="340462" y="306695"/>
                        <a:pt x="343276" y="301550"/>
                      </a:cubicBezTo>
                      <a:cubicBezTo>
                        <a:pt x="344562" y="299138"/>
                        <a:pt x="343838" y="295922"/>
                        <a:pt x="341587" y="294475"/>
                      </a:cubicBezTo>
                      <a:close/>
                      <a:moveTo>
                        <a:pt x="50649" y="322854"/>
                      </a:moveTo>
                      <a:cubicBezTo>
                        <a:pt x="47273" y="318512"/>
                        <a:pt x="44057" y="313930"/>
                        <a:pt x="41082" y="309348"/>
                      </a:cubicBezTo>
                      <a:cubicBezTo>
                        <a:pt x="39555" y="306936"/>
                        <a:pt x="36500" y="306373"/>
                        <a:pt x="34249" y="308061"/>
                      </a:cubicBezTo>
                      <a:cubicBezTo>
                        <a:pt x="31998" y="309750"/>
                        <a:pt x="31435" y="313046"/>
                        <a:pt x="32963" y="315458"/>
                      </a:cubicBezTo>
                      <a:cubicBezTo>
                        <a:pt x="36098" y="320361"/>
                        <a:pt x="39555" y="325185"/>
                        <a:pt x="43092" y="329687"/>
                      </a:cubicBezTo>
                      <a:cubicBezTo>
                        <a:pt x="43977" y="330893"/>
                        <a:pt x="45263" y="331455"/>
                        <a:pt x="46549" y="331536"/>
                      </a:cubicBezTo>
                      <a:cubicBezTo>
                        <a:pt x="47755" y="331616"/>
                        <a:pt x="48961" y="331214"/>
                        <a:pt x="50006" y="330330"/>
                      </a:cubicBezTo>
                      <a:cubicBezTo>
                        <a:pt x="52016" y="328401"/>
                        <a:pt x="52337" y="325105"/>
                        <a:pt x="50649" y="322854"/>
                      </a:cubicBezTo>
                      <a:close/>
                      <a:moveTo>
                        <a:pt x="316505" y="331938"/>
                      </a:moveTo>
                      <a:cubicBezTo>
                        <a:pt x="314656" y="329928"/>
                        <a:pt x="311601" y="330008"/>
                        <a:pt x="309752" y="332099"/>
                      </a:cubicBezTo>
                      <a:cubicBezTo>
                        <a:pt x="306135" y="336118"/>
                        <a:pt x="302275" y="340057"/>
                        <a:pt x="298417" y="343675"/>
                      </a:cubicBezTo>
                      <a:cubicBezTo>
                        <a:pt x="296407" y="345605"/>
                        <a:pt x="296166" y="348820"/>
                        <a:pt x="297854" y="350991"/>
                      </a:cubicBezTo>
                      <a:cubicBezTo>
                        <a:pt x="298738" y="352116"/>
                        <a:pt x="299944" y="352679"/>
                        <a:pt x="301230" y="352759"/>
                      </a:cubicBezTo>
                      <a:cubicBezTo>
                        <a:pt x="302436" y="352840"/>
                        <a:pt x="303642" y="352438"/>
                        <a:pt x="304607" y="351473"/>
                      </a:cubicBezTo>
                      <a:cubicBezTo>
                        <a:pt x="308707" y="347614"/>
                        <a:pt x="312807" y="343514"/>
                        <a:pt x="316585" y="339253"/>
                      </a:cubicBezTo>
                      <a:cubicBezTo>
                        <a:pt x="318434" y="337244"/>
                        <a:pt x="318434" y="333948"/>
                        <a:pt x="316505" y="331938"/>
                      </a:cubicBezTo>
                      <a:close/>
                      <a:moveTo>
                        <a:pt x="81118" y="353804"/>
                      </a:moveTo>
                      <a:cubicBezTo>
                        <a:pt x="76937" y="350508"/>
                        <a:pt x="72757" y="346891"/>
                        <a:pt x="68898" y="343112"/>
                      </a:cubicBezTo>
                      <a:cubicBezTo>
                        <a:pt x="66888" y="341183"/>
                        <a:pt x="63833" y="341424"/>
                        <a:pt x="61984" y="343595"/>
                      </a:cubicBezTo>
                      <a:cubicBezTo>
                        <a:pt x="60216" y="345765"/>
                        <a:pt x="60376" y="349142"/>
                        <a:pt x="62386" y="350991"/>
                      </a:cubicBezTo>
                      <a:cubicBezTo>
                        <a:pt x="66567" y="354930"/>
                        <a:pt x="70908" y="358708"/>
                        <a:pt x="75329" y="362246"/>
                      </a:cubicBezTo>
                      <a:cubicBezTo>
                        <a:pt x="76133" y="362889"/>
                        <a:pt x="77018" y="363210"/>
                        <a:pt x="77982" y="363291"/>
                      </a:cubicBezTo>
                      <a:cubicBezTo>
                        <a:pt x="79590" y="363371"/>
                        <a:pt x="81198" y="362648"/>
                        <a:pt x="82163" y="361120"/>
                      </a:cubicBezTo>
                      <a:cubicBezTo>
                        <a:pt x="83770" y="358869"/>
                        <a:pt x="83288" y="355573"/>
                        <a:pt x="81118" y="353804"/>
                      </a:cubicBezTo>
                      <a:close/>
                      <a:moveTo>
                        <a:pt x="284107" y="362085"/>
                      </a:moveTo>
                      <a:cubicBezTo>
                        <a:pt x="282740" y="359673"/>
                        <a:pt x="279766" y="358950"/>
                        <a:pt x="277515" y="360477"/>
                      </a:cubicBezTo>
                      <a:cubicBezTo>
                        <a:pt x="273093" y="363532"/>
                        <a:pt x="268591" y="366345"/>
                        <a:pt x="263929" y="368918"/>
                      </a:cubicBezTo>
                      <a:cubicBezTo>
                        <a:pt x="261597" y="370204"/>
                        <a:pt x="260632" y="373420"/>
                        <a:pt x="261758" y="375912"/>
                      </a:cubicBezTo>
                      <a:cubicBezTo>
                        <a:pt x="262562" y="377601"/>
                        <a:pt x="264089" y="378645"/>
                        <a:pt x="265697" y="378726"/>
                      </a:cubicBezTo>
                      <a:cubicBezTo>
                        <a:pt x="266501" y="378806"/>
                        <a:pt x="267386" y="378565"/>
                        <a:pt x="268109" y="378163"/>
                      </a:cubicBezTo>
                      <a:cubicBezTo>
                        <a:pt x="272933" y="375430"/>
                        <a:pt x="277756" y="372455"/>
                        <a:pt x="282419" y="369240"/>
                      </a:cubicBezTo>
                      <a:cubicBezTo>
                        <a:pt x="284831" y="367712"/>
                        <a:pt x="285554" y="364497"/>
                        <a:pt x="284107" y="362085"/>
                      </a:cubicBezTo>
                      <a:close/>
                      <a:moveTo>
                        <a:pt x="117535" y="375993"/>
                      </a:moveTo>
                      <a:cubicBezTo>
                        <a:pt x="112712" y="373822"/>
                        <a:pt x="107968" y="371410"/>
                        <a:pt x="103306" y="368838"/>
                      </a:cubicBezTo>
                      <a:cubicBezTo>
                        <a:pt x="100894" y="367471"/>
                        <a:pt x="98000" y="368516"/>
                        <a:pt x="96714" y="371089"/>
                      </a:cubicBezTo>
                      <a:cubicBezTo>
                        <a:pt x="95427" y="373661"/>
                        <a:pt x="96312" y="376877"/>
                        <a:pt x="98723" y="378163"/>
                      </a:cubicBezTo>
                      <a:cubicBezTo>
                        <a:pt x="103627" y="380896"/>
                        <a:pt x="108692" y="383469"/>
                        <a:pt x="113757" y="385720"/>
                      </a:cubicBezTo>
                      <a:cubicBezTo>
                        <a:pt x="114239" y="385961"/>
                        <a:pt x="114802" y="386042"/>
                        <a:pt x="115364" y="386122"/>
                      </a:cubicBezTo>
                      <a:cubicBezTo>
                        <a:pt x="117374" y="386202"/>
                        <a:pt x="119304" y="384996"/>
                        <a:pt x="120108" y="382826"/>
                      </a:cubicBezTo>
                      <a:cubicBezTo>
                        <a:pt x="121153" y="380093"/>
                        <a:pt x="120027" y="377038"/>
                        <a:pt x="117535" y="375993"/>
                      </a:cubicBezTo>
                      <a:close/>
                      <a:moveTo>
                        <a:pt x="246082" y="383228"/>
                      </a:moveTo>
                      <a:cubicBezTo>
                        <a:pt x="245278" y="380495"/>
                        <a:pt x="242544" y="379048"/>
                        <a:pt x="240052" y="380012"/>
                      </a:cubicBezTo>
                      <a:cubicBezTo>
                        <a:pt x="235148" y="381861"/>
                        <a:pt x="230084" y="383389"/>
                        <a:pt x="225019" y="384755"/>
                      </a:cubicBezTo>
                      <a:cubicBezTo>
                        <a:pt x="222446" y="385399"/>
                        <a:pt x="220838" y="388212"/>
                        <a:pt x="221401" y="391026"/>
                      </a:cubicBezTo>
                      <a:cubicBezTo>
                        <a:pt x="221884" y="393357"/>
                        <a:pt x="223733" y="394885"/>
                        <a:pt x="225743" y="394965"/>
                      </a:cubicBezTo>
                      <a:cubicBezTo>
                        <a:pt x="226225" y="394965"/>
                        <a:pt x="226627" y="394965"/>
                        <a:pt x="227109" y="394804"/>
                      </a:cubicBezTo>
                      <a:cubicBezTo>
                        <a:pt x="232415" y="393357"/>
                        <a:pt x="237801" y="391749"/>
                        <a:pt x="242946" y="389820"/>
                      </a:cubicBezTo>
                      <a:cubicBezTo>
                        <a:pt x="245519" y="388936"/>
                        <a:pt x="246966" y="385961"/>
                        <a:pt x="246082" y="383228"/>
                      </a:cubicBezTo>
                      <a:close/>
                      <a:moveTo>
                        <a:pt x="157731" y="387971"/>
                      </a:moveTo>
                      <a:cubicBezTo>
                        <a:pt x="152586" y="387167"/>
                        <a:pt x="147441" y="386042"/>
                        <a:pt x="142376" y="384675"/>
                      </a:cubicBezTo>
                      <a:cubicBezTo>
                        <a:pt x="139804" y="383951"/>
                        <a:pt x="137151" y="385720"/>
                        <a:pt x="136507" y="388534"/>
                      </a:cubicBezTo>
                      <a:cubicBezTo>
                        <a:pt x="135864" y="391347"/>
                        <a:pt x="137392" y="394161"/>
                        <a:pt x="140045" y="394885"/>
                      </a:cubicBezTo>
                      <a:cubicBezTo>
                        <a:pt x="145351" y="396251"/>
                        <a:pt x="150817" y="397457"/>
                        <a:pt x="156284" y="398342"/>
                      </a:cubicBezTo>
                      <a:cubicBezTo>
                        <a:pt x="156445" y="398342"/>
                        <a:pt x="156605" y="398422"/>
                        <a:pt x="156766" y="398422"/>
                      </a:cubicBezTo>
                      <a:cubicBezTo>
                        <a:pt x="159178" y="398583"/>
                        <a:pt x="161429" y="396653"/>
                        <a:pt x="161831" y="393920"/>
                      </a:cubicBezTo>
                      <a:cubicBezTo>
                        <a:pt x="162152" y="391026"/>
                        <a:pt x="160384" y="388373"/>
                        <a:pt x="157731" y="387971"/>
                      </a:cubicBezTo>
                      <a:close/>
                      <a:moveTo>
                        <a:pt x="204519" y="394000"/>
                      </a:moveTo>
                      <a:cubicBezTo>
                        <a:pt x="204278" y="391106"/>
                        <a:pt x="202027" y="389016"/>
                        <a:pt x="199374" y="389257"/>
                      </a:cubicBezTo>
                      <a:cubicBezTo>
                        <a:pt x="194229" y="389740"/>
                        <a:pt x="188923" y="389981"/>
                        <a:pt x="183778" y="389981"/>
                      </a:cubicBezTo>
                      <a:cubicBezTo>
                        <a:pt x="181125" y="389981"/>
                        <a:pt x="178874" y="392312"/>
                        <a:pt x="178874" y="395206"/>
                      </a:cubicBezTo>
                      <a:cubicBezTo>
                        <a:pt x="178874" y="398020"/>
                        <a:pt x="180884" y="400271"/>
                        <a:pt x="183376" y="400432"/>
                      </a:cubicBezTo>
                      <a:lnTo>
                        <a:pt x="183617" y="400432"/>
                      </a:lnTo>
                      <a:cubicBezTo>
                        <a:pt x="189084" y="400432"/>
                        <a:pt x="194631" y="400191"/>
                        <a:pt x="200098" y="399628"/>
                      </a:cubicBezTo>
                      <a:cubicBezTo>
                        <a:pt x="202750" y="399467"/>
                        <a:pt x="204760" y="396895"/>
                        <a:pt x="204519" y="394000"/>
                      </a:cubicBezTo>
                      <a:close/>
                    </a:path>
                  </a:pathLst>
                </a:custGeom>
                <a:solidFill>
                  <a:srgbClr val="F9F9F9"/>
                </a:solidFill>
                <a:ln w="8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887" name="Freeform: Shape 886">
                  <a:extLst>
                    <a:ext uri="{FF2B5EF4-FFF2-40B4-BE49-F238E27FC236}">
                      <a16:creationId xmlns:a16="http://schemas.microsoft.com/office/drawing/2014/main" id="{4C0F37D0-5EF9-45D8-AB94-1232FFEDD982}"/>
                    </a:ext>
                  </a:extLst>
                </p:cNvPr>
                <p:cNvSpPr/>
                <p:nvPr/>
              </p:nvSpPr>
              <p:spPr>
                <a:xfrm>
                  <a:off x="9270789" y="3904862"/>
                  <a:ext cx="547313" cy="593830"/>
                </a:xfrm>
                <a:custGeom>
                  <a:avLst/>
                  <a:gdLst>
                    <a:gd name="connsiteX0" fmla="*/ 532418 w 547313"/>
                    <a:gd name="connsiteY0" fmla="*/ 198752 h 593830"/>
                    <a:gd name="connsiteX1" fmla="*/ 480565 w 547313"/>
                    <a:gd name="connsiteY1" fmla="*/ 101478 h 593830"/>
                    <a:gd name="connsiteX2" fmla="*/ 398727 w 547313"/>
                    <a:gd name="connsiteY2" fmla="*/ 32020 h 593830"/>
                    <a:gd name="connsiteX3" fmla="*/ 294378 w 547313"/>
                    <a:gd name="connsiteY3" fmla="*/ 747 h 593830"/>
                    <a:gd name="connsiteX4" fmla="*/ 186251 w 547313"/>
                    <a:gd name="connsiteY4" fmla="*/ 16021 h 593830"/>
                    <a:gd name="connsiteX5" fmla="*/ 94524 w 547313"/>
                    <a:gd name="connsiteY5" fmla="*/ 73582 h 593830"/>
                    <a:gd name="connsiteX6" fmla="*/ 29246 w 547313"/>
                    <a:gd name="connsiteY6" fmla="*/ 164746 h 593830"/>
                    <a:gd name="connsiteX7" fmla="*/ 546 w 547313"/>
                    <a:gd name="connsiteY7" fmla="*/ 280269 h 593830"/>
                    <a:gd name="connsiteX8" fmla="*/ 15900 w 547313"/>
                    <a:gd name="connsiteY8" fmla="*/ 398445 h 593830"/>
                    <a:gd name="connsiteX9" fmla="*/ 70326 w 547313"/>
                    <a:gd name="connsiteY9" fmla="*/ 496845 h 593830"/>
                    <a:gd name="connsiteX10" fmla="*/ 154818 w 547313"/>
                    <a:gd name="connsiteY10" fmla="*/ 565178 h 593830"/>
                    <a:gd name="connsiteX11" fmla="*/ 260372 w 547313"/>
                    <a:gd name="connsiteY11" fmla="*/ 593556 h 593830"/>
                    <a:gd name="connsiteX12" fmla="*/ 367454 w 547313"/>
                    <a:gd name="connsiteY12" fmla="*/ 575388 h 593830"/>
                    <a:gd name="connsiteX13" fmla="*/ 456689 w 547313"/>
                    <a:gd name="connsiteY13" fmla="*/ 516622 h 593830"/>
                    <a:gd name="connsiteX14" fmla="*/ 519314 w 547313"/>
                    <a:gd name="connsiteY14" fmla="*/ 426502 h 593830"/>
                    <a:gd name="connsiteX15" fmla="*/ 546808 w 547313"/>
                    <a:gd name="connsiteY15" fmla="*/ 313873 h 593830"/>
                    <a:gd name="connsiteX16" fmla="*/ 532418 w 547313"/>
                    <a:gd name="connsiteY16" fmla="*/ 198752 h 593830"/>
                    <a:gd name="connsiteX17" fmla="*/ 260854 w 547313"/>
                    <a:gd name="connsiteY17" fmla="*/ 583347 h 593830"/>
                    <a:gd name="connsiteX18" fmla="*/ 10353 w 547313"/>
                    <a:gd name="connsiteY18" fmla="*/ 281073 h 593830"/>
                    <a:gd name="connsiteX19" fmla="*/ 293734 w 547313"/>
                    <a:gd name="connsiteY19" fmla="*/ 11359 h 593830"/>
                    <a:gd name="connsiteX20" fmla="*/ 537322 w 547313"/>
                    <a:gd name="connsiteY20" fmla="*/ 313552 h 593830"/>
                    <a:gd name="connsiteX21" fmla="*/ 260854 w 547313"/>
                    <a:gd name="connsiteY21" fmla="*/ 583347 h 593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547313" h="593830">
                      <a:moveTo>
                        <a:pt x="532418" y="198752"/>
                      </a:moveTo>
                      <a:cubicBezTo>
                        <a:pt x="521002" y="162978"/>
                        <a:pt x="503557" y="130258"/>
                        <a:pt x="480565" y="101478"/>
                      </a:cubicBezTo>
                      <a:cubicBezTo>
                        <a:pt x="457493" y="72698"/>
                        <a:pt x="429999" y="49304"/>
                        <a:pt x="398727" y="32020"/>
                      </a:cubicBezTo>
                      <a:cubicBezTo>
                        <a:pt x="366248" y="14092"/>
                        <a:pt x="331117" y="3561"/>
                        <a:pt x="294378" y="747"/>
                      </a:cubicBezTo>
                      <a:cubicBezTo>
                        <a:pt x="257478" y="-2067"/>
                        <a:pt x="221060" y="3078"/>
                        <a:pt x="186251" y="16021"/>
                      </a:cubicBezTo>
                      <a:cubicBezTo>
                        <a:pt x="152486" y="28643"/>
                        <a:pt x="121616" y="48017"/>
                        <a:pt x="94524" y="73582"/>
                      </a:cubicBezTo>
                      <a:cubicBezTo>
                        <a:pt x="67351" y="99307"/>
                        <a:pt x="45404" y="129937"/>
                        <a:pt x="29246" y="164746"/>
                      </a:cubicBezTo>
                      <a:cubicBezTo>
                        <a:pt x="12524" y="200842"/>
                        <a:pt x="2877" y="239672"/>
                        <a:pt x="546" y="280269"/>
                      </a:cubicBezTo>
                      <a:cubicBezTo>
                        <a:pt x="-1786" y="320867"/>
                        <a:pt x="3359" y="360581"/>
                        <a:pt x="15900" y="398445"/>
                      </a:cubicBezTo>
                      <a:cubicBezTo>
                        <a:pt x="27959" y="434943"/>
                        <a:pt x="46289" y="468065"/>
                        <a:pt x="70326" y="496845"/>
                      </a:cubicBezTo>
                      <a:cubicBezTo>
                        <a:pt x="94282" y="525545"/>
                        <a:pt x="122741" y="548617"/>
                        <a:pt x="154818" y="565178"/>
                      </a:cubicBezTo>
                      <a:cubicBezTo>
                        <a:pt x="187939" y="582302"/>
                        <a:pt x="223392" y="591868"/>
                        <a:pt x="260372" y="593556"/>
                      </a:cubicBezTo>
                      <a:cubicBezTo>
                        <a:pt x="297192" y="595245"/>
                        <a:pt x="333207" y="589135"/>
                        <a:pt x="367454" y="575388"/>
                      </a:cubicBezTo>
                      <a:cubicBezTo>
                        <a:pt x="400415" y="562123"/>
                        <a:pt x="430481" y="542347"/>
                        <a:pt x="456689" y="516622"/>
                      </a:cubicBezTo>
                      <a:cubicBezTo>
                        <a:pt x="482816" y="490977"/>
                        <a:pt x="503879" y="460669"/>
                        <a:pt x="519314" y="426502"/>
                      </a:cubicBezTo>
                      <a:cubicBezTo>
                        <a:pt x="535312" y="391210"/>
                        <a:pt x="544557" y="353346"/>
                        <a:pt x="546808" y="313873"/>
                      </a:cubicBezTo>
                      <a:cubicBezTo>
                        <a:pt x="548979" y="274562"/>
                        <a:pt x="544155" y="235813"/>
                        <a:pt x="532418" y="198752"/>
                      </a:cubicBezTo>
                      <a:close/>
                      <a:moveTo>
                        <a:pt x="260854" y="583347"/>
                      </a:moveTo>
                      <a:cubicBezTo>
                        <a:pt x="114461" y="576433"/>
                        <a:pt x="1269" y="440812"/>
                        <a:pt x="10353" y="281073"/>
                      </a:cubicBezTo>
                      <a:cubicBezTo>
                        <a:pt x="19438" y="121254"/>
                        <a:pt x="147421" y="265"/>
                        <a:pt x="293734" y="11359"/>
                      </a:cubicBezTo>
                      <a:cubicBezTo>
                        <a:pt x="437877" y="22292"/>
                        <a:pt x="546326" y="157833"/>
                        <a:pt x="537322" y="313552"/>
                      </a:cubicBezTo>
                      <a:cubicBezTo>
                        <a:pt x="528318" y="469110"/>
                        <a:pt x="405077" y="590180"/>
                        <a:pt x="260854" y="583347"/>
                      </a:cubicBezTo>
                      <a:close/>
                    </a:path>
                  </a:pathLst>
                </a:custGeom>
                <a:solidFill>
                  <a:srgbClr val="F9F9F9"/>
                </a:solidFill>
                <a:ln w="8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888" name="Freeform: Shape 887">
                  <a:extLst>
                    <a:ext uri="{FF2B5EF4-FFF2-40B4-BE49-F238E27FC236}">
                      <a16:creationId xmlns:a16="http://schemas.microsoft.com/office/drawing/2014/main" id="{443E81A5-1370-443F-9B87-C6B870977F94}"/>
                    </a:ext>
                  </a:extLst>
                </p:cNvPr>
                <p:cNvSpPr/>
                <p:nvPr/>
              </p:nvSpPr>
              <p:spPr>
                <a:xfrm>
                  <a:off x="9202975" y="3833542"/>
                  <a:ext cx="678687" cy="736332"/>
                </a:xfrm>
                <a:custGeom>
                  <a:avLst/>
                  <a:gdLst>
                    <a:gd name="connsiteX0" fmla="*/ 660445 w 678687"/>
                    <a:gd name="connsiteY0" fmla="*/ 246759 h 736332"/>
                    <a:gd name="connsiteX1" fmla="*/ 596534 w 678687"/>
                    <a:gd name="connsiteY1" fmla="*/ 126412 h 736332"/>
                    <a:gd name="connsiteX2" fmla="*/ 518071 w 678687"/>
                    <a:gd name="connsiteY2" fmla="*/ 54059 h 736332"/>
                    <a:gd name="connsiteX3" fmla="*/ 516544 w 678687"/>
                    <a:gd name="connsiteY3" fmla="*/ 53014 h 736332"/>
                    <a:gd name="connsiteX4" fmla="*/ 495400 w 678687"/>
                    <a:gd name="connsiteY4" fmla="*/ 40232 h 736332"/>
                    <a:gd name="connsiteX5" fmla="*/ 366211 w 678687"/>
                    <a:gd name="connsiteY5" fmla="*/ 1001 h 736332"/>
                    <a:gd name="connsiteX6" fmla="*/ 231957 w 678687"/>
                    <a:gd name="connsiteY6" fmla="*/ 19571 h 736332"/>
                    <a:gd name="connsiteX7" fmla="*/ 225927 w 678687"/>
                    <a:gd name="connsiteY7" fmla="*/ 21822 h 736332"/>
                    <a:gd name="connsiteX8" fmla="*/ 117800 w 678687"/>
                    <a:gd name="connsiteY8" fmla="*/ 90718 h 736332"/>
                    <a:gd name="connsiteX9" fmla="*/ 62410 w 678687"/>
                    <a:gd name="connsiteY9" fmla="*/ 157041 h 736332"/>
                    <a:gd name="connsiteX10" fmla="*/ 36443 w 678687"/>
                    <a:gd name="connsiteY10" fmla="*/ 203910 h 736332"/>
                    <a:gd name="connsiteX11" fmla="*/ 669 w 678687"/>
                    <a:gd name="connsiteY11" fmla="*/ 347570 h 736332"/>
                    <a:gd name="connsiteX12" fmla="*/ 19883 w 678687"/>
                    <a:gd name="connsiteY12" fmla="*/ 494526 h 736332"/>
                    <a:gd name="connsiteX13" fmla="*/ 87734 w 678687"/>
                    <a:gd name="connsiteY13" fmla="*/ 616722 h 736332"/>
                    <a:gd name="connsiteX14" fmla="*/ 192806 w 678687"/>
                    <a:gd name="connsiteY14" fmla="*/ 701214 h 736332"/>
                    <a:gd name="connsiteX15" fmla="*/ 323844 w 678687"/>
                    <a:gd name="connsiteY15" fmla="*/ 736023 h 736332"/>
                    <a:gd name="connsiteX16" fmla="*/ 456491 w 678687"/>
                    <a:gd name="connsiteY16" fmla="*/ 713032 h 736332"/>
                    <a:gd name="connsiteX17" fmla="*/ 466701 w 678687"/>
                    <a:gd name="connsiteY17" fmla="*/ 708690 h 736332"/>
                    <a:gd name="connsiteX18" fmla="*/ 566708 w 678687"/>
                    <a:gd name="connsiteY18" fmla="*/ 640036 h 736332"/>
                    <a:gd name="connsiteX19" fmla="*/ 644045 w 678687"/>
                    <a:gd name="connsiteY19" fmla="*/ 528532 h 736332"/>
                    <a:gd name="connsiteX20" fmla="*/ 677971 w 678687"/>
                    <a:gd name="connsiteY20" fmla="*/ 389293 h 736332"/>
                    <a:gd name="connsiteX21" fmla="*/ 660445 w 678687"/>
                    <a:gd name="connsiteY21" fmla="*/ 246759 h 736332"/>
                    <a:gd name="connsiteX22" fmla="*/ 325291 w 678687"/>
                    <a:gd name="connsiteY22" fmla="*/ 712871 h 736332"/>
                    <a:gd name="connsiteX23" fmla="*/ 22938 w 678687"/>
                    <a:gd name="connsiteY23" fmla="*/ 349017 h 736332"/>
                    <a:gd name="connsiteX24" fmla="*/ 364925 w 678687"/>
                    <a:gd name="connsiteY24" fmla="*/ 24314 h 736332"/>
                    <a:gd name="connsiteX25" fmla="*/ 657310 w 678687"/>
                    <a:gd name="connsiteY25" fmla="*/ 388007 h 736332"/>
                    <a:gd name="connsiteX26" fmla="*/ 325291 w 678687"/>
                    <a:gd name="connsiteY26" fmla="*/ 712871 h 736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78687" h="736332">
                      <a:moveTo>
                        <a:pt x="660445" y="246759"/>
                      </a:moveTo>
                      <a:cubicBezTo>
                        <a:pt x="646377" y="202463"/>
                        <a:pt x="624912" y="161945"/>
                        <a:pt x="596534" y="126412"/>
                      </a:cubicBezTo>
                      <a:cubicBezTo>
                        <a:pt x="573783" y="97873"/>
                        <a:pt x="547494" y="73595"/>
                        <a:pt x="518071" y="54059"/>
                      </a:cubicBezTo>
                      <a:cubicBezTo>
                        <a:pt x="517589" y="53738"/>
                        <a:pt x="517026" y="53336"/>
                        <a:pt x="516544" y="53014"/>
                      </a:cubicBezTo>
                      <a:cubicBezTo>
                        <a:pt x="509710" y="48432"/>
                        <a:pt x="502636" y="44252"/>
                        <a:pt x="495400" y="40232"/>
                      </a:cubicBezTo>
                      <a:cubicBezTo>
                        <a:pt x="455205" y="17883"/>
                        <a:pt x="411793" y="4699"/>
                        <a:pt x="366211" y="1001"/>
                      </a:cubicBezTo>
                      <a:cubicBezTo>
                        <a:pt x="320468" y="-2617"/>
                        <a:pt x="275288" y="3573"/>
                        <a:pt x="231957" y="19571"/>
                      </a:cubicBezTo>
                      <a:cubicBezTo>
                        <a:pt x="229947" y="20295"/>
                        <a:pt x="227937" y="21099"/>
                        <a:pt x="225927" y="21822"/>
                      </a:cubicBezTo>
                      <a:cubicBezTo>
                        <a:pt x="186294" y="37338"/>
                        <a:pt x="149876" y="60491"/>
                        <a:pt x="117800" y="90718"/>
                      </a:cubicBezTo>
                      <a:cubicBezTo>
                        <a:pt x="96818" y="110494"/>
                        <a:pt x="78247" y="132683"/>
                        <a:pt x="62410" y="157041"/>
                      </a:cubicBezTo>
                      <a:cubicBezTo>
                        <a:pt x="52763" y="171914"/>
                        <a:pt x="44081" y="187590"/>
                        <a:pt x="36443" y="203910"/>
                      </a:cubicBezTo>
                      <a:cubicBezTo>
                        <a:pt x="15622" y="248769"/>
                        <a:pt x="3563" y="297164"/>
                        <a:pt x="669" y="347570"/>
                      </a:cubicBezTo>
                      <a:cubicBezTo>
                        <a:pt x="-2225" y="398056"/>
                        <a:pt x="4287" y="447497"/>
                        <a:pt x="19883" y="494526"/>
                      </a:cubicBezTo>
                      <a:cubicBezTo>
                        <a:pt x="34916" y="539867"/>
                        <a:pt x="57747" y="581028"/>
                        <a:pt x="87734" y="616722"/>
                      </a:cubicBezTo>
                      <a:cubicBezTo>
                        <a:pt x="117559" y="652336"/>
                        <a:pt x="152931" y="680794"/>
                        <a:pt x="192806" y="701214"/>
                      </a:cubicBezTo>
                      <a:cubicBezTo>
                        <a:pt x="233966" y="722357"/>
                        <a:pt x="278021" y="734014"/>
                        <a:pt x="323844" y="736023"/>
                      </a:cubicBezTo>
                      <a:cubicBezTo>
                        <a:pt x="369427" y="738033"/>
                        <a:pt x="414044" y="730235"/>
                        <a:pt x="456491" y="713032"/>
                      </a:cubicBezTo>
                      <a:cubicBezTo>
                        <a:pt x="459948" y="711665"/>
                        <a:pt x="463324" y="710218"/>
                        <a:pt x="466701" y="708690"/>
                      </a:cubicBezTo>
                      <a:cubicBezTo>
                        <a:pt x="503520" y="692290"/>
                        <a:pt x="537043" y="669218"/>
                        <a:pt x="566708" y="640036"/>
                      </a:cubicBezTo>
                      <a:cubicBezTo>
                        <a:pt x="598945" y="608281"/>
                        <a:pt x="624992" y="570738"/>
                        <a:pt x="644045" y="528532"/>
                      </a:cubicBezTo>
                      <a:cubicBezTo>
                        <a:pt x="663741" y="484879"/>
                        <a:pt x="675157" y="438091"/>
                        <a:pt x="677971" y="389293"/>
                      </a:cubicBezTo>
                      <a:cubicBezTo>
                        <a:pt x="680865" y="340496"/>
                        <a:pt x="674996" y="292582"/>
                        <a:pt x="660445" y="246759"/>
                      </a:cubicBezTo>
                      <a:close/>
                      <a:moveTo>
                        <a:pt x="325291" y="712871"/>
                      </a:moveTo>
                      <a:cubicBezTo>
                        <a:pt x="148831" y="704992"/>
                        <a:pt x="11924" y="541797"/>
                        <a:pt x="22938" y="349017"/>
                      </a:cubicBezTo>
                      <a:cubicBezTo>
                        <a:pt x="33951" y="156077"/>
                        <a:pt x="188625" y="10487"/>
                        <a:pt x="364925" y="24314"/>
                      </a:cubicBezTo>
                      <a:cubicBezTo>
                        <a:pt x="538250" y="37981"/>
                        <a:pt x="668163" y="201096"/>
                        <a:pt x="657310" y="388007"/>
                      </a:cubicBezTo>
                      <a:cubicBezTo>
                        <a:pt x="646457" y="574838"/>
                        <a:pt x="498697" y="720588"/>
                        <a:pt x="325291" y="712871"/>
                      </a:cubicBezTo>
                      <a:close/>
                    </a:path>
                  </a:pathLst>
                </a:custGeom>
                <a:solidFill>
                  <a:srgbClr val="F9F9F9"/>
                </a:solidFill>
                <a:ln w="8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889" name="Freeform: Shape 888">
                  <a:extLst>
                    <a:ext uri="{FF2B5EF4-FFF2-40B4-BE49-F238E27FC236}">
                      <a16:creationId xmlns:a16="http://schemas.microsoft.com/office/drawing/2014/main" id="{84A055BC-AF35-41FC-BE4A-E95D7EBA994D}"/>
                    </a:ext>
                  </a:extLst>
                </p:cNvPr>
                <p:cNvSpPr/>
                <p:nvPr/>
              </p:nvSpPr>
              <p:spPr>
                <a:xfrm>
                  <a:off x="9057436" y="3680894"/>
                  <a:ext cx="958899" cy="1040345"/>
                </a:xfrm>
                <a:custGeom>
                  <a:avLst/>
                  <a:gdLst>
                    <a:gd name="connsiteX0" fmla="*/ 933405 w 958899"/>
                    <a:gd name="connsiteY0" fmla="*/ 350126 h 1040345"/>
                    <a:gd name="connsiteX1" fmla="*/ 844250 w 958899"/>
                    <a:gd name="connsiteY1" fmla="*/ 180580 h 1040345"/>
                    <a:gd name="connsiteX2" fmla="*/ 702600 w 958899"/>
                    <a:gd name="connsiteY2" fmla="*/ 58303 h 1040345"/>
                    <a:gd name="connsiteX3" fmla="*/ 520593 w 958899"/>
                    <a:gd name="connsiteY3" fmla="*/ 1708 h 1040345"/>
                    <a:gd name="connsiteX4" fmla="*/ 330466 w 958899"/>
                    <a:gd name="connsiteY4" fmla="*/ 26549 h 1040345"/>
                    <a:gd name="connsiteX5" fmla="*/ 168075 w 958899"/>
                    <a:gd name="connsiteY5" fmla="*/ 126556 h 1040345"/>
                    <a:gd name="connsiteX6" fmla="*/ 51989 w 958899"/>
                    <a:gd name="connsiteY6" fmla="*/ 286938 h 1040345"/>
                    <a:gd name="connsiteX7" fmla="*/ 940 w 958899"/>
                    <a:gd name="connsiteY7" fmla="*/ 491214 h 1040345"/>
                    <a:gd name="connsiteX8" fmla="*/ 28595 w 958899"/>
                    <a:gd name="connsiteY8" fmla="*/ 700152 h 1040345"/>
                    <a:gd name="connsiteX9" fmla="*/ 125628 w 958899"/>
                    <a:gd name="connsiteY9" fmla="*/ 873316 h 1040345"/>
                    <a:gd name="connsiteX10" fmla="*/ 275318 w 958899"/>
                    <a:gd name="connsiteY10" fmla="*/ 992216 h 1040345"/>
                    <a:gd name="connsiteX11" fmla="*/ 460942 w 958899"/>
                    <a:gd name="connsiteY11" fmla="*/ 1040049 h 1040345"/>
                    <a:gd name="connsiteX12" fmla="*/ 647853 w 958899"/>
                    <a:gd name="connsiteY12" fmla="*/ 1006284 h 1040345"/>
                    <a:gd name="connsiteX13" fmla="*/ 802447 w 958899"/>
                    <a:gd name="connsiteY13" fmla="*/ 902659 h 1040345"/>
                    <a:gd name="connsiteX14" fmla="*/ 910574 w 958899"/>
                    <a:gd name="connsiteY14" fmla="*/ 745574 h 1040345"/>
                    <a:gd name="connsiteX15" fmla="*/ 958005 w 958899"/>
                    <a:gd name="connsiteY15" fmla="*/ 550061 h 1040345"/>
                    <a:gd name="connsiteX16" fmla="*/ 933405 w 958899"/>
                    <a:gd name="connsiteY16" fmla="*/ 350126 h 1040345"/>
                    <a:gd name="connsiteX17" fmla="*/ 461425 w 958899"/>
                    <a:gd name="connsiteY17" fmla="*/ 1028553 h 1040345"/>
                    <a:gd name="connsiteX18" fmla="*/ 12034 w 958899"/>
                    <a:gd name="connsiteY18" fmla="*/ 492018 h 1040345"/>
                    <a:gd name="connsiteX19" fmla="*/ 519870 w 958899"/>
                    <a:gd name="connsiteY19" fmla="*/ 13445 h 1040345"/>
                    <a:gd name="connsiteX20" fmla="*/ 947635 w 958899"/>
                    <a:gd name="connsiteY20" fmla="*/ 549659 h 1040345"/>
                    <a:gd name="connsiteX21" fmla="*/ 461425 w 958899"/>
                    <a:gd name="connsiteY21" fmla="*/ 1028553 h 10403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958899" h="1040345">
                      <a:moveTo>
                        <a:pt x="933405" y="350126"/>
                      </a:moveTo>
                      <a:cubicBezTo>
                        <a:pt x="913870" y="287822"/>
                        <a:pt x="883884" y="230825"/>
                        <a:pt x="844250" y="180580"/>
                      </a:cubicBezTo>
                      <a:cubicBezTo>
                        <a:pt x="804457" y="130094"/>
                        <a:pt x="756785" y="89013"/>
                        <a:pt x="702600" y="58303"/>
                      </a:cubicBezTo>
                      <a:cubicBezTo>
                        <a:pt x="646085" y="26388"/>
                        <a:pt x="584907" y="7335"/>
                        <a:pt x="520593" y="1708"/>
                      </a:cubicBezTo>
                      <a:cubicBezTo>
                        <a:pt x="455878" y="-3920"/>
                        <a:pt x="391886" y="4361"/>
                        <a:pt x="330466" y="26549"/>
                      </a:cubicBezTo>
                      <a:cubicBezTo>
                        <a:pt x="270815" y="48094"/>
                        <a:pt x="216149" y="81698"/>
                        <a:pt x="168075" y="126556"/>
                      </a:cubicBezTo>
                      <a:cubicBezTo>
                        <a:pt x="119840" y="171576"/>
                        <a:pt x="80689" y="225599"/>
                        <a:pt x="51989" y="286938"/>
                      </a:cubicBezTo>
                      <a:cubicBezTo>
                        <a:pt x="22164" y="350608"/>
                        <a:pt x="4960" y="419424"/>
                        <a:pt x="940" y="491214"/>
                      </a:cubicBezTo>
                      <a:cubicBezTo>
                        <a:pt x="-3160" y="563004"/>
                        <a:pt x="6166" y="633346"/>
                        <a:pt x="28595" y="700152"/>
                      </a:cubicBezTo>
                      <a:cubicBezTo>
                        <a:pt x="50140" y="764546"/>
                        <a:pt x="82860" y="822830"/>
                        <a:pt x="125628" y="873316"/>
                      </a:cubicBezTo>
                      <a:cubicBezTo>
                        <a:pt x="168236" y="923561"/>
                        <a:pt x="218641" y="963596"/>
                        <a:pt x="275318" y="992216"/>
                      </a:cubicBezTo>
                      <a:cubicBezTo>
                        <a:pt x="333682" y="1021720"/>
                        <a:pt x="396147" y="1037718"/>
                        <a:pt x="460942" y="1040049"/>
                      </a:cubicBezTo>
                      <a:cubicBezTo>
                        <a:pt x="525336" y="1042380"/>
                        <a:pt x="588203" y="1030965"/>
                        <a:pt x="647853" y="1006284"/>
                      </a:cubicBezTo>
                      <a:cubicBezTo>
                        <a:pt x="705092" y="982569"/>
                        <a:pt x="757106" y="947679"/>
                        <a:pt x="802447" y="902659"/>
                      </a:cubicBezTo>
                      <a:cubicBezTo>
                        <a:pt x="847547" y="857720"/>
                        <a:pt x="883884" y="804903"/>
                        <a:pt x="910574" y="745574"/>
                      </a:cubicBezTo>
                      <a:cubicBezTo>
                        <a:pt x="938068" y="684235"/>
                        <a:pt x="954066" y="618554"/>
                        <a:pt x="958005" y="550061"/>
                      </a:cubicBezTo>
                      <a:cubicBezTo>
                        <a:pt x="961784" y="481727"/>
                        <a:pt x="953584" y="414440"/>
                        <a:pt x="933405" y="350126"/>
                      </a:cubicBezTo>
                      <a:close/>
                      <a:moveTo>
                        <a:pt x="461425" y="1028553"/>
                      </a:moveTo>
                      <a:cubicBezTo>
                        <a:pt x="200151" y="1019067"/>
                        <a:pt x="-4205" y="778373"/>
                        <a:pt x="12034" y="492018"/>
                      </a:cubicBezTo>
                      <a:cubicBezTo>
                        <a:pt x="28273" y="205340"/>
                        <a:pt x="258837" y="-9226"/>
                        <a:pt x="519870" y="13445"/>
                      </a:cubicBezTo>
                      <a:cubicBezTo>
                        <a:pt x="774310" y="35553"/>
                        <a:pt x="963552" y="275924"/>
                        <a:pt x="947635" y="549659"/>
                      </a:cubicBezTo>
                      <a:cubicBezTo>
                        <a:pt x="931637" y="822991"/>
                        <a:pt x="716106" y="1037798"/>
                        <a:pt x="461425" y="1028553"/>
                      </a:cubicBezTo>
                      <a:close/>
                    </a:path>
                  </a:pathLst>
                </a:custGeom>
                <a:solidFill>
                  <a:srgbClr val="F9F9F9"/>
                </a:solidFill>
                <a:ln w="8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890" name="Freeform: Shape 889">
                  <a:extLst>
                    <a:ext uri="{FF2B5EF4-FFF2-40B4-BE49-F238E27FC236}">
                      <a16:creationId xmlns:a16="http://schemas.microsoft.com/office/drawing/2014/main" id="{82C2CD6D-4E55-46B2-A246-B328729DFAE3}"/>
                    </a:ext>
                  </a:extLst>
                </p:cNvPr>
                <p:cNvSpPr/>
                <p:nvPr/>
              </p:nvSpPr>
              <p:spPr>
                <a:xfrm>
                  <a:off x="9399238" y="3783251"/>
                  <a:ext cx="528986" cy="661706"/>
                </a:xfrm>
                <a:custGeom>
                  <a:avLst/>
                  <a:gdLst>
                    <a:gd name="connsiteX0" fmla="*/ 336038 w 528986"/>
                    <a:gd name="connsiteY0" fmla="*/ 54507 h 661706"/>
                    <a:gd name="connsiteX1" fmla="*/ 196880 w 528986"/>
                    <a:gd name="connsiteY1" fmla="*/ 3699 h 661706"/>
                    <a:gd name="connsiteX2" fmla="*/ 48959 w 528986"/>
                    <a:gd name="connsiteY2" fmla="*/ 13426 h 661706"/>
                    <a:gd name="connsiteX3" fmla="*/ 0 w 528986"/>
                    <a:gd name="connsiteY3" fmla="*/ 31032 h 661706"/>
                    <a:gd name="connsiteX4" fmla="*/ 30951 w 528986"/>
                    <a:gd name="connsiteY4" fmla="*/ 73881 h 661706"/>
                    <a:gd name="connsiteX5" fmla="*/ 413535 w 528986"/>
                    <a:gd name="connsiteY5" fmla="*/ 193263 h 661706"/>
                    <a:gd name="connsiteX6" fmla="*/ 426077 w 528986"/>
                    <a:gd name="connsiteY6" fmla="*/ 620867 h 661706"/>
                    <a:gd name="connsiteX7" fmla="*/ 455581 w 528986"/>
                    <a:gd name="connsiteY7" fmla="*/ 661706 h 661706"/>
                    <a:gd name="connsiteX8" fmla="*/ 482351 w 528986"/>
                    <a:gd name="connsiteY8" fmla="*/ 615400 h 661706"/>
                    <a:gd name="connsiteX9" fmla="*/ 526245 w 528986"/>
                    <a:gd name="connsiteY9" fmla="*/ 465148 h 661706"/>
                    <a:gd name="connsiteX10" fmla="*/ 516116 w 528986"/>
                    <a:gd name="connsiteY10" fmla="*/ 308304 h 661706"/>
                    <a:gd name="connsiteX11" fmla="*/ 449712 w 528986"/>
                    <a:gd name="connsiteY11" fmla="*/ 162071 h 661706"/>
                    <a:gd name="connsiteX12" fmla="*/ 336038 w 528986"/>
                    <a:gd name="connsiteY12" fmla="*/ 54507 h 661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28986" h="661706">
                      <a:moveTo>
                        <a:pt x="336038" y="54507"/>
                      </a:moveTo>
                      <a:cubicBezTo>
                        <a:pt x="293109" y="27977"/>
                        <a:pt x="246320" y="10854"/>
                        <a:pt x="196880" y="3699"/>
                      </a:cubicBezTo>
                      <a:cubicBezTo>
                        <a:pt x="147197" y="-3456"/>
                        <a:pt x="97435" y="-240"/>
                        <a:pt x="48959" y="13426"/>
                      </a:cubicBezTo>
                      <a:cubicBezTo>
                        <a:pt x="32237" y="18170"/>
                        <a:pt x="15918" y="24038"/>
                        <a:pt x="0" y="31032"/>
                      </a:cubicBezTo>
                      <a:lnTo>
                        <a:pt x="30951" y="73881"/>
                      </a:lnTo>
                      <a:cubicBezTo>
                        <a:pt x="166090" y="20340"/>
                        <a:pt x="322210" y="64797"/>
                        <a:pt x="413535" y="193263"/>
                      </a:cubicBezTo>
                      <a:cubicBezTo>
                        <a:pt x="503896" y="320443"/>
                        <a:pt x="504539" y="493366"/>
                        <a:pt x="426077" y="620867"/>
                      </a:cubicBezTo>
                      <a:lnTo>
                        <a:pt x="455581" y="661706"/>
                      </a:lnTo>
                      <a:cubicBezTo>
                        <a:pt x="465388" y="646995"/>
                        <a:pt x="474312" y="631559"/>
                        <a:pt x="482351" y="615400"/>
                      </a:cubicBezTo>
                      <a:cubicBezTo>
                        <a:pt x="505665" y="568613"/>
                        <a:pt x="520377" y="518126"/>
                        <a:pt x="526245" y="465148"/>
                      </a:cubicBezTo>
                      <a:cubicBezTo>
                        <a:pt x="532033" y="412250"/>
                        <a:pt x="528657" y="359513"/>
                        <a:pt x="516116" y="308304"/>
                      </a:cubicBezTo>
                      <a:cubicBezTo>
                        <a:pt x="503092" y="255165"/>
                        <a:pt x="480743" y="205965"/>
                        <a:pt x="449712" y="162071"/>
                      </a:cubicBezTo>
                      <a:cubicBezTo>
                        <a:pt x="418520" y="118097"/>
                        <a:pt x="380334" y="81840"/>
                        <a:pt x="336038" y="54507"/>
                      </a:cubicBezTo>
                      <a:close/>
                    </a:path>
                  </a:pathLst>
                </a:custGeom>
                <a:solidFill>
                  <a:srgbClr val="F9F9F9"/>
                </a:solidFill>
                <a:ln w="8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891" name="Freeform: Shape 890">
                  <a:extLst>
                    <a:ext uri="{FF2B5EF4-FFF2-40B4-BE49-F238E27FC236}">
                      <a16:creationId xmlns:a16="http://schemas.microsoft.com/office/drawing/2014/main" id="{59A32047-29AF-4D87-97B2-740C5A315562}"/>
                    </a:ext>
                  </a:extLst>
                </p:cNvPr>
                <p:cNvSpPr/>
                <p:nvPr/>
              </p:nvSpPr>
              <p:spPr>
                <a:xfrm>
                  <a:off x="9158757" y="3950387"/>
                  <a:ext cx="536805" cy="663188"/>
                </a:xfrm>
                <a:custGeom>
                  <a:avLst/>
                  <a:gdLst>
                    <a:gd name="connsiteX0" fmla="*/ 2762 w 536805"/>
                    <a:gd name="connsiteY0" fmla="*/ 201221 h 663188"/>
                    <a:gd name="connsiteX1" fmla="*/ 14178 w 536805"/>
                    <a:gd name="connsiteY1" fmla="*/ 362648 h 663188"/>
                    <a:gd name="connsiteX2" fmla="*/ 85003 w 536805"/>
                    <a:gd name="connsiteY2" fmla="*/ 510810 h 663188"/>
                    <a:gd name="connsiteX3" fmla="*/ 203340 w 536805"/>
                    <a:gd name="connsiteY3" fmla="*/ 616043 h 663188"/>
                    <a:gd name="connsiteX4" fmla="*/ 344106 w 536805"/>
                    <a:gd name="connsiteY4" fmla="*/ 661303 h 663188"/>
                    <a:gd name="connsiteX5" fmla="*/ 489535 w 536805"/>
                    <a:gd name="connsiteY5" fmla="*/ 645949 h 663188"/>
                    <a:gd name="connsiteX6" fmla="*/ 536805 w 536805"/>
                    <a:gd name="connsiteY6" fmla="*/ 626976 h 663188"/>
                    <a:gd name="connsiteX7" fmla="*/ 507060 w 536805"/>
                    <a:gd name="connsiteY7" fmla="*/ 586378 h 663188"/>
                    <a:gd name="connsiteX8" fmla="*/ 122867 w 536805"/>
                    <a:gd name="connsiteY8" fmla="*/ 478332 h 663188"/>
                    <a:gd name="connsiteX9" fmla="*/ 108558 w 536805"/>
                    <a:gd name="connsiteY9" fmla="*/ 42608 h 663188"/>
                    <a:gd name="connsiteX10" fmla="*/ 77366 w 536805"/>
                    <a:gd name="connsiteY10" fmla="*/ 0 h 663188"/>
                    <a:gd name="connsiteX11" fmla="*/ 49148 w 536805"/>
                    <a:gd name="connsiteY11" fmla="*/ 47029 h 663188"/>
                    <a:gd name="connsiteX12" fmla="*/ 2762 w 536805"/>
                    <a:gd name="connsiteY12" fmla="*/ 201221 h 663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36805" h="663188">
                      <a:moveTo>
                        <a:pt x="2762" y="201221"/>
                      </a:moveTo>
                      <a:cubicBezTo>
                        <a:pt x="-3267" y="255726"/>
                        <a:pt x="591" y="310071"/>
                        <a:pt x="14178" y="362648"/>
                      </a:cubicBezTo>
                      <a:cubicBezTo>
                        <a:pt x="28246" y="416912"/>
                        <a:pt x="52042" y="466836"/>
                        <a:pt x="85003" y="510810"/>
                      </a:cubicBezTo>
                      <a:cubicBezTo>
                        <a:pt x="117803" y="554704"/>
                        <a:pt x="157597" y="590076"/>
                        <a:pt x="203340" y="616043"/>
                      </a:cubicBezTo>
                      <a:cubicBezTo>
                        <a:pt x="247234" y="640964"/>
                        <a:pt x="294584" y="656239"/>
                        <a:pt x="344106" y="661303"/>
                      </a:cubicBezTo>
                      <a:cubicBezTo>
                        <a:pt x="393386" y="666368"/>
                        <a:pt x="442264" y="661223"/>
                        <a:pt x="489535" y="645949"/>
                      </a:cubicBezTo>
                      <a:cubicBezTo>
                        <a:pt x="505773" y="640723"/>
                        <a:pt x="521530" y="634372"/>
                        <a:pt x="536805" y="626976"/>
                      </a:cubicBezTo>
                      <a:lnTo>
                        <a:pt x="507060" y="586378"/>
                      </a:lnTo>
                      <a:cubicBezTo>
                        <a:pt x="374735" y="643698"/>
                        <a:pt x="217408" y="605190"/>
                        <a:pt x="122867" y="478332"/>
                      </a:cubicBezTo>
                      <a:cubicBezTo>
                        <a:pt x="27362" y="350106"/>
                        <a:pt x="25995" y="172360"/>
                        <a:pt x="108558" y="42608"/>
                      </a:cubicBezTo>
                      <a:lnTo>
                        <a:pt x="77366" y="0"/>
                      </a:lnTo>
                      <a:cubicBezTo>
                        <a:pt x="66995" y="14873"/>
                        <a:pt x="57589" y="30549"/>
                        <a:pt x="49148" y="47029"/>
                      </a:cubicBezTo>
                      <a:cubicBezTo>
                        <a:pt x="24387" y="94782"/>
                        <a:pt x="8791" y="146635"/>
                        <a:pt x="2762" y="201221"/>
                      </a:cubicBezTo>
                      <a:close/>
                    </a:path>
                  </a:pathLst>
                </a:custGeom>
                <a:solidFill>
                  <a:srgbClr val="F9F9F9"/>
                </a:solidFill>
                <a:ln w="8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892" name="Freeform: Shape 891">
                  <a:extLst>
                    <a:ext uri="{FF2B5EF4-FFF2-40B4-BE49-F238E27FC236}">
                      <a16:creationId xmlns:a16="http://schemas.microsoft.com/office/drawing/2014/main" id="{54BADCD0-AD6A-45ED-8823-ABC600F8E3BA}"/>
                    </a:ext>
                  </a:extLst>
                </p:cNvPr>
                <p:cNvSpPr/>
                <p:nvPr/>
              </p:nvSpPr>
              <p:spPr>
                <a:xfrm>
                  <a:off x="8984564" y="3605458"/>
                  <a:ext cx="1097416" cy="1190430"/>
                </a:xfrm>
                <a:custGeom>
                  <a:avLst/>
                  <a:gdLst>
                    <a:gd name="connsiteX0" fmla="*/ 1068581 w 1097416"/>
                    <a:gd name="connsiteY0" fmla="*/ 401445 h 1190430"/>
                    <a:gd name="connsiteX1" fmla="*/ 967127 w 1097416"/>
                    <a:gd name="connsiteY1" fmla="*/ 207781 h 1190430"/>
                    <a:gd name="connsiteX2" fmla="*/ 805619 w 1097416"/>
                    <a:gd name="connsiteY2" fmla="*/ 67658 h 1190430"/>
                    <a:gd name="connsiteX3" fmla="*/ 597646 w 1097416"/>
                    <a:gd name="connsiteY3" fmla="*/ 2139 h 1190430"/>
                    <a:gd name="connsiteX4" fmla="*/ 379864 w 1097416"/>
                    <a:gd name="connsiteY4" fmla="*/ 29793 h 1190430"/>
                    <a:gd name="connsiteX5" fmla="*/ 193355 w 1097416"/>
                    <a:gd name="connsiteY5" fmla="*/ 143950 h 1190430"/>
                    <a:gd name="connsiteX6" fmla="*/ 59824 w 1097416"/>
                    <a:gd name="connsiteY6" fmla="*/ 327726 h 1190430"/>
                    <a:gd name="connsiteX7" fmla="*/ 1058 w 1097416"/>
                    <a:gd name="connsiteY7" fmla="*/ 562229 h 1190430"/>
                    <a:gd name="connsiteX8" fmla="*/ 32973 w 1097416"/>
                    <a:gd name="connsiteY8" fmla="*/ 802038 h 1190430"/>
                    <a:gd name="connsiteX9" fmla="*/ 144718 w 1097416"/>
                    <a:gd name="connsiteY9" fmla="*/ 1000445 h 1190430"/>
                    <a:gd name="connsiteX10" fmla="*/ 316676 w 1097416"/>
                    <a:gd name="connsiteY10" fmla="*/ 1136146 h 1190430"/>
                    <a:gd name="connsiteX11" fmla="*/ 529393 w 1097416"/>
                    <a:gd name="connsiteY11" fmla="*/ 1190169 h 1190430"/>
                    <a:gd name="connsiteX12" fmla="*/ 742994 w 1097416"/>
                    <a:gd name="connsiteY12" fmla="*/ 1150858 h 1190430"/>
                    <a:gd name="connsiteX13" fmla="*/ 919213 w 1097416"/>
                    <a:gd name="connsiteY13" fmla="*/ 1031958 h 1190430"/>
                    <a:gd name="connsiteX14" fmla="*/ 1042293 w 1097416"/>
                    <a:gd name="connsiteY14" fmla="*/ 852524 h 1190430"/>
                    <a:gd name="connsiteX15" fmla="*/ 1096316 w 1097416"/>
                    <a:gd name="connsiteY15" fmla="*/ 629517 h 1190430"/>
                    <a:gd name="connsiteX16" fmla="*/ 1068581 w 1097416"/>
                    <a:gd name="connsiteY16" fmla="*/ 401445 h 1190430"/>
                    <a:gd name="connsiteX17" fmla="*/ 530036 w 1097416"/>
                    <a:gd name="connsiteY17" fmla="*/ 1178673 h 1190430"/>
                    <a:gd name="connsiteX18" fmla="*/ 12393 w 1097416"/>
                    <a:gd name="connsiteY18" fmla="*/ 562952 h 1190430"/>
                    <a:gd name="connsiteX19" fmla="*/ 597003 w 1097416"/>
                    <a:gd name="connsiteY19" fmla="*/ 13796 h 1190430"/>
                    <a:gd name="connsiteX20" fmla="*/ 1086026 w 1097416"/>
                    <a:gd name="connsiteY20" fmla="*/ 629034 h 1190430"/>
                    <a:gd name="connsiteX21" fmla="*/ 530036 w 1097416"/>
                    <a:gd name="connsiteY21" fmla="*/ 1178673 h 1190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097416" h="1190430">
                      <a:moveTo>
                        <a:pt x="1068581" y="401445"/>
                      </a:moveTo>
                      <a:cubicBezTo>
                        <a:pt x="1046393" y="330379"/>
                        <a:pt x="1012307" y="265181"/>
                        <a:pt x="967127" y="207781"/>
                      </a:cubicBezTo>
                      <a:cubicBezTo>
                        <a:pt x="921786" y="150060"/>
                        <a:pt x="867441" y="102870"/>
                        <a:pt x="805619" y="67658"/>
                      </a:cubicBezTo>
                      <a:cubicBezTo>
                        <a:pt x="741145" y="30999"/>
                        <a:pt x="671204" y="8891"/>
                        <a:pt x="597646" y="2139"/>
                      </a:cubicBezTo>
                      <a:cubicBezTo>
                        <a:pt x="523525" y="-4614"/>
                        <a:pt x="450207" y="4631"/>
                        <a:pt x="379864" y="29793"/>
                      </a:cubicBezTo>
                      <a:cubicBezTo>
                        <a:pt x="311370" y="54233"/>
                        <a:pt x="248584" y="92660"/>
                        <a:pt x="193355" y="143950"/>
                      </a:cubicBezTo>
                      <a:cubicBezTo>
                        <a:pt x="137885" y="195481"/>
                        <a:pt x="92865" y="257303"/>
                        <a:pt x="59824" y="327726"/>
                      </a:cubicBezTo>
                      <a:cubicBezTo>
                        <a:pt x="25497" y="400802"/>
                        <a:pt x="5721" y="479747"/>
                        <a:pt x="1058" y="562229"/>
                      </a:cubicBezTo>
                      <a:cubicBezTo>
                        <a:pt x="-3605" y="644630"/>
                        <a:pt x="7168" y="725424"/>
                        <a:pt x="32973" y="802038"/>
                      </a:cubicBezTo>
                      <a:cubicBezTo>
                        <a:pt x="57814" y="875837"/>
                        <a:pt x="95438" y="942643"/>
                        <a:pt x="144718" y="1000445"/>
                      </a:cubicBezTo>
                      <a:cubicBezTo>
                        <a:pt x="193677" y="1057925"/>
                        <a:pt x="251559" y="1103588"/>
                        <a:pt x="316676" y="1136146"/>
                      </a:cubicBezTo>
                      <a:cubicBezTo>
                        <a:pt x="383562" y="1169670"/>
                        <a:pt x="455191" y="1187758"/>
                        <a:pt x="529393" y="1190169"/>
                      </a:cubicBezTo>
                      <a:cubicBezTo>
                        <a:pt x="603032" y="1192501"/>
                        <a:pt x="674903" y="1179236"/>
                        <a:pt x="742994" y="1150858"/>
                      </a:cubicBezTo>
                      <a:cubicBezTo>
                        <a:pt x="808353" y="1123605"/>
                        <a:pt x="867602" y="1083570"/>
                        <a:pt x="919213" y="1031958"/>
                      </a:cubicBezTo>
                      <a:cubicBezTo>
                        <a:pt x="970583" y="980588"/>
                        <a:pt x="1011985" y="920294"/>
                        <a:pt x="1042293" y="852524"/>
                      </a:cubicBezTo>
                      <a:cubicBezTo>
                        <a:pt x="1073565" y="782583"/>
                        <a:pt x="1091734" y="707577"/>
                        <a:pt x="1096316" y="629517"/>
                      </a:cubicBezTo>
                      <a:cubicBezTo>
                        <a:pt x="1100818" y="551617"/>
                        <a:pt x="1091493" y="474843"/>
                        <a:pt x="1068581" y="401445"/>
                      </a:cubicBezTo>
                      <a:close/>
                      <a:moveTo>
                        <a:pt x="530036" y="1178673"/>
                      </a:moveTo>
                      <a:cubicBezTo>
                        <a:pt x="229692" y="1168866"/>
                        <a:pt x="-6177" y="892639"/>
                        <a:pt x="12393" y="562952"/>
                      </a:cubicBezTo>
                      <a:cubicBezTo>
                        <a:pt x="31044" y="232783"/>
                        <a:pt x="296980" y="-13377"/>
                        <a:pt x="597003" y="13796"/>
                      </a:cubicBezTo>
                      <a:cubicBezTo>
                        <a:pt x="888343" y="40164"/>
                        <a:pt x="1104356" y="315988"/>
                        <a:pt x="1086026" y="629034"/>
                      </a:cubicBezTo>
                      <a:cubicBezTo>
                        <a:pt x="1067777" y="941678"/>
                        <a:pt x="821778" y="1188240"/>
                        <a:pt x="530036" y="1178673"/>
                      </a:cubicBezTo>
                      <a:close/>
                    </a:path>
                  </a:pathLst>
                </a:custGeom>
                <a:solidFill>
                  <a:srgbClr val="F9F9F9"/>
                </a:solidFill>
                <a:ln w="8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893" name="Freeform: Shape 892">
                <a:extLst>
                  <a:ext uri="{FF2B5EF4-FFF2-40B4-BE49-F238E27FC236}">
                    <a16:creationId xmlns:a16="http://schemas.microsoft.com/office/drawing/2014/main" id="{B927048A-9C0D-4DA4-8608-752E8B2EDA25}"/>
                  </a:ext>
                </a:extLst>
              </p:cNvPr>
              <p:cNvSpPr/>
              <p:nvPr/>
            </p:nvSpPr>
            <p:spPr>
              <a:xfrm>
                <a:off x="9741466" y="4509512"/>
                <a:ext cx="721758" cy="504539"/>
              </a:xfrm>
              <a:custGeom>
                <a:avLst/>
                <a:gdLst>
                  <a:gd name="connsiteX0" fmla="*/ 421575 w 721758"/>
                  <a:gd name="connsiteY0" fmla="*/ 504539 h 504539"/>
                  <a:gd name="connsiteX1" fmla="*/ 0 w 721758"/>
                  <a:gd name="connsiteY1" fmla="*/ 495294 h 504539"/>
                  <a:gd name="connsiteX2" fmla="*/ 643 w 721758"/>
                  <a:gd name="connsiteY2" fmla="*/ 483798 h 504539"/>
                  <a:gd name="connsiteX3" fmla="*/ 418038 w 721758"/>
                  <a:gd name="connsiteY3" fmla="*/ 493285 h 504539"/>
                  <a:gd name="connsiteX4" fmla="*/ 699972 w 721758"/>
                  <a:gd name="connsiteY4" fmla="*/ 203472 h 504539"/>
                  <a:gd name="connsiteX5" fmla="*/ 712031 w 721758"/>
                  <a:gd name="connsiteY5" fmla="*/ 0 h 504539"/>
                  <a:gd name="connsiteX6" fmla="*/ 721758 w 721758"/>
                  <a:gd name="connsiteY6" fmla="*/ 482 h 504539"/>
                  <a:gd name="connsiteX7" fmla="*/ 709458 w 721758"/>
                  <a:gd name="connsiteY7" fmla="*/ 208456 h 504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1758" h="504539">
                    <a:moveTo>
                      <a:pt x="421575" y="504539"/>
                    </a:moveTo>
                    <a:lnTo>
                      <a:pt x="0" y="495294"/>
                    </a:lnTo>
                    <a:lnTo>
                      <a:pt x="643" y="483798"/>
                    </a:lnTo>
                    <a:lnTo>
                      <a:pt x="418038" y="493285"/>
                    </a:lnTo>
                    <a:lnTo>
                      <a:pt x="699972" y="203472"/>
                    </a:lnTo>
                    <a:lnTo>
                      <a:pt x="712031" y="0"/>
                    </a:lnTo>
                    <a:lnTo>
                      <a:pt x="721758" y="482"/>
                    </a:lnTo>
                    <a:lnTo>
                      <a:pt x="709458" y="208456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94" name="Freeform: Shape 893">
                <a:extLst>
                  <a:ext uri="{FF2B5EF4-FFF2-40B4-BE49-F238E27FC236}">
                    <a16:creationId xmlns:a16="http://schemas.microsoft.com/office/drawing/2014/main" id="{6CAA9663-CAAE-4469-8BA4-0D7EDACEEA6C}"/>
                  </a:ext>
                </a:extLst>
              </p:cNvPr>
              <p:cNvSpPr/>
              <p:nvPr/>
            </p:nvSpPr>
            <p:spPr>
              <a:xfrm>
                <a:off x="8539126" y="3331289"/>
                <a:ext cx="810269" cy="532756"/>
              </a:xfrm>
              <a:custGeom>
                <a:avLst/>
                <a:gdLst>
                  <a:gd name="connsiteX0" fmla="*/ 11818 w 810269"/>
                  <a:gd name="connsiteY0" fmla="*/ 532757 h 532756"/>
                  <a:gd name="connsiteX1" fmla="*/ 0 w 810269"/>
                  <a:gd name="connsiteY1" fmla="*/ 531873 h 532756"/>
                  <a:gd name="connsiteX2" fmla="*/ 12782 w 810269"/>
                  <a:gd name="connsiteY2" fmla="*/ 302113 h 532756"/>
                  <a:gd name="connsiteX3" fmla="*/ 349061 w 810269"/>
                  <a:gd name="connsiteY3" fmla="*/ 0 h 532756"/>
                  <a:gd name="connsiteX4" fmla="*/ 810269 w 810269"/>
                  <a:gd name="connsiteY4" fmla="*/ 46708 h 532756"/>
                  <a:gd name="connsiteX5" fmla="*/ 809626 w 810269"/>
                  <a:gd name="connsiteY5" fmla="*/ 58525 h 532756"/>
                  <a:gd name="connsiteX6" fmla="*/ 353081 w 810269"/>
                  <a:gd name="connsiteY6" fmla="*/ 12541 h 532756"/>
                  <a:gd name="connsiteX7" fmla="*/ 24278 w 810269"/>
                  <a:gd name="connsiteY7" fmla="*/ 308222 h 53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0269" h="532756">
                    <a:moveTo>
                      <a:pt x="11818" y="532757"/>
                    </a:moveTo>
                    <a:lnTo>
                      <a:pt x="0" y="531873"/>
                    </a:lnTo>
                    <a:lnTo>
                      <a:pt x="12782" y="302113"/>
                    </a:lnTo>
                    <a:lnTo>
                      <a:pt x="349061" y="0"/>
                    </a:lnTo>
                    <a:lnTo>
                      <a:pt x="810269" y="46708"/>
                    </a:lnTo>
                    <a:lnTo>
                      <a:pt x="809626" y="58525"/>
                    </a:lnTo>
                    <a:lnTo>
                      <a:pt x="353081" y="12541"/>
                    </a:lnTo>
                    <a:lnTo>
                      <a:pt x="24278" y="308222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95" name="Freeform: Shape 894">
                <a:extLst>
                  <a:ext uri="{FF2B5EF4-FFF2-40B4-BE49-F238E27FC236}">
                    <a16:creationId xmlns:a16="http://schemas.microsoft.com/office/drawing/2014/main" id="{694A5AE7-4B13-4338-A475-7248605D096C}"/>
                  </a:ext>
                </a:extLst>
              </p:cNvPr>
              <p:cNvSpPr/>
              <p:nvPr/>
            </p:nvSpPr>
            <p:spPr>
              <a:xfrm>
                <a:off x="9832229" y="3427036"/>
                <a:ext cx="673040" cy="581876"/>
              </a:xfrm>
              <a:custGeom>
                <a:avLst/>
                <a:gdLst>
                  <a:gd name="connsiteX0" fmla="*/ 660660 w 673040"/>
                  <a:gd name="connsiteY0" fmla="*/ 581876 h 581876"/>
                  <a:gd name="connsiteX1" fmla="*/ 650933 w 673040"/>
                  <a:gd name="connsiteY1" fmla="*/ 581153 h 581876"/>
                  <a:gd name="connsiteX2" fmla="*/ 662991 w 673040"/>
                  <a:gd name="connsiteY2" fmla="*/ 377199 h 581876"/>
                  <a:gd name="connsiteX3" fmla="*/ 416671 w 673040"/>
                  <a:gd name="connsiteY3" fmla="*/ 53541 h 581876"/>
                  <a:gd name="connsiteX4" fmla="*/ 0 w 673040"/>
                  <a:gd name="connsiteY4" fmla="*/ 11496 h 581876"/>
                  <a:gd name="connsiteX5" fmla="*/ 643 w 673040"/>
                  <a:gd name="connsiteY5" fmla="*/ 0 h 581876"/>
                  <a:gd name="connsiteX6" fmla="*/ 421494 w 673040"/>
                  <a:gd name="connsiteY6" fmla="*/ 42608 h 581876"/>
                  <a:gd name="connsiteX7" fmla="*/ 673040 w 673040"/>
                  <a:gd name="connsiteY7" fmla="*/ 373420 h 581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3040" h="581876">
                    <a:moveTo>
                      <a:pt x="660660" y="581876"/>
                    </a:moveTo>
                    <a:lnTo>
                      <a:pt x="650933" y="581153"/>
                    </a:lnTo>
                    <a:lnTo>
                      <a:pt x="662991" y="377199"/>
                    </a:lnTo>
                    <a:lnTo>
                      <a:pt x="416671" y="53541"/>
                    </a:lnTo>
                    <a:lnTo>
                      <a:pt x="0" y="11496"/>
                    </a:lnTo>
                    <a:lnTo>
                      <a:pt x="643" y="0"/>
                    </a:lnTo>
                    <a:lnTo>
                      <a:pt x="421494" y="42608"/>
                    </a:lnTo>
                    <a:lnTo>
                      <a:pt x="673040" y="37342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96" name="Freeform: Shape 895">
                <a:extLst>
                  <a:ext uri="{FF2B5EF4-FFF2-40B4-BE49-F238E27FC236}">
                    <a16:creationId xmlns:a16="http://schemas.microsoft.com/office/drawing/2014/main" id="{9725560E-8729-4E27-B248-ED96880A0438}"/>
                  </a:ext>
                </a:extLst>
              </p:cNvPr>
              <p:cNvSpPr/>
              <p:nvPr/>
            </p:nvSpPr>
            <p:spPr>
              <a:xfrm>
                <a:off x="8495634" y="4415132"/>
                <a:ext cx="762195" cy="578982"/>
              </a:xfrm>
              <a:custGeom>
                <a:avLst/>
                <a:gdLst>
                  <a:gd name="connsiteX0" fmla="*/ 761552 w 762195"/>
                  <a:gd name="connsiteY0" fmla="*/ 578982 h 578982"/>
                  <a:gd name="connsiteX1" fmla="*/ 299620 w 762195"/>
                  <a:gd name="connsiteY1" fmla="*/ 568853 h 578982"/>
                  <a:gd name="connsiteX2" fmla="*/ 0 w 762195"/>
                  <a:gd name="connsiteY2" fmla="*/ 229117 h 578982"/>
                  <a:gd name="connsiteX3" fmla="*/ 12782 w 762195"/>
                  <a:gd name="connsiteY3" fmla="*/ 0 h 578982"/>
                  <a:gd name="connsiteX4" fmla="*/ 24600 w 762195"/>
                  <a:gd name="connsiteY4" fmla="*/ 563 h 578982"/>
                  <a:gd name="connsiteX5" fmla="*/ 12139 w 762195"/>
                  <a:gd name="connsiteY5" fmla="*/ 224454 h 578982"/>
                  <a:gd name="connsiteX6" fmla="*/ 305087 w 762195"/>
                  <a:gd name="connsiteY6" fmla="*/ 556955 h 578982"/>
                  <a:gd name="connsiteX7" fmla="*/ 762195 w 762195"/>
                  <a:gd name="connsiteY7" fmla="*/ 567245 h 578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62195" h="578982">
                    <a:moveTo>
                      <a:pt x="761552" y="578982"/>
                    </a:moveTo>
                    <a:lnTo>
                      <a:pt x="299620" y="568853"/>
                    </a:lnTo>
                    <a:lnTo>
                      <a:pt x="0" y="229117"/>
                    </a:lnTo>
                    <a:lnTo>
                      <a:pt x="12782" y="0"/>
                    </a:lnTo>
                    <a:lnTo>
                      <a:pt x="24600" y="563"/>
                    </a:lnTo>
                    <a:lnTo>
                      <a:pt x="12139" y="224454"/>
                    </a:lnTo>
                    <a:lnTo>
                      <a:pt x="305087" y="556955"/>
                    </a:lnTo>
                    <a:lnTo>
                      <a:pt x="762195" y="567245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897" name="Graphic 11">
              <a:extLst>
                <a:ext uri="{FF2B5EF4-FFF2-40B4-BE49-F238E27FC236}">
                  <a16:creationId xmlns:a16="http://schemas.microsoft.com/office/drawing/2014/main" id="{47379C1C-B99D-4DCB-8671-2040EDF2BA40}"/>
                </a:ext>
              </a:extLst>
            </p:cNvPr>
            <p:cNvGrpSpPr/>
            <p:nvPr/>
          </p:nvGrpSpPr>
          <p:grpSpPr>
            <a:xfrm>
              <a:off x="9999202" y="5356521"/>
              <a:ext cx="1296640" cy="204677"/>
              <a:chOff x="9999202" y="5356521"/>
              <a:chExt cx="1296640" cy="204677"/>
            </a:xfrm>
            <a:solidFill>
              <a:srgbClr val="F9F9F9"/>
            </a:solidFill>
          </p:grpSpPr>
          <p:sp>
            <p:nvSpPr>
              <p:cNvPr id="898" name="Freeform: Shape 897">
                <a:extLst>
                  <a:ext uri="{FF2B5EF4-FFF2-40B4-BE49-F238E27FC236}">
                    <a16:creationId xmlns:a16="http://schemas.microsoft.com/office/drawing/2014/main" id="{A26A5465-D973-4C45-A5DD-2F6179384E29}"/>
                  </a:ext>
                </a:extLst>
              </p:cNvPr>
              <p:cNvSpPr/>
              <p:nvPr/>
            </p:nvSpPr>
            <p:spPr>
              <a:xfrm>
                <a:off x="10481232" y="5370268"/>
                <a:ext cx="106921" cy="175495"/>
              </a:xfrm>
              <a:custGeom>
                <a:avLst/>
                <a:gdLst>
                  <a:gd name="connsiteX0" fmla="*/ 35694 w 106921"/>
                  <a:gd name="connsiteY0" fmla="*/ 174370 h 175495"/>
                  <a:gd name="connsiteX1" fmla="*/ 0 w 106921"/>
                  <a:gd name="connsiteY1" fmla="*/ 175496 h 175495"/>
                  <a:gd name="connsiteX2" fmla="*/ 71549 w 106921"/>
                  <a:gd name="connsiteY2" fmla="*/ 724 h 175495"/>
                  <a:gd name="connsiteX3" fmla="*/ 106921 w 106921"/>
                  <a:gd name="connsiteY3" fmla="*/ 0 h 175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921" h="175495">
                    <a:moveTo>
                      <a:pt x="35694" y="174370"/>
                    </a:moveTo>
                    <a:lnTo>
                      <a:pt x="0" y="175496"/>
                    </a:lnTo>
                    <a:lnTo>
                      <a:pt x="71549" y="724"/>
                    </a:lnTo>
                    <a:lnTo>
                      <a:pt x="106921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99" name="Freeform: Shape 898">
                <a:extLst>
                  <a:ext uri="{FF2B5EF4-FFF2-40B4-BE49-F238E27FC236}">
                    <a16:creationId xmlns:a16="http://schemas.microsoft.com/office/drawing/2014/main" id="{9328B736-E904-4C34-A1CF-DB8C5C441E43}"/>
                  </a:ext>
                </a:extLst>
              </p:cNvPr>
              <p:cNvSpPr/>
              <p:nvPr/>
            </p:nvSpPr>
            <p:spPr>
              <a:xfrm>
                <a:off x="10422787" y="5371394"/>
                <a:ext cx="107725" cy="176218"/>
              </a:xfrm>
              <a:custGeom>
                <a:avLst/>
                <a:gdLst>
                  <a:gd name="connsiteX0" fmla="*/ 36016 w 107725"/>
                  <a:gd name="connsiteY0" fmla="*/ 175093 h 176218"/>
                  <a:gd name="connsiteX1" fmla="*/ 0 w 107725"/>
                  <a:gd name="connsiteY1" fmla="*/ 176219 h 176218"/>
                  <a:gd name="connsiteX2" fmla="*/ 72031 w 107725"/>
                  <a:gd name="connsiteY2" fmla="*/ 723 h 176218"/>
                  <a:gd name="connsiteX3" fmla="*/ 107725 w 107725"/>
                  <a:gd name="connsiteY3" fmla="*/ 0 h 176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725" h="176218">
                    <a:moveTo>
                      <a:pt x="36016" y="175093"/>
                    </a:moveTo>
                    <a:lnTo>
                      <a:pt x="0" y="176219"/>
                    </a:lnTo>
                    <a:lnTo>
                      <a:pt x="72031" y="723"/>
                    </a:lnTo>
                    <a:lnTo>
                      <a:pt x="107725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00" name="Freeform: Shape 899">
                <a:extLst>
                  <a:ext uri="{FF2B5EF4-FFF2-40B4-BE49-F238E27FC236}">
                    <a16:creationId xmlns:a16="http://schemas.microsoft.com/office/drawing/2014/main" id="{90CFE24B-F119-4F38-9CE1-946EFF700F63}"/>
                  </a:ext>
                </a:extLst>
              </p:cNvPr>
              <p:cNvSpPr/>
              <p:nvPr/>
            </p:nvSpPr>
            <p:spPr>
              <a:xfrm>
                <a:off x="10539274" y="5369142"/>
                <a:ext cx="106036" cy="174771"/>
              </a:xfrm>
              <a:custGeom>
                <a:avLst/>
                <a:gdLst>
                  <a:gd name="connsiteX0" fmla="*/ 35373 w 106036"/>
                  <a:gd name="connsiteY0" fmla="*/ 173647 h 174771"/>
                  <a:gd name="connsiteX1" fmla="*/ 0 w 106036"/>
                  <a:gd name="connsiteY1" fmla="*/ 174772 h 174771"/>
                  <a:gd name="connsiteX2" fmla="*/ 70986 w 106036"/>
                  <a:gd name="connsiteY2" fmla="*/ 724 h 174771"/>
                  <a:gd name="connsiteX3" fmla="*/ 106037 w 106036"/>
                  <a:gd name="connsiteY3" fmla="*/ 0 h 17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036" h="174771">
                    <a:moveTo>
                      <a:pt x="35373" y="173647"/>
                    </a:moveTo>
                    <a:lnTo>
                      <a:pt x="0" y="174772"/>
                    </a:lnTo>
                    <a:lnTo>
                      <a:pt x="70986" y="724"/>
                    </a:lnTo>
                    <a:lnTo>
                      <a:pt x="106037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01" name="Freeform: Shape 900">
                <a:extLst>
                  <a:ext uri="{FF2B5EF4-FFF2-40B4-BE49-F238E27FC236}">
                    <a16:creationId xmlns:a16="http://schemas.microsoft.com/office/drawing/2014/main" id="{75582053-63FD-476C-9E9E-AD848338C4EC}"/>
                  </a:ext>
                </a:extLst>
              </p:cNvPr>
              <p:cNvSpPr/>
              <p:nvPr/>
            </p:nvSpPr>
            <p:spPr>
              <a:xfrm>
                <a:off x="10596755" y="5368097"/>
                <a:ext cx="105233" cy="173968"/>
              </a:xfrm>
              <a:custGeom>
                <a:avLst/>
                <a:gdLst>
                  <a:gd name="connsiteX0" fmla="*/ 35051 w 105233"/>
                  <a:gd name="connsiteY0" fmla="*/ 172842 h 173968"/>
                  <a:gd name="connsiteX1" fmla="*/ 0 w 105233"/>
                  <a:gd name="connsiteY1" fmla="*/ 173968 h 173968"/>
                  <a:gd name="connsiteX2" fmla="*/ 70423 w 105233"/>
                  <a:gd name="connsiteY2" fmla="*/ 643 h 173968"/>
                  <a:gd name="connsiteX3" fmla="*/ 105233 w 105233"/>
                  <a:gd name="connsiteY3" fmla="*/ 0 h 17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233" h="173968">
                    <a:moveTo>
                      <a:pt x="35051" y="172842"/>
                    </a:moveTo>
                    <a:lnTo>
                      <a:pt x="0" y="173968"/>
                    </a:lnTo>
                    <a:lnTo>
                      <a:pt x="70423" y="643"/>
                    </a:lnTo>
                    <a:lnTo>
                      <a:pt x="105233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02" name="Freeform: Shape 901">
                <a:extLst>
                  <a:ext uri="{FF2B5EF4-FFF2-40B4-BE49-F238E27FC236}">
                    <a16:creationId xmlns:a16="http://schemas.microsoft.com/office/drawing/2014/main" id="{885AA2F2-5424-483D-8C19-6199203F0744}"/>
                  </a:ext>
                </a:extLst>
              </p:cNvPr>
              <p:cNvSpPr/>
              <p:nvPr/>
            </p:nvSpPr>
            <p:spPr>
              <a:xfrm>
                <a:off x="10653753" y="5366972"/>
                <a:ext cx="104428" cy="173244"/>
              </a:xfrm>
              <a:custGeom>
                <a:avLst/>
                <a:gdLst>
                  <a:gd name="connsiteX0" fmla="*/ 34809 w 104428"/>
                  <a:gd name="connsiteY0" fmla="*/ 172199 h 173244"/>
                  <a:gd name="connsiteX1" fmla="*/ 0 w 104428"/>
                  <a:gd name="connsiteY1" fmla="*/ 173244 h 173244"/>
                  <a:gd name="connsiteX2" fmla="*/ 69941 w 104428"/>
                  <a:gd name="connsiteY2" fmla="*/ 723 h 173244"/>
                  <a:gd name="connsiteX3" fmla="*/ 104429 w 104428"/>
                  <a:gd name="connsiteY3" fmla="*/ 0 h 173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428" h="173244">
                    <a:moveTo>
                      <a:pt x="34809" y="172199"/>
                    </a:moveTo>
                    <a:lnTo>
                      <a:pt x="0" y="173244"/>
                    </a:lnTo>
                    <a:lnTo>
                      <a:pt x="69941" y="723"/>
                    </a:lnTo>
                    <a:lnTo>
                      <a:pt x="104429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03" name="Freeform: Shape 902">
                <a:extLst>
                  <a:ext uri="{FF2B5EF4-FFF2-40B4-BE49-F238E27FC236}">
                    <a16:creationId xmlns:a16="http://schemas.microsoft.com/office/drawing/2014/main" id="{BEFC932A-89CD-48B5-A814-F56D0A75991A}"/>
                  </a:ext>
                </a:extLst>
              </p:cNvPr>
              <p:cNvSpPr/>
              <p:nvPr/>
            </p:nvSpPr>
            <p:spPr>
              <a:xfrm>
                <a:off x="10710348" y="5365927"/>
                <a:ext cx="103625" cy="172520"/>
              </a:xfrm>
              <a:custGeom>
                <a:avLst/>
                <a:gdLst>
                  <a:gd name="connsiteX0" fmla="*/ 34488 w 103625"/>
                  <a:gd name="connsiteY0" fmla="*/ 171395 h 172520"/>
                  <a:gd name="connsiteX1" fmla="*/ 0 w 103625"/>
                  <a:gd name="connsiteY1" fmla="*/ 172521 h 172520"/>
                  <a:gd name="connsiteX2" fmla="*/ 69378 w 103625"/>
                  <a:gd name="connsiteY2" fmla="*/ 643 h 172520"/>
                  <a:gd name="connsiteX3" fmla="*/ 103625 w 103625"/>
                  <a:gd name="connsiteY3" fmla="*/ 0 h 172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625" h="172520">
                    <a:moveTo>
                      <a:pt x="34488" y="171395"/>
                    </a:moveTo>
                    <a:lnTo>
                      <a:pt x="0" y="172521"/>
                    </a:lnTo>
                    <a:lnTo>
                      <a:pt x="69378" y="643"/>
                    </a:lnTo>
                    <a:lnTo>
                      <a:pt x="103625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04" name="Freeform: Shape 903">
                <a:extLst>
                  <a:ext uri="{FF2B5EF4-FFF2-40B4-BE49-F238E27FC236}">
                    <a16:creationId xmlns:a16="http://schemas.microsoft.com/office/drawing/2014/main" id="{FF69B9C7-6960-45E7-A058-6325AC1636CC}"/>
                  </a:ext>
                </a:extLst>
              </p:cNvPr>
              <p:cNvSpPr/>
              <p:nvPr/>
            </p:nvSpPr>
            <p:spPr>
              <a:xfrm>
                <a:off x="10766381" y="5364801"/>
                <a:ext cx="102901" cy="171877"/>
              </a:xfrm>
              <a:custGeom>
                <a:avLst/>
                <a:gdLst>
                  <a:gd name="connsiteX0" fmla="*/ 34247 w 102901"/>
                  <a:gd name="connsiteY0" fmla="*/ 170752 h 171877"/>
                  <a:gd name="connsiteX1" fmla="*/ 0 w 102901"/>
                  <a:gd name="connsiteY1" fmla="*/ 171878 h 171877"/>
                  <a:gd name="connsiteX2" fmla="*/ 68976 w 102901"/>
                  <a:gd name="connsiteY2" fmla="*/ 723 h 171877"/>
                  <a:gd name="connsiteX3" fmla="*/ 102902 w 102901"/>
                  <a:gd name="connsiteY3" fmla="*/ 0 h 171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901" h="171877">
                    <a:moveTo>
                      <a:pt x="34247" y="170752"/>
                    </a:moveTo>
                    <a:lnTo>
                      <a:pt x="0" y="171878"/>
                    </a:lnTo>
                    <a:lnTo>
                      <a:pt x="68976" y="723"/>
                    </a:lnTo>
                    <a:lnTo>
                      <a:pt x="102902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05" name="Freeform: Shape 904">
                <a:extLst>
                  <a:ext uri="{FF2B5EF4-FFF2-40B4-BE49-F238E27FC236}">
                    <a16:creationId xmlns:a16="http://schemas.microsoft.com/office/drawing/2014/main" id="{0988E97D-F098-417A-A1AB-3B0FF4884454}"/>
                  </a:ext>
                </a:extLst>
              </p:cNvPr>
              <p:cNvSpPr/>
              <p:nvPr/>
            </p:nvSpPr>
            <p:spPr>
              <a:xfrm>
                <a:off x="10061265" y="5378307"/>
                <a:ext cx="112950" cy="180881"/>
              </a:xfrm>
              <a:custGeom>
                <a:avLst/>
                <a:gdLst>
                  <a:gd name="connsiteX0" fmla="*/ 37864 w 112950"/>
                  <a:gd name="connsiteY0" fmla="*/ 179676 h 180881"/>
                  <a:gd name="connsiteX1" fmla="*/ 0 w 112950"/>
                  <a:gd name="connsiteY1" fmla="*/ 180882 h 180881"/>
                  <a:gd name="connsiteX2" fmla="*/ 75408 w 112950"/>
                  <a:gd name="connsiteY2" fmla="*/ 724 h 180881"/>
                  <a:gd name="connsiteX3" fmla="*/ 112950 w 112950"/>
                  <a:gd name="connsiteY3" fmla="*/ 0 h 180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950" h="180881">
                    <a:moveTo>
                      <a:pt x="37864" y="179676"/>
                    </a:moveTo>
                    <a:lnTo>
                      <a:pt x="0" y="180882"/>
                    </a:lnTo>
                    <a:lnTo>
                      <a:pt x="75408" y="724"/>
                    </a:lnTo>
                    <a:lnTo>
                      <a:pt x="112950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06" name="Freeform: Shape 905">
                <a:extLst>
                  <a:ext uri="{FF2B5EF4-FFF2-40B4-BE49-F238E27FC236}">
                    <a16:creationId xmlns:a16="http://schemas.microsoft.com/office/drawing/2014/main" id="{EE478F5C-6571-4ECB-974C-573C0E9CB2CC}"/>
                  </a:ext>
                </a:extLst>
              </p:cNvPr>
              <p:cNvSpPr/>
              <p:nvPr/>
            </p:nvSpPr>
            <p:spPr>
              <a:xfrm>
                <a:off x="9999202" y="5379513"/>
                <a:ext cx="113835" cy="181685"/>
              </a:xfrm>
              <a:custGeom>
                <a:avLst/>
                <a:gdLst>
                  <a:gd name="connsiteX0" fmla="*/ 38186 w 113835"/>
                  <a:gd name="connsiteY0" fmla="*/ 180479 h 181685"/>
                  <a:gd name="connsiteX1" fmla="*/ 0 w 113835"/>
                  <a:gd name="connsiteY1" fmla="*/ 181685 h 181685"/>
                  <a:gd name="connsiteX2" fmla="*/ 75970 w 113835"/>
                  <a:gd name="connsiteY2" fmla="*/ 723 h 181685"/>
                  <a:gd name="connsiteX3" fmla="*/ 113835 w 113835"/>
                  <a:gd name="connsiteY3" fmla="*/ 0 h 181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3835" h="181685">
                    <a:moveTo>
                      <a:pt x="38186" y="180479"/>
                    </a:moveTo>
                    <a:lnTo>
                      <a:pt x="0" y="181685"/>
                    </a:lnTo>
                    <a:lnTo>
                      <a:pt x="75970" y="723"/>
                    </a:lnTo>
                    <a:lnTo>
                      <a:pt x="113835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07" name="Freeform: Shape 906">
                <a:extLst>
                  <a:ext uri="{FF2B5EF4-FFF2-40B4-BE49-F238E27FC236}">
                    <a16:creationId xmlns:a16="http://schemas.microsoft.com/office/drawing/2014/main" id="{7AF2E62C-F3E9-4E17-9C26-9046702DAED6}"/>
                  </a:ext>
                </a:extLst>
              </p:cNvPr>
              <p:cNvSpPr/>
              <p:nvPr/>
            </p:nvSpPr>
            <p:spPr>
              <a:xfrm>
                <a:off x="10122845" y="5377181"/>
                <a:ext cx="111985" cy="180077"/>
              </a:xfrm>
              <a:custGeom>
                <a:avLst/>
                <a:gdLst>
                  <a:gd name="connsiteX0" fmla="*/ 37543 w 111985"/>
                  <a:gd name="connsiteY0" fmla="*/ 178872 h 180077"/>
                  <a:gd name="connsiteX1" fmla="*/ 0 w 111985"/>
                  <a:gd name="connsiteY1" fmla="*/ 180078 h 180077"/>
                  <a:gd name="connsiteX2" fmla="*/ 74845 w 111985"/>
                  <a:gd name="connsiteY2" fmla="*/ 724 h 180077"/>
                  <a:gd name="connsiteX3" fmla="*/ 111986 w 111985"/>
                  <a:gd name="connsiteY3" fmla="*/ 0 h 180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985" h="180077">
                    <a:moveTo>
                      <a:pt x="37543" y="178872"/>
                    </a:moveTo>
                    <a:lnTo>
                      <a:pt x="0" y="180078"/>
                    </a:lnTo>
                    <a:lnTo>
                      <a:pt x="74845" y="724"/>
                    </a:lnTo>
                    <a:lnTo>
                      <a:pt x="111986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08" name="Freeform: Shape 907">
                <a:extLst>
                  <a:ext uri="{FF2B5EF4-FFF2-40B4-BE49-F238E27FC236}">
                    <a16:creationId xmlns:a16="http://schemas.microsoft.com/office/drawing/2014/main" id="{1E607841-820C-4214-91F7-3127CC00526E}"/>
                  </a:ext>
                </a:extLst>
              </p:cNvPr>
              <p:cNvSpPr/>
              <p:nvPr/>
            </p:nvSpPr>
            <p:spPr>
              <a:xfrm>
                <a:off x="10183862" y="5375976"/>
                <a:ext cx="111101" cy="179273"/>
              </a:xfrm>
              <a:custGeom>
                <a:avLst/>
                <a:gdLst>
                  <a:gd name="connsiteX0" fmla="*/ 37221 w 111101"/>
                  <a:gd name="connsiteY0" fmla="*/ 178068 h 179273"/>
                  <a:gd name="connsiteX1" fmla="*/ 0 w 111101"/>
                  <a:gd name="connsiteY1" fmla="*/ 179274 h 179273"/>
                  <a:gd name="connsiteX2" fmla="*/ 74282 w 111101"/>
                  <a:gd name="connsiteY2" fmla="*/ 723 h 179273"/>
                  <a:gd name="connsiteX3" fmla="*/ 111102 w 111101"/>
                  <a:gd name="connsiteY3" fmla="*/ 0 h 179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101" h="179273">
                    <a:moveTo>
                      <a:pt x="37221" y="178068"/>
                    </a:moveTo>
                    <a:lnTo>
                      <a:pt x="0" y="179274"/>
                    </a:lnTo>
                    <a:lnTo>
                      <a:pt x="74282" y="723"/>
                    </a:lnTo>
                    <a:lnTo>
                      <a:pt x="111102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09" name="Freeform: Shape 908">
                <a:extLst>
                  <a:ext uri="{FF2B5EF4-FFF2-40B4-BE49-F238E27FC236}">
                    <a16:creationId xmlns:a16="http://schemas.microsoft.com/office/drawing/2014/main" id="{A4DD7AC2-4A6A-4CB0-8F45-D69D62746DE2}"/>
                  </a:ext>
                </a:extLst>
              </p:cNvPr>
              <p:cNvSpPr/>
              <p:nvPr/>
            </p:nvSpPr>
            <p:spPr>
              <a:xfrm>
                <a:off x="10244317" y="5374850"/>
                <a:ext cx="110297" cy="178470"/>
              </a:xfrm>
              <a:custGeom>
                <a:avLst/>
                <a:gdLst>
                  <a:gd name="connsiteX0" fmla="*/ 36980 w 110297"/>
                  <a:gd name="connsiteY0" fmla="*/ 177344 h 178470"/>
                  <a:gd name="connsiteX1" fmla="*/ 0 w 110297"/>
                  <a:gd name="connsiteY1" fmla="*/ 178470 h 178470"/>
                  <a:gd name="connsiteX2" fmla="*/ 73719 w 110297"/>
                  <a:gd name="connsiteY2" fmla="*/ 723 h 178470"/>
                  <a:gd name="connsiteX3" fmla="*/ 110297 w 110297"/>
                  <a:gd name="connsiteY3" fmla="*/ 0 h 178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297" h="178470">
                    <a:moveTo>
                      <a:pt x="36980" y="177344"/>
                    </a:moveTo>
                    <a:lnTo>
                      <a:pt x="0" y="178470"/>
                    </a:lnTo>
                    <a:lnTo>
                      <a:pt x="73719" y="723"/>
                    </a:lnTo>
                    <a:lnTo>
                      <a:pt x="110297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10" name="Freeform: Shape 909">
                <a:extLst>
                  <a:ext uri="{FF2B5EF4-FFF2-40B4-BE49-F238E27FC236}">
                    <a16:creationId xmlns:a16="http://schemas.microsoft.com/office/drawing/2014/main" id="{70DEECA7-876A-481B-A8A6-89BFB41BA0A4}"/>
                  </a:ext>
                </a:extLst>
              </p:cNvPr>
              <p:cNvSpPr/>
              <p:nvPr/>
            </p:nvSpPr>
            <p:spPr>
              <a:xfrm>
                <a:off x="10304370" y="5373644"/>
                <a:ext cx="109413" cy="177746"/>
              </a:xfrm>
              <a:custGeom>
                <a:avLst/>
                <a:gdLst>
                  <a:gd name="connsiteX0" fmla="*/ 36578 w 109413"/>
                  <a:gd name="connsiteY0" fmla="*/ 176621 h 177746"/>
                  <a:gd name="connsiteX1" fmla="*/ 0 w 109413"/>
                  <a:gd name="connsiteY1" fmla="*/ 177746 h 177746"/>
                  <a:gd name="connsiteX2" fmla="*/ 73076 w 109413"/>
                  <a:gd name="connsiteY2" fmla="*/ 724 h 177746"/>
                  <a:gd name="connsiteX3" fmla="*/ 109413 w 109413"/>
                  <a:gd name="connsiteY3" fmla="*/ 0 h 17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13" h="177746">
                    <a:moveTo>
                      <a:pt x="36578" y="176621"/>
                    </a:moveTo>
                    <a:lnTo>
                      <a:pt x="0" y="177746"/>
                    </a:lnTo>
                    <a:lnTo>
                      <a:pt x="73076" y="724"/>
                    </a:lnTo>
                    <a:lnTo>
                      <a:pt x="109413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11" name="Freeform: Shape 910">
                <a:extLst>
                  <a:ext uri="{FF2B5EF4-FFF2-40B4-BE49-F238E27FC236}">
                    <a16:creationId xmlns:a16="http://schemas.microsoft.com/office/drawing/2014/main" id="{61A1BC01-C8B3-4A46-9537-6589A1ABCD14}"/>
                  </a:ext>
                </a:extLst>
              </p:cNvPr>
              <p:cNvSpPr/>
              <p:nvPr/>
            </p:nvSpPr>
            <p:spPr>
              <a:xfrm>
                <a:off x="10363779" y="5372519"/>
                <a:ext cx="108609" cy="177023"/>
              </a:xfrm>
              <a:custGeom>
                <a:avLst/>
                <a:gdLst>
                  <a:gd name="connsiteX0" fmla="*/ 36337 w 108609"/>
                  <a:gd name="connsiteY0" fmla="*/ 175817 h 177023"/>
                  <a:gd name="connsiteX1" fmla="*/ 0 w 108609"/>
                  <a:gd name="connsiteY1" fmla="*/ 177023 h 177023"/>
                  <a:gd name="connsiteX2" fmla="*/ 72594 w 108609"/>
                  <a:gd name="connsiteY2" fmla="*/ 724 h 177023"/>
                  <a:gd name="connsiteX3" fmla="*/ 108609 w 108609"/>
                  <a:gd name="connsiteY3" fmla="*/ 0 h 177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609" h="177023">
                    <a:moveTo>
                      <a:pt x="36337" y="175817"/>
                    </a:moveTo>
                    <a:lnTo>
                      <a:pt x="0" y="177023"/>
                    </a:lnTo>
                    <a:lnTo>
                      <a:pt x="72594" y="724"/>
                    </a:lnTo>
                    <a:lnTo>
                      <a:pt x="108609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12" name="Freeform: Shape 911">
                <a:extLst>
                  <a:ext uri="{FF2B5EF4-FFF2-40B4-BE49-F238E27FC236}">
                    <a16:creationId xmlns:a16="http://schemas.microsoft.com/office/drawing/2014/main" id="{41A8F5CD-0959-45F2-A294-60C0A9A6B68E}"/>
                  </a:ext>
                </a:extLst>
              </p:cNvPr>
              <p:cNvSpPr/>
              <p:nvPr/>
            </p:nvSpPr>
            <p:spPr>
              <a:xfrm>
                <a:off x="10822013" y="5363756"/>
                <a:ext cx="102097" cy="171154"/>
              </a:xfrm>
              <a:custGeom>
                <a:avLst/>
                <a:gdLst>
                  <a:gd name="connsiteX0" fmla="*/ 33925 w 102097"/>
                  <a:gd name="connsiteY0" fmla="*/ 170029 h 171154"/>
                  <a:gd name="connsiteX1" fmla="*/ 0 w 102097"/>
                  <a:gd name="connsiteY1" fmla="*/ 171154 h 171154"/>
                  <a:gd name="connsiteX2" fmla="*/ 68414 w 102097"/>
                  <a:gd name="connsiteY2" fmla="*/ 643 h 171154"/>
                  <a:gd name="connsiteX3" fmla="*/ 102098 w 102097"/>
                  <a:gd name="connsiteY3" fmla="*/ 0 h 171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097" h="171154">
                    <a:moveTo>
                      <a:pt x="33925" y="170029"/>
                    </a:moveTo>
                    <a:lnTo>
                      <a:pt x="0" y="171154"/>
                    </a:lnTo>
                    <a:lnTo>
                      <a:pt x="68414" y="643"/>
                    </a:lnTo>
                    <a:lnTo>
                      <a:pt x="102098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13" name="Freeform: Shape 912">
                <a:extLst>
                  <a:ext uri="{FF2B5EF4-FFF2-40B4-BE49-F238E27FC236}">
                    <a16:creationId xmlns:a16="http://schemas.microsoft.com/office/drawing/2014/main" id="{6E763CD4-E547-4AF8-9A01-A7AEBABC434A}"/>
                  </a:ext>
                </a:extLst>
              </p:cNvPr>
              <p:cNvSpPr/>
              <p:nvPr/>
            </p:nvSpPr>
            <p:spPr>
              <a:xfrm>
                <a:off x="10877162" y="5362711"/>
                <a:ext cx="101373" cy="170430"/>
              </a:xfrm>
              <a:custGeom>
                <a:avLst/>
                <a:gdLst>
                  <a:gd name="connsiteX0" fmla="*/ 33684 w 101373"/>
                  <a:gd name="connsiteY0" fmla="*/ 169305 h 170430"/>
                  <a:gd name="connsiteX1" fmla="*/ 0 w 101373"/>
                  <a:gd name="connsiteY1" fmla="*/ 170431 h 170430"/>
                  <a:gd name="connsiteX2" fmla="*/ 67931 w 101373"/>
                  <a:gd name="connsiteY2" fmla="*/ 643 h 170430"/>
                  <a:gd name="connsiteX3" fmla="*/ 101374 w 101373"/>
                  <a:gd name="connsiteY3" fmla="*/ 0 h 170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373" h="170430">
                    <a:moveTo>
                      <a:pt x="33684" y="169305"/>
                    </a:moveTo>
                    <a:lnTo>
                      <a:pt x="0" y="170431"/>
                    </a:lnTo>
                    <a:lnTo>
                      <a:pt x="67931" y="643"/>
                    </a:lnTo>
                    <a:lnTo>
                      <a:pt x="101374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14" name="Freeform: Shape 913">
                <a:extLst>
                  <a:ext uri="{FF2B5EF4-FFF2-40B4-BE49-F238E27FC236}">
                    <a16:creationId xmlns:a16="http://schemas.microsoft.com/office/drawing/2014/main" id="{2628A2D1-213E-4B18-A0E2-2FD781BBC0BB}"/>
                  </a:ext>
                </a:extLst>
              </p:cNvPr>
              <p:cNvSpPr/>
              <p:nvPr/>
            </p:nvSpPr>
            <p:spPr>
              <a:xfrm>
                <a:off x="10931908" y="5361666"/>
                <a:ext cx="100570" cy="169707"/>
              </a:xfrm>
              <a:custGeom>
                <a:avLst/>
                <a:gdLst>
                  <a:gd name="connsiteX0" fmla="*/ 33363 w 100570"/>
                  <a:gd name="connsiteY0" fmla="*/ 168662 h 169707"/>
                  <a:gd name="connsiteX1" fmla="*/ 0 w 100570"/>
                  <a:gd name="connsiteY1" fmla="*/ 169707 h 169707"/>
                  <a:gd name="connsiteX2" fmla="*/ 67449 w 100570"/>
                  <a:gd name="connsiteY2" fmla="*/ 643 h 169707"/>
                  <a:gd name="connsiteX3" fmla="*/ 100570 w 100570"/>
                  <a:gd name="connsiteY3" fmla="*/ 0 h 169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570" h="169707">
                    <a:moveTo>
                      <a:pt x="33363" y="168662"/>
                    </a:moveTo>
                    <a:lnTo>
                      <a:pt x="0" y="169707"/>
                    </a:lnTo>
                    <a:lnTo>
                      <a:pt x="67449" y="643"/>
                    </a:lnTo>
                    <a:lnTo>
                      <a:pt x="100570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15" name="Freeform: Shape 914">
                <a:extLst>
                  <a:ext uri="{FF2B5EF4-FFF2-40B4-BE49-F238E27FC236}">
                    <a16:creationId xmlns:a16="http://schemas.microsoft.com/office/drawing/2014/main" id="{BDA60867-5B2F-4CD2-A21A-5787C74F440D}"/>
                  </a:ext>
                </a:extLst>
              </p:cNvPr>
              <p:cNvSpPr/>
              <p:nvPr/>
            </p:nvSpPr>
            <p:spPr>
              <a:xfrm>
                <a:off x="10986173" y="5360621"/>
                <a:ext cx="99846" cy="168983"/>
              </a:xfrm>
              <a:custGeom>
                <a:avLst/>
                <a:gdLst>
                  <a:gd name="connsiteX0" fmla="*/ 33121 w 99846"/>
                  <a:gd name="connsiteY0" fmla="*/ 167939 h 168983"/>
                  <a:gd name="connsiteX1" fmla="*/ 0 w 99846"/>
                  <a:gd name="connsiteY1" fmla="*/ 168984 h 168983"/>
                  <a:gd name="connsiteX2" fmla="*/ 66967 w 99846"/>
                  <a:gd name="connsiteY2" fmla="*/ 643 h 168983"/>
                  <a:gd name="connsiteX3" fmla="*/ 99847 w 99846"/>
                  <a:gd name="connsiteY3" fmla="*/ 0 h 168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9846" h="168983">
                    <a:moveTo>
                      <a:pt x="33121" y="167939"/>
                    </a:moveTo>
                    <a:lnTo>
                      <a:pt x="0" y="168984"/>
                    </a:lnTo>
                    <a:lnTo>
                      <a:pt x="66967" y="643"/>
                    </a:lnTo>
                    <a:lnTo>
                      <a:pt x="99847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16" name="Freeform: Shape 915">
                <a:extLst>
                  <a:ext uri="{FF2B5EF4-FFF2-40B4-BE49-F238E27FC236}">
                    <a16:creationId xmlns:a16="http://schemas.microsoft.com/office/drawing/2014/main" id="{C4A55CC2-F5DB-4411-A7A4-116F69581A58}"/>
                  </a:ext>
                </a:extLst>
              </p:cNvPr>
              <p:cNvSpPr/>
              <p:nvPr/>
            </p:nvSpPr>
            <p:spPr>
              <a:xfrm>
                <a:off x="11040036" y="5359576"/>
                <a:ext cx="99042" cy="168340"/>
              </a:xfrm>
              <a:custGeom>
                <a:avLst/>
                <a:gdLst>
                  <a:gd name="connsiteX0" fmla="*/ 32880 w 99042"/>
                  <a:gd name="connsiteY0" fmla="*/ 167295 h 168340"/>
                  <a:gd name="connsiteX1" fmla="*/ 0 w 99042"/>
                  <a:gd name="connsiteY1" fmla="*/ 168341 h 168340"/>
                  <a:gd name="connsiteX2" fmla="*/ 66484 w 99042"/>
                  <a:gd name="connsiteY2" fmla="*/ 643 h 168340"/>
                  <a:gd name="connsiteX3" fmla="*/ 99043 w 99042"/>
                  <a:gd name="connsiteY3" fmla="*/ 0 h 168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9042" h="168340">
                    <a:moveTo>
                      <a:pt x="32880" y="167295"/>
                    </a:moveTo>
                    <a:lnTo>
                      <a:pt x="0" y="168341"/>
                    </a:lnTo>
                    <a:lnTo>
                      <a:pt x="66484" y="643"/>
                    </a:lnTo>
                    <a:lnTo>
                      <a:pt x="99043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17" name="Freeform: Shape 916">
                <a:extLst>
                  <a:ext uri="{FF2B5EF4-FFF2-40B4-BE49-F238E27FC236}">
                    <a16:creationId xmlns:a16="http://schemas.microsoft.com/office/drawing/2014/main" id="{45228AE2-C276-4E6D-916A-4249ECFE21FB}"/>
                  </a:ext>
                </a:extLst>
              </p:cNvPr>
              <p:cNvSpPr/>
              <p:nvPr/>
            </p:nvSpPr>
            <p:spPr>
              <a:xfrm>
                <a:off x="11093416" y="5358531"/>
                <a:ext cx="98319" cy="167697"/>
              </a:xfrm>
              <a:custGeom>
                <a:avLst/>
                <a:gdLst>
                  <a:gd name="connsiteX0" fmla="*/ 32639 w 98319"/>
                  <a:gd name="connsiteY0" fmla="*/ 166653 h 167697"/>
                  <a:gd name="connsiteX1" fmla="*/ 0 w 98319"/>
                  <a:gd name="connsiteY1" fmla="*/ 167698 h 167697"/>
                  <a:gd name="connsiteX2" fmla="*/ 66001 w 98319"/>
                  <a:gd name="connsiteY2" fmla="*/ 643 h 167697"/>
                  <a:gd name="connsiteX3" fmla="*/ 98319 w 98319"/>
                  <a:gd name="connsiteY3" fmla="*/ 0 h 167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319" h="167697">
                    <a:moveTo>
                      <a:pt x="32639" y="166653"/>
                    </a:moveTo>
                    <a:lnTo>
                      <a:pt x="0" y="167698"/>
                    </a:lnTo>
                    <a:lnTo>
                      <a:pt x="66001" y="643"/>
                    </a:lnTo>
                    <a:lnTo>
                      <a:pt x="98319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18" name="Freeform: Shape 917">
                <a:extLst>
                  <a:ext uri="{FF2B5EF4-FFF2-40B4-BE49-F238E27FC236}">
                    <a16:creationId xmlns:a16="http://schemas.microsoft.com/office/drawing/2014/main" id="{70ADF282-D0F4-42CB-A8FD-A2A984CB6FA6}"/>
                  </a:ext>
                </a:extLst>
              </p:cNvPr>
              <p:cNvSpPr/>
              <p:nvPr/>
            </p:nvSpPr>
            <p:spPr>
              <a:xfrm>
                <a:off x="11146394" y="5357566"/>
                <a:ext cx="97595" cy="166974"/>
              </a:xfrm>
              <a:custGeom>
                <a:avLst/>
                <a:gdLst>
                  <a:gd name="connsiteX0" fmla="*/ 32318 w 97595"/>
                  <a:gd name="connsiteY0" fmla="*/ 165929 h 166974"/>
                  <a:gd name="connsiteX1" fmla="*/ 0 w 97595"/>
                  <a:gd name="connsiteY1" fmla="*/ 166974 h 166974"/>
                  <a:gd name="connsiteX2" fmla="*/ 65600 w 97595"/>
                  <a:gd name="connsiteY2" fmla="*/ 643 h 166974"/>
                  <a:gd name="connsiteX3" fmla="*/ 97596 w 97595"/>
                  <a:gd name="connsiteY3" fmla="*/ 0 h 166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595" h="166974">
                    <a:moveTo>
                      <a:pt x="32318" y="165929"/>
                    </a:moveTo>
                    <a:lnTo>
                      <a:pt x="0" y="166974"/>
                    </a:lnTo>
                    <a:lnTo>
                      <a:pt x="65600" y="643"/>
                    </a:lnTo>
                    <a:lnTo>
                      <a:pt x="97596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19" name="Freeform: Shape 918">
                <a:extLst>
                  <a:ext uri="{FF2B5EF4-FFF2-40B4-BE49-F238E27FC236}">
                    <a16:creationId xmlns:a16="http://schemas.microsoft.com/office/drawing/2014/main" id="{5B13448E-21CB-4022-9B34-00CFEDA5C1AE}"/>
                  </a:ext>
                </a:extLst>
              </p:cNvPr>
              <p:cNvSpPr/>
              <p:nvPr/>
            </p:nvSpPr>
            <p:spPr>
              <a:xfrm>
                <a:off x="11198970" y="5356521"/>
                <a:ext cx="96872" cy="166330"/>
              </a:xfrm>
              <a:custGeom>
                <a:avLst/>
                <a:gdLst>
                  <a:gd name="connsiteX0" fmla="*/ 32076 w 96872"/>
                  <a:gd name="connsiteY0" fmla="*/ 165286 h 166330"/>
                  <a:gd name="connsiteX1" fmla="*/ 0 w 96872"/>
                  <a:gd name="connsiteY1" fmla="*/ 166331 h 166330"/>
                  <a:gd name="connsiteX2" fmla="*/ 65117 w 96872"/>
                  <a:gd name="connsiteY2" fmla="*/ 643 h 166330"/>
                  <a:gd name="connsiteX3" fmla="*/ 96872 w 96872"/>
                  <a:gd name="connsiteY3" fmla="*/ 0 h 166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872" h="166330">
                    <a:moveTo>
                      <a:pt x="32076" y="165286"/>
                    </a:moveTo>
                    <a:lnTo>
                      <a:pt x="0" y="166331"/>
                    </a:lnTo>
                    <a:lnTo>
                      <a:pt x="65117" y="643"/>
                    </a:lnTo>
                    <a:lnTo>
                      <a:pt x="96872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920" name="Graphic 11">
              <a:extLst>
                <a:ext uri="{FF2B5EF4-FFF2-40B4-BE49-F238E27FC236}">
                  <a16:creationId xmlns:a16="http://schemas.microsoft.com/office/drawing/2014/main" id="{9B163A28-36B7-44EB-9049-EF87433EE68A}"/>
                </a:ext>
              </a:extLst>
            </p:cNvPr>
            <p:cNvGrpSpPr/>
            <p:nvPr/>
          </p:nvGrpSpPr>
          <p:grpSpPr>
            <a:xfrm>
              <a:off x="7384056" y="5397923"/>
              <a:ext cx="1781322" cy="246883"/>
              <a:chOff x="7384056" y="5397923"/>
              <a:chExt cx="1781322" cy="246883"/>
            </a:xfrm>
            <a:solidFill>
              <a:srgbClr val="F9F9F9"/>
            </a:solidFill>
          </p:grpSpPr>
          <p:sp>
            <p:nvSpPr>
              <p:cNvPr id="921" name="Freeform: Shape 920">
                <a:extLst>
                  <a:ext uri="{FF2B5EF4-FFF2-40B4-BE49-F238E27FC236}">
                    <a16:creationId xmlns:a16="http://schemas.microsoft.com/office/drawing/2014/main" id="{F371FF2A-A42A-4F00-B38E-F8BF87E26A53}"/>
                  </a:ext>
                </a:extLst>
              </p:cNvPr>
              <p:cNvSpPr/>
              <p:nvPr/>
            </p:nvSpPr>
            <p:spPr>
              <a:xfrm>
                <a:off x="8054282" y="5416734"/>
                <a:ext cx="144142" cy="206607"/>
              </a:xfrm>
              <a:custGeom>
                <a:avLst/>
                <a:gdLst>
                  <a:gd name="connsiteX0" fmla="*/ 49280 w 144142"/>
                  <a:gd name="connsiteY0" fmla="*/ 204999 h 206607"/>
                  <a:gd name="connsiteX1" fmla="*/ 0 w 144142"/>
                  <a:gd name="connsiteY1" fmla="*/ 206607 h 206607"/>
                  <a:gd name="connsiteX2" fmla="*/ 95345 w 144142"/>
                  <a:gd name="connsiteY2" fmla="*/ 965 h 206607"/>
                  <a:gd name="connsiteX3" fmla="*/ 144143 w 144142"/>
                  <a:gd name="connsiteY3" fmla="*/ 0 h 20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142" h="206607">
                    <a:moveTo>
                      <a:pt x="49280" y="204999"/>
                    </a:moveTo>
                    <a:lnTo>
                      <a:pt x="0" y="206607"/>
                    </a:lnTo>
                    <a:lnTo>
                      <a:pt x="95345" y="965"/>
                    </a:lnTo>
                    <a:lnTo>
                      <a:pt x="144143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22" name="Freeform: Shape 921">
                <a:extLst>
                  <a:ext uri="{FF2B5EF4-FFF2-40B4-BE49-F238E27FC236}">
                    <a16:creationId xmlns:a16="http://schemas.microsoft.com/office/drawing/2014/main" id="{302EBC9D-4CCA-4343-A3AE-4C20B8523D9F}"/>
                  </a:ext>
                </a:extLst>
              </p:cNvPr>
              <p:cNvSpPr/>
              <p:nvPr/>
            </p:nvSpPr>
            <p:spPr>
              <a:xfrm>
                <a:off x="7973408" y="5418262"/>
                <a:ext cx="145509" cy="207652"/>
              </a:xfrm>
              <a:custGeom>
                <a:avLst/>
                <a:gdLst>
                  <a:gd name="connsiteX0" fmla="*/ 49763 w 145509"/>
                  <a:gd name="connsiteY0" fmla="*/ 206044 h 207652"/>
                  <a:gd name="connsiteX1" fmla="*/ 0 w 145509"/>
                  <a:gd name="connsiteY1" fmla="*/ 207652 h 207652"/>
                  <a:gd name="connsiteX2" fmla="*/ 96229 w 145509"/>
                  <a:gd name="connsiteY2" fmla="*/ 965 h 207652"/>
                  <a:gd name="connsiteX3" fmla="*/ 145509 w 145509"/>
                  <a:gd name="connsiteY3" fmla="*/ 0 h 207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5509" h="207652">
                    <a:moveTo>
                      <a:pt x="49763" y="206044"/>
                    </a:moveTo>
                    <a:lnTo>
                      <a:pt x="0" y="207652"/>
                    </a:lnTo>
                    <a:lnTo>
                      <a:pt x="96229" y="965"/>
                    </a:lnTo>
                    <a:lnTo>
                      <a:pt x="145509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23" name="Freeform: Shape 922">
                <a:extLst>
                  <a:ext uri="{FF2B5EF4-FFF2-40B4-BE49-F238E27FC236}">
                    <a16:creationId xmlns:a16="http://schemas.microsoft.com/office/drawing/2014/main" id="{0CF0FA87-1A5F-4BD2-8585-7FB911264D80}"/>
                  </a:ext>
                </a:extLst>
              </p:cNvPr>
              <p:cNvSpPr/>
              <p:nvPr/>
            </p:nvSpPr>
            <p:spPr>
              <a:xfrm>
                <a:off x="8134353" y="5415207"/>
                <a:ext cx="142775" cy="205561"/>
              </a:xfrm>
              <a:custGeom>
                <a:avLst/>
                <a:gdLst>
                  <a:gd name="connsiteX0" fmla="*/ 48798 w 142775"/>
                  <a:gd name="connsiteY0" fmla="*/ 204034 h 205561"/>
                  <a:gd name="connsiteX1" fmla="*/ 0 w 142775"/>
                  <a:gd name="connsiteY1" fmla="*/ 205562 h 205561"/>
                  <a:gd name="connsiteX2" fmla="*/ 94541 w 142775"/>
                  <a:gd name="connsiteY2" fmla="*/ 884 h 205561"/>
                  <a:gd name="connsiteX3" fmla="*/ 142776 w 142775"/>
                  <a:gd name="connsiteY3" fmla="*/ 0 h 205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775" h="205561">
                    <a:moveTo>
                      <a:pt x="48798" y="204034"/>
                    </a:moveTo>
                    <a:lnTo>
                      <a:pt x="0" y="205562"/>
                    </a:lnTo>
                    <a:lnTo>
                      <a:pt x="94541" y="884"/>
                    </a:lnTo>
                    <a:lnTo>
                      <a:pt x="142776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24" name="Freeform: Shape 923">
                <a:extLst>
                  <a:ext uri="{FF2B5EF4-FFF2-40B4-BE49-F238E27FC236}">
                    <a16:creationId xmlns:a16="http://schemas.microsoft.com/office/drawing/2014/main" id="{FA256EDD-2514-4FFC-927D-F9BEE690FEE6}"/>
                  </a:ext>
                </a:extLst>
              </p:cNvPr>
              <p:cNvSpPr/>
              <p:nvPr/>
            </p:nvSpPr>
            <p:spPr>
              <a:xfrm>
                <a:off x="8213619" y="5413680"/>
                <a:ext cx="141489" cy="204596"/>
              </a:xfrm>
              <a:custGeom>
                <a:avLst/>
                <a:gdLst>
                  <a:gd name="connsiteX0" fmla="*/ 48316 w 141489"/>
                  <a:gd name="connsiteY0" fmla="*/ 202989 h 204596"/>
                  <a:gd name="connsiteX1" fmla="*/ 0 w 141489"/>
                  <a:gd name="connsiteY1" fmla="*/ 204597 h 204596"/>
                  <a:gd name="connsiteX2" fmla="*/ 93737 w 141489"/>
                  <a:gd name="connsiteY2" fmla="*/ 884 h 204596"/>
                  <a:gd name="connsiteX3" fmla="*/ 141490 w 141489"/>
                  <a:gd name="connsiteY3" fmla="*/ 0 h 204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489" h="204596">
                    <a:moveTo>
                      <a:pt x="48316" y="202989"/>
                    </a:moveTo>
                    <a:lnTo>
                      <a:pt x="0" y="204597"/>
                    </a:lnTo>
                    <a:lnTo>
                      <a:pt x="93737" y="884"/>
                    </a:lnTo>
                    <a:lnTo>
                      <a:pt x="141490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25" name="Freeform: Shape 924">
                <a:extLst>
                  <a:ext uri="{FF2B5EF4-FFF2-40B4-BE49-F238E27FC236}">
                    <a16:creationId xmlns:a16="http://schemas.microsoft.com/office/drawing/2014/main" id="{0E2853A0-D5F6-46B3-89BC-62B6E84DBE59}"/>
                  </a:ext>
                </a:extLst>
              </p:cNvPr>
              <p:cNvSpPr/>
              <p:nvPr/>
            </p:nvSpPr>
            <p:spPr>
              <a:xfrm>
                <a:off x="8292081" y="5412152"/>
                <a:ext cx="140283" cy="203551"/>
              </a:xfrm>
              <a:custGeom>
                <a:avLst/>
                <a:gdLst>
                  <a:gd name="connsiteX0" fmla="*/ 47913 w 140283"/>
                  <a:gd name="connsiteY0" fmla="*/ 202025 h 203551"/>
                  <a:gd name="connsiteX1" fmla="*/ 0 w 140283"/>
                  <a:gd name="connsiteY1" fmla="*/ 203552 h 203551"/>
                  <a:gd name="connsiteX2" fmla="*/ 92933 w 140283"/>
                  <a:gd name="connsiteY2" fmla="*/ 965 h 203551"/>
                  <a:gd name="connsiteX3" fmla="*/ 140284 w 140283"/>
                  <a:gd name="connsiteY3" fmla="*/ 0 h 203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283" h="203551">
                    <a:moveTo>
                      <a:pt x="47913" y="202025"/>
                    </a:moveTo>
                    <a:lnTo>
                      <a:pt x="0" y="203552"/>
                    </a:lnTo>
                    <a:lnTo>
                      <a:pt x="92933" y="965"/>
                    </a:lnTo>
                    <a:lnTo>
                      <a:pt x="140284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26" name="Freeform: Shape 925">
                <a:extLst>
                  <a:ext uri="{FF2B5EF4-FFF2-40B4-BE49-F238E27FC236}">
                    <a16:creationId xmlns:a16="http://schemas.microsoft.com/office/drawing/2014/main" id="{12D006D4-902B-4EDF-9754-4C3BB03B07C6}"/>
                  </a:ext>
                </a:extLst>
              </p:cNvPr>
              <p:cNvSpPr/>
              <p:nvPr/>
            </p:nvSpPr>
            <p:spPr>
              <a:xfrm>
                <a:off x="8369820" y="5410705"/>
                <a:ext cx="138997" cy="202587"/>
              </a:xfrm>
              <a:custGeom>
                <a:avLst/>
                <a:gdLst>
                  <a:gd name="connsiteX0" fmla="*/ 47431 w 138997"/>
                  <a:gd name="connsiteY0" fmla="*/ 201060 h 202587"/>
                  <a:gd name="connsiteX1" fmla="*/ 0 w 138997"/>
                  <a:gd name="connsiteY1" fmla="*/ 202588 h 202587"/>
                  <a:gd name="connsiteX2" fmla="*/ 92129 w 138997"/>
                  <a:gd name="connsiteY2" fmla="*/ 885 h 202587"/>
                  <a:gd name="connsiteX3" fmla="*/ 138998 w 138997"/>
                  <a:gd name="connsiteY3" fmla="*/ 0 h 202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997" h="202587">
                    <a:moveTo>
                      <a:pt x="47431" y="201060"/>
                    </a:moveTo>
                    <a:lnTo>
                      <a:pt x="0" y="202588"/>
                    </a:lnTo>
                    <a:lnTo>
                      <a:pt x="92129" y="885"/>
                    </a:lnTo>
                    <a:lnTo>
                      <a:pt x="138998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27" name="Freeform: Shape 926">
                <a:extLst>
                  <a:ext uri="{FF2B5EF4-FFF2-40B4-BE49-F238E27FC236}">
                    <a16:creationId xmlns:a16="http://schemas.microsoft.com/office/drawing/2014/main" id="{0114357D-14CE-4A0F-A0C8-F7C20C9B7030}"/>
                  </a:ext>
                </a:extLst>
              </p:cNvPr>
              <p:cNvSpPr/>
              <p:nvPr/>
            </p:nvSpPr>
            <p:spPr>
              <a:xfrm>
                <a:off x="8446836" y="5409178"/>
                <a:ext cx="137791" cy="201622"/>
              </a:xfrm>
              <a:custGeom>
                <a:avLst/>
                <a:gdLst>
                  <a:gd name="connsiteX0" fmla="*/ 46949 w 137791"/>
                  <a:gd name="connsiteY0" fmla="*/ 200095 h 201622"/>
                  <a:gd name="connsiteX1" fmla="*/ 0 w 137791"/>
                  <a:gd name="connsiteY1" fmla="*/ 201622 h 201622"/>
                  <a:gd name="connsiteX2" fmla="*/ 91325 w 137791"/>
                  <a:gd name="connsiteY2" fmla="*/ 965 h 201622"/>
                  <a:gd name="connsiteX3" fmla="*/ 137792 w 137791"/>
                  <a:gd name="connsiteY3" fmla="*/ 0 h 201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791" h="201622">
                    <a:moveTo>
                      <a:pt x="46949" y="200095"/>
                    </a:moveTo>
                    <a:lnTo>
                      <a:pt x="0" y="201622"/>
                    </a:lnTo>
                    <a:lnTo>
                      <a:pt x="91325" y="965"/>
                    </a:lnTo>
                    <a:lnTo>
                      <a:pt x="137792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28" name="Freeform: Shape 927">
                <a:extLst>
                  <a:ext uri="{FF2B5EF4-FFF2-40B4-BE49-F238E27FC236}">
                    <a16:creationId xmlns:a16="http://schemas.microsoft.com/office/drawing/2014/main" id="{0ADFFE81-7730-4D55-BC57-88EAFB7DBB61}"/>
                  </a:ext>
                </a:extLst>
              </p:cNvPr>
              <p:cNvSpPr/>
              <p:nvPr/>
            </p:nvSpPr>
            <p:spPr>
              <a:xfrm>
                <a:off x="7470879" y="5427828"/>
                <a:ext cx="153869" cy="214164"/>
              </a:xfrm>
              <a:custGeom>
                <a:avLst/>
                <a:gdLst>
                  <a:gd name="connsiteX0" fmla="*/ 52817 w 153869"/>
                  <a:gd name="connsiteY0" fmla="*/ 212476 h 214164"/>
                  <a:gd name="connsiteX1" fmla="*/ 0 w 153869"/>
                  <a:gd name="connsiteY1" fmla="*/ 214164 h 214164"/>
                  <a:gd name="connsiteX2" fmla="*/ 101615 w 153869"/>
                  <a:gd name="connsiteY2" fmla="*/ 1045 h 214164"/>
                  <a:gd name="connsiteX3" fmla="*/ 153870 w 153869"/>
                  <a:gd name="connsiteY3" fmla="*/ 0 h 214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869" h="214164">
                    <a:moveTo>
                      <a:pt x="52817" y="212476"/>
                    </a:moveTo>
                    <a:lnTo>
                      <a:pt x="0" y="214164"/>
                    </a:lnTo>
                    <a:lnTo>
                      <a:pt x="101615" y="1045"/>
                    </a:lnTo>
                    <a:lnTo>
                      <a:pt x="153870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29" name="Freeform: Shape 928">
                <a:extLst>
                  <a:ext uri="{FF2B5EF4-FFF2-40B4-BE49-F238E27FC236}">
                    <a16:creationId xmlns:a16="http://schemas.microsoft.com/office/drawing/2014/main" id="{131499D8-092D-4657-98C5-93E3EE4DB860}"/>
                  </a:ext>
                </a:extLst>
              </p:cNvPr>
              <p:cNvSpPr/>
              <p:nvPr/>
            </p:nvSpPr>
            <p:spPr>
              <a:xfrm>
                <a:off x="7384056" y="5429517"/>
                <a:ext cx="155397" cy="215289"/>
              </a:xfrm>
              <a:custGeom>
                <a:avLst/>
                <a:gdLst>
                  <a:gd name="connsiteX0" fmla="*/ 53461 w 155397"/>
                  <a:gd name="connsiteY0" fmla="*/ 213521 h 215289"/>
                  <a:gd name="connsiteX1" fmla="*/ 0 w 155397"/>
                  <a:gd name="connsiteY1" fmla="*/ 215290 h 215289"/>
                  <a:gd name="connsiteX2" fmla="*/ 102580 w 155397"/>
                  <a:gd name="connsiteY2" fmla="*/ 1045 h 215289"/>
                  <a:gd name="connsiteX3" fmla="*/ 155397 w 155397"/>
                  <a:gd name="connsiteY3" fmla="*/ 0 h 215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5397" h="215289">
                    <a:moveTo>
                      <a:pt x="53461" y="213521"/>
                    </a:moveTo>
                    <a:lnTo>
                      <a:pt x="0" y="215290"/>
                    </a:lnTo>
                    <a:lnTo>
                      <a:pt x="102580" y="1045"/>
                    </a:lnTo>
                    <a:lnTo>
                      <a:pt x="155397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30" name="Freeform: Shape 929">
                <a:extLst>
                  <a:ext uri="{FF2B5EF4-FFF2-40B4-BE49-F238E27FC236}">
                    <a16:creationId xmlns:a16="http://schemas.microsoft.com/office/drawing/2014/main" id="{EB1313C1-5BEB-4C68-8A58-72EA477299DC}"/>
                  </a:ext>
                </a:extLst>
              </p:cNvPr>
              <p:cNvSpPr/>
              <p:nvPr/>
            </p:nvSpPr>
            <p:spPr>
              <a:xfrm>
                <a:off x="7556737" y="5426221"/>
                <a:ext cx="152503" cy="213038"/>
              </a:xfrm>
              <a:custGeom>
                <a:avLst/>
                <a:gdLst>
                  <a:gd name="connsiteX0" fmla="*/ 52335 w 152503"/>
                  <a:gd name="connsiteY0" fmla="*/ 211350 h 213038"/>
                  <a:gd name="connsiteX1" fmla="*/ 0 w 152503"/>
                  <a:gd name="connsiteY1" fmla="*/ 213038 h 213038"/>
                  <a:gd name="connsiteX2" fmla="*/ 100731 w 152503"/>
                  <a:gd name="connsiteY2" fmla="*/ 965 h 213038"/>
                  <a:gd name="connsiteX3" fmla="*/ 152503 w 152503"/>
                  <a:gd name="connsiteY3" fmla="*/ 0 h 213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503" h="213038">
                    <a:moveTo>
                      <a:pt x="52335" y="211350"/>
                    </a:moveTo>
                    <a:lnTo>
                      <a:pt x="0" y="213038"/>
                    </a:lnTo>
                    <a:lnTo>
                      <a:pt x="100731" y="965"/>
                    </a:lnTo>
                    <a:lnTo>
                      <a:pt x="152503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31" name="Freeform: Shape 930">
                <a:extLst>
                  <a:ext uri="{FF2B5EF4-FFF2-40B4-BE49-F238E27FC236}">
                    <a16:creationId xmlns:a16="http://schemas.microsoft.com/office/drawing/2014/main" id="{0C3371AF-8F95-470B-96EA-B92F47CC9845}"/>
                  </a:ext>
                </a:extLst>
              </p:cNvPr>
              <p:cNvSpPr/>
              <p:nvPr/>
            </p:nvSpPr>
            <p:spPr>
              <a:xfrm>
                <a:off x="7641792" y="5424613"/>
                <a:ext cx="150975" cy="211912"/>
              </a:xfrm>
              <a:custGeom>
                <a:avLst/>
                <a:gdLst>
                  <a:gd name="connsiteX0" fmla="*/ 51772 w 150975"/>
                  <a:gd name="connsiteY0" fmla="*/ 210224 h 211912"/>
                  <a:gd name="connsiteX1" fmla="*/ 0 w 150975"/>
                  <a:gd name="connsiteY1" fmla="*/ 211913 h 211912"/>
                  <a:gd name="connsiteX2" fmla="*/ 99766 w 150975"/>
                  <a:gd name="connsiteY2" fmla="*/ 965 h 211912"/>
                  <a:gd name="connsiteX3" fmla="*/ 150976 w 150975"/>
                  <a:gd name="connsiteY3" fmla="*/ 0 h 211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975" h="211912">
                    <a:moveTo>
                      <a:pt x="51772" y="210224"/>
                    </a:moveTo>
                    <a:lnTo>
                      <a:pt x="0" y="211913"/>
                    </a:lnTo>
                    <a:lnTo>
                      <a:pt x="99766" y="965"/>
                    </a:lnTo>
                    <a:lnTo>
                      <a:pt x="150976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32" name="Freeform: Shape 931">
                <a:extLst>
                  <a:ext uri="{FF2B5EF4-FFF2-40B4-BE49-F238E27FC236}">
                    <a16:creationId xmlns:a16="http://schemas.microsoft.com/office/drawing/2014/main" id="{D8E49547-FC90-441F-BD88-C2BD1DD8A030}"/>
                  </a:ext>
                </a:extLst>
              </p:cNvPr>
              <p:cNvSpPr/>
              <p:nvPr/>
            </p:nvSpPr>
            <p:spPr>
              <a:xfrm>
                <a:off x="7725962" y="5423005"/>
                <a:ext cx="149609" cy="210867"/>
              </a:xfrm>
              <a:custGeom>
                <a:avLst/>
                <a:gdLst>
                  <a:gd name="connsiteX0" fmla="*/ 51290 w 149609"/>
                  <a:gd name="connsiteY0" fmla="*/ 209180 h 210867"/>
                  <a:gd name="connsiteX1" fmla="*/ 0 w 149609"/>
                  <a:gd name="connsiteY1" fmla="*/ 210868 h 210867"/>
                  <a:gd name="connsiteX2" fmla="*/ 98802 w 149609"/>
                  <a:gd name="connsiteY2" fmla="*/ 965 h 210867"/>
                  <a:gd name="connsiteX3" fmla="*/ 149609 w 149609"/>
                  <a:gd name="connsiteY3" fmla="*/ 0 h 210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609" h="210867">
                    <a:moveTo>
                      <a:pt x="51290" y="209180"/>
                    </a:moveTo>
                    <a:lnTo>
                      <a:pt x="0" y="210868"/>
                    </a:lnTo>
                    <a:lnTo>
                      <a:pt x="98802" y="965"/>
                    </a:lnTo>
                    <a:lnTo>
                      <a:pt x="149609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33" name="Freeform: Shape 932">
                <a:extLst>
                  <a:ext uri="{FF2B5EF4-FFF2-40B4-BE49-F238E27FC236}">
                    <a16:creationId xmlns:a16="http://schemas.microsoft.com/office/drawing/2014/main" id="{ED1E29C4-7C88-4AC3-B802-98A3664FB924}"/>
                  </a:ext>
                </a:extLst>
              </p:cNvPr>
              <p:cNvSpPr/>
              <p:nvPr/>
            </p:nvSpPr>
            <p:spPr>
              <a:xfrm>
                <a:off x="7809248" y="5421397"/>
                <a:ext cx="148242" cy="209742"/>
              </a:xfrm>
              <a:custGeom>
                <a:avLst/>
                <a:gdLst>
                  <a:gd name="connsiteX0" fmla="*/ 50808 w 148242"/>
                  <a:gd name="connsiteY0" fmla="*/ 208135 h 209742"/>
                  <a:gd name="connsiteX1" fmla="*/ 0 w 148242"/>
                  <a:gd name="connsiteY1" fmla="*/ 209743 h 209742"/>
                  <a:gd name="connsiteX2" fmla="*/ 97998 w 148242"/>
                  <a:gd name="connsiteY2" fmla="*/ 965 h 209742"/>
                  <a:gd name="connsiteX3" fmla="*/ 148243 w 148242"/>
                  <a:gd name="connsiteY3" fmla="*/ 0 h 209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8242" h="209742">
                    <a:moveTo>
                      <a:pt x="50808" y="208135"/>
                    </a:moveTo>
                    <a:lnTo>
                      <a:pt x="0" y="209743"/>
                    </a:lnTo>
                    <a:lnTo>
                      <a:pt x="97998" y="965"/>
                    </a:lnTo>
                    <a:lnTo>
                      <a:pt x="148243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34" name="Freeform: Shape 933">
                <a:extLst>
                  <a:ext uri="{FF2B5EF4-FFF2-40B4-BE49-F238E27FC236}">
                    <a16:creationId xmlns:a16="http://schemas.microsoft.com/office/drawing/2014/main" id="{B24E478B-E2EA-4A27-9DB7-B7869F5A91E9}"/>
                  </a:ext>
                </a:extLst>
              </p:cNvPr>
              <p:cNvSpPr/>
              <p:nvPr/>
            </p:nvSpPr>
            <p:spPr>
              <a:xfrm>
                <a:off x="7891730" y="5419789"/>
                <a:ext cx="146875" cy="208777"/>
              </a:xfrm>
              <a:custGeom>
                <a:avLst/>
                <a:gdLst>
                  <a:gd name="connsiteX0" fmla="*/ 50325 w 146875"/>
                  <a:gd name="connsiteY0" fmla="*/ 207170 h 208777"/>
                  <a:gd name="connsiteX1" fmla="*/ 0 w 146875"/>
                  <a:gd name="connsiteY1" fmla="*/ 208778 h 208777"/>
                  <a:gd name="connsiteX2" fmla="*/ 97113 w 146875"/>
                  <a:gd name="connsiteY2" fmla="*/ 965 h 208777"/>
                  <a:gd name="connsiteX3" fmla="*/ 146876 w 146875"/>
                  <a:gd name="connsiteY3" fmla="*/ 0 h 208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75" h="208777">
                    <a:moveTo>
                      <a:pt x="50325" y="207170"/>
                    </a:moveTo>
                    <a:lnTo>
                      <a:pt x="0" y="208778"/>
                    </a:lnTo>
                    <a:lnTo>
                      <a:pt x="97113" y="965"/>
                    </a:lnTo>
                    <a:lnTo>
                      <a:pt x="146876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35" name="Freeform: Shape 934">
                <a:extLst>
                  <a:ext uri="{FF2B5EF4-FFF2-40B4-BE49-F238E27FC236}">
                    <a16:creationId xmlns:a16="http://schemas.microsoft.com/office/drawing/2014/main" id="{B59AC750-2049-43D4-B052-5C579AC742C9}"/>
                  </a:ext>
                </a:extLst>
              </p:cNvPr>
              <p:cNvSpPr/>
              <p:nvPr/>
            </p:nvSpPr>
            <p:spPr>
              <a:xfrm>
                <a:off x="8523127" y="5407730"/>
                <a:ext cx="136505" cy="200658"/>
              </a:xfrm>
              <a:custGeom>
                <a:avLst/>
                <a:gdLst>
                  <a:gd name="connsiteX0" fmla="*/ 46466 w 136505"/>
                  <a:gd name="connsiteY0" fmla="*/ 199131 h 200658"/>
                  <a:gd name="connsiteX1" fmla="*/ 0 w 136505"/>
                  <a:gd name="connsiteY1" fmla="*/ 200658 h 200658"/>
                  <a:gd name="connsiteX2" fmla="*/ 90441 w 136505"/>
                  <a:gd name="connsiteY2" fmla="*/ 885 h 200658"/>
                  <a:gd name="connsiteX3" fmla="*/ 136505 w 136505"/>
                  <a:gd name="connsiteY3" fmla="*/ 0 h 20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505" h="200658">
                    <a:moveTo>
                      <a:pt x="46466" y="199131"/>
                    </a:moveTo>
                    <a:lnTo>
                      <a:pt x="0" y="200658"/>
                    </a:lnTo>
                    <a:lnTo>
                      <a:pt x="90441" y="885"/>
                    </a:lnTo>
                    <a:lnTo>
                      <a:pt x="136505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36" name="Freeform: Shape 935">
                <a:extLst>
                  <a:ext uri="{FF2B5EF4-FFF2-40B4-BE49-F238E27FC236}">
                    <a16:creationId xmlns:a16="http://schemas.microsoft.com/office/drawing/2014/main" id="{CC8609B0-CA77-4EA5-91FE-345FF40E63BD}"/>
                  </a:ext>
                </a:extLst>
              </p:cNvPr>
              <p:cNvSpPr/>
              <p:nvPr/>
            </p:nvSpPr>
            <p:spPr>
              <a:xfrm>
                <a:off x="8598616" y="5406283"/>
                <a:ext cx="135299" cy="199693"/>
              </a:xfrm>
              <a:custGeom>
                <a:avLst/>
                <a:gdLst>
                  <a:gd name="connsiteX0" fmla="*/ 46064 w 135299"/>
                  <a:gd name="connsiteY0" fmla="*/ 198166 h 199693"/>
                  <a:gd name="connsiteX1" fmla="*/ 0 w 135299"/>
                  <a:gd name="connsiteY1" fmla="*/ 199694 h 199693"/>
                  <a:gd name="connsiteX2" fmla="*/ 89717 w 135299"/>
                  <a:gd name="connsiteY2" fmla="*/ 885 h 199693"/>
                  <a:gd name="connsiteX3" fmla="*/ 135299 w 135299"/>
                  <a:gd name="connsiteY3" fmla="*/ 0 h 199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299" h="199693">
                    <a:moveTo>
                      <a:pt x="46064" y="198166"/>
                    </a:moveTo>
                    <a:lnTo>
                      <a:pt x="0" y="199694"/>
                    </a:lnTo>
                    <a:lnTo>
                      <a:pt x="89717" y="885"/>
                    </a:lnTo>
                    <a:lnTo>
                      <a:pt x="135299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37" name="Freeform: Shape 936">
                <a:extLst>
                  <a:ext uri="{FF2B5EF4-FFF2-40B4-BE49-F238E27FC236}">
                    <a16:creationId xmlns:a16="http://schemas.microsoft.com/office/drawing/2014/main" id="{877A64D4-C2D0-4FDF-BA91-8C7FB1AD24C7}"/>
                  </a:ext>
                </a:extLst>
              </p:cNvPr>
              <p:cNvSpPr/>
              <p:nvPr/>
            </p:nvSpPr>
            <p:spPr>
              <a:xfrm>
                <a:off x="8673460" y="5404917"/>
                <a:ext cx="134093" cy="198648"/>
              </a:xfrm>
              <a:custGeom>
                <a:avLst/>
                <a:gdLst>
                  <a:gd name="connsiteX0" fmla="*/ 45582 w 134093"/>
                  <a:gd name="connsiteY0" fmla="*/ 197201 h 198648"/>
                  <a:gd name="connsiteX1" fmla="*/ 0 w 134093"/>
                  <a:gd name="connsiteY1" fmla="*/ 198648 h 198648"/>
                  <a:gd name="connsiteX2" fmla="*/ 88913 w 134093"/>
                  <a:gd name="connsiteY2" fmla="*/ 804 h 198648"/>
                  <a:gd name="connsiteX3" fmla="*/ 134094 w 134093"/>
                  <a:gd name="connsiteY3" fmla="*/ 0 h 198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093" h="198648">
                    <a:moveTo>
                      <a:pt x="45582" y="197201"/>
                    </a:moveTo>
                    <a:lnTo>
                      <a:pt x="0" y="198648"/>
                    </a:lnTo>
                    <a:lnTo>
                      <a:pt x="88913" y="804"/>
                    </a:lnTo>
                    <a:lnTo>
                      <a:pt x="134094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38" name="Freeform: Shape 937">
                <a:extLst>
                  <a:ext uri="{FF2B5EF4-FFF2-40B4-BE49-F238E27FC236}">
                    <a16:creationId xmlns:a16="http://schemas.microsoft.com/office/drawing/2014/main" id="{F08833DE-DFB2-46F6-B3E8-21FF6986FD5A}"/>
                  </a:ext>
                </a:extLst>
              </p:cNvPr>
              <p:cNvSpPr/>
              <p:nvPr/>
            </p:nvSpPr>
            <p:spPr>
              <a:xfrm>
                <a:off x="8747501" y="5403470"/>
                <a:ext cx="132968" cy="197683"/>
              </a:xfrm>
              <a:custGeom>
                <a:avLst/>
                <a:gdLst>
                  <a:gd name="connsiteX0" fmla="*/ 45180 w 132968"/>
                  <a:gd name="connsiteY0" fmla="*/ 196236 h 197683"/>
                  <a:gd name="connsiteX1" fmla="*/ 0 w 132968"/>
                  <a:gd name="connsiteY1" fmla="*/ 197683 h 197683"/>
                  <a:gd name="connsiteX2" fmla="*/ 88270 w 132968"/>
                  <a:gd name="connsiteY2" fmla="*/ 884 h 197683"/>
                  <a:gd name="connsiteX3" fmla="*/ 132968 w 132968"/>
                  <a:gd name="connsiteY3" fmla="*/ 0 h 197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968" h="197683">
                    <a:moveTo>
                      <a:pt x="45180" y="196236"/>
                    </a:moveTo>
                    <a:lnTo>
                      <a:pt x="0" y="197683"/>
                    </a:lnTo>
                    <a:lnTo>
                      <a:pt x="88270" y="884"/>
                    </a:lnTo>
                    <a:lnTo>
                      <a:pt x="132968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39" name="Freeform: Shape 938">
                <a:extLst>
                  <a:ext uri="{FF2B5EF4-FFF2-40B4-BE49-F238E27FC236}">
                    <a16:creationId xmlns:a16="http://schemas.microsoft.com/office/drawing/2014/main" id="{B0F2F106-94A3-4717-9B2D-B30CF80F538E}"/>
                  </a:ext>
                </a:extLst>
              </p:cNvPr>
              <p:cNvSpPr/>
              <p:nvPr/>
            </p:nvSpPr>
            <p:spPr>
              <a:xfrm>
                <a:off x="8820899" y="5402023"/>
                <a:ext cx="131762" cy="196799"/>
              </a:xfrm>
              <a:custGeom>
                <a:avLst/>
                <a:gdLst>
                  <a:gd name="connsiteX0" fmla="*/ 44778 w 131762"/>
                  <a:gd name="connsiteY0" fmla="*/ 195352 h 196799"/>
                  <a:gd name="connsiteX1" fmla="*/ 0 w 131762"/>
                  <a:gd name="connsiteY1" fmla="*/ 196799 h 196799"/>
                  <a:gd name="connsiteX2" fmla="*/ 87466 w 131762"/>
                  <a:gd name="connsiteY2" fmla="*/ 884 h 196799"/>
                  <a:gd name="connsiteX3" fmla="*/ 131762 w 131762"/>
                  <a:gd name="connsiteY3" fmla="*/ 0 h 196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762" h="196799">
                    <a:moveTo>
                      <a:pt x="44778" y="195352"/>
                    </a:moveTo>
                    <a:lnTo>
                      <a:pt x="0" y="196799"/>
                    </a:lnTo>
                    <a:lnTo>
                      <a:pt x="87466" y="884"/>
                    </a:lnTo>
                    <a:lnTo>
                      <a:pt x="131762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40" name="Freeform: Shape 939">
                <a:extLst>
                  <a:ext uri="{FF2B5EF4-FFF2-40B4-BE49-F238E27FC236}">
                    <a16:creationId xmlns:a16="http://schemas.microsoft.com/office/drawing/2014/main" id="{65BB02B5-5A73-4743-B8C7-A6B75278DE4C}"/>
                  </a:ext>
                </a:extLst>
              </p:cNvPr>
              <p:cNvSpPr/>
              <p:nvPr/>
            </p:nvSpPr>
            <p:spPr>
              <a:xfrm>
                <a:off x="8893653" y="5400656"/>
                <a:ext cx="130636" cy="195834"/>
              </a:xfrm>
              <a:custGeom>
                <a:avLst/>
                <a:gdLst>
                  <a:gd name="connsiteX0" fmla="*/ 44296 w 130636"/>
                  <a:gd name="connsiteY0" fmla="*/ 194468 h 195834"/>
                  <a:gd name="connsiteX1" fmla="*/ 0 w 130636"/>
                  <a:gd name="connsiteY1" fmla="*/ 195835 h 195834"/>
                  <a:gd name="connsiteX2" fmla="*/ 86743 w 130636"/>
                  <a:gd name="connsiteY2" fmla="*/ 885 h 195834"/>
                  <a:gd name="connsiteX3" fmla="*/ 130637 w 130636"/>
                  <a:gd name="connsiteY3" fmla="*/ 0 h 195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636" h="195834">
                    <a:moveTo>
                      <a:pt x="44296" y="194468"/>
                    </a:moveTo>
                    <a:lnTo>
                      <a:pt x="0" y="195835"/>
                    </a:lnTo>
                    <a:lnTo>
                      <a:pt x="86743" y="885"/>
                    </a:lnTo>
                    <a:lnTo>
                      <a:pt x="130637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41" name="Freeform: Shape 940">
                <a:extLst>
                  <a:ext uri="{FF2B5EF4-FFF2-40B4-BE49-F238E27FC236}">
                    <a16:creationId xmlns:a16="http://schemas.microsoft.com/office/drawing/2014/main" id="{F0C26C30-1149-4E1A-8E3B-DC713D2321CA}"/>
                  </a:ext>
                </a:extLst>
              </p:cNvPr>
              <p:cNvSpPr/>
              <p:nvPr/>
            </p:nvSpPr>
            <p:spPr>
              <a:xfrm>
                <a:off x="8965685" y="5399289"/>
                <a:ext cx="129430" cy="194950"/>
              </a:xfrm>
              <a:custGeom>
                <a:avLst/>
                <a:gdLst>
                  <a:gd name="connsiteX0" fmla="*/ 43894 w 129430"/>
                  <a:gd name="connsiteY0" fmla="*/ 193503 h 194950"/>
                  <a:gd name="connsiteX1" fmla="*/ 0 w 129430"/>
                  <a:gd name="connsiteY1" fmla="*/ 194950 h 194950"/>
                  <a:gd name="connsiteX2" fmla="*/ 86019 w 129430"/>
                  <a:gd name="connsiteY2" fmla="*/ 884 h 194950"/>
                  <a:gd name="connsiteX3" fmla="*/ 129431 w 129430"/>
                  <a:gd name="connsiteY3" fmla="*/ 0 h 194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9430" h="194950">
                    <a:moveTo>
                      <a:pt x="43894" y="193503"/>
                    </a:moveTo>
                    <a:lnTo>
                      <a:pt x="0" y="194950"/>
                    </a:lnTo>
                    <a:lnTo>
                      <a:pt x="86019" y="884"/>
                    </a:lnTo>
                    <a:lnTo>
                      <a:pt x="129431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42" name="Freeform: Shape 941">
                <a:extLst>
                  <a:ext uri="{FF2B5EF4-FFF2-40B4-BE49-F238E27FC236}">
                    <a16:creationId xmlns:a16="http://schemas.microsoft.com/office/drawing/2014/main" id="{E3C67297-88EB-4F3D-A3C6-F98823B52E19}"/>
                  </a:ext>
                </a:extLst>
              </p:cNvPr>
              <p:cNvSpPr/>
              <p:nvPr/>
            </p:nvSpPr>
            <p:spPr>
              <a:xfrm>
                <a:off x="9036992" y="5397923"/>
                <a:ext cx="128385" cy="193985"/>
              </a:xfrm>
              <a:custGeom>
                <a:avLst/>
                <a:gdLst>
                  <a:gd name="connsiteX0" fmla="*/ 43492 w 128385"/>
                  <a:gd name="connsiteY0" fmla="*/ 192619 h 193985"/>
                  <a:gd name="connsiteX1" fmla="*/ 0 w 128385"/>
                  <a:gd name="connsiteY1" fmla="*/ 193986 h 193985"/>
                  <a:gd name="connsiteX2" fmla="*/ 85296 w 128385"/>
                  <a:gd name="connsiteY2" fmla="*/ 804 h 193985"/>
                  <a:gd name="connsiteX3" fmla="*/ 128386 w 128385"/>
                  <a:gd name="connsiteY3" fmla="*/ 0 h 193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385" h="193985">
                    <a:moveTo>
                      <a:pt x="43492" y="192619"/>
                    </a:moveTo>
                    <a:lnTo>
                      <a:pt x="0" y="193986"/>
                    </a:lnTo>
                    <a:lnTo>
                      <a:pt x="85296" y="804"/>
                    </a:lnTo>
                    <a:lnTo>
                      <a:pt x="128386" y="0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943" name="Freeform: Shape 942">
              <a:extLst>
                <a:ext uri="{FF2B5EF4-FFF2-40B4-BE49-F238E27FC236}">
                  <a16:creationId xmlns:a16="http://schemas.microsoft.com/office/drawing/2014/main" id="{0BF96B9D-3BC5-4765-BB68-146ADE001C75}"/>
                </a:ext>
              </a:extLst>
            </p:cNvPr>
            <p:cNvSpPr/>
            <p:nvPr/>
          </p:nvSpPr>
          <p:spPr>
            <a:xfrm>
              <a:off x="7190866" y="3667323"/>
              <a:ext cx="1197452" cy="114128"/>
            </a:xfrm>
            <a:custGeom>
              <a:avLst/>
              <a:gdLst>
                <a:gd name="connsiteX0" fmla="*/ 1178472 w 1197452"/>
                <a:gd name="connsiteY0" fmla="*/ 93983 h 114128"/>
                <a:gd name="connsiteX1" fmla="*/ 23160 w 1197452"/>
                <a:gd name="connsiteY1" fmla="*/ 165 h 114128"/>
                <a:gd name="connsiteX2" fmla="*/ 8 w 1197452"/>
                <a:gd name="connsiteY2" fmla="*/ 9089 h 114128"/>
                <a:gd name="connsiteX3" fmla="*/ 8 w 1197452"/>
                <a:gd name="connsiteY3" fmla="*/ 9089 h 114128"/>
                <a:gd name="connsiteX4" fmla="*/ 22035 w 1197452"/>
                <a:gd name="connsiteY4" fmla="*/ 21630 h 114128"/>
                <a:gd name="connsiteX5" fmla="*/ 1177346 w 1197452"/>
                <a:gd name="connsiteY5" fmla="*/ 114000 h 114128"/>
                <a:gd name="connsiteX6" fmla="*/ 1197444 w 1197452"/>
                <a:gd name="connsiteY6" fmla="*/ 105559 h 114128"/>
                <a:gd name="connsiteX7" fmla="*/ 1197444 w 1197452"/>
                <a:gd name="connsiteY7" fmla="*/ 105559 h 114128"/>
                <a:gd name="connsiteX8" fmla="*/ 1178472 w 1197452"/>
                <a:gd name="connsiteY8" fmla="*/ 93983 h 114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7452" h="114128">
                  <a:moveTo>
                    <a:pt x="1178472" y="93983"/>
                  </a:moveTo>
                  <a:lnTo>
                    <a:pt x="23160" y="165"/>
                  </a:lnTo>
                  <a:cubicBezTo>
                    <a:pt x="10700" y="-880"/>
                    <a:pt x="329" y="3140"/>
                    <a:pt x="8" y="9089"/>
                  </a:cubicBezTo>
                  <a:lnTo>
                    <a:pt x="8" y="9089"/>
                  </a:lnTo>
                  <a:cubicBezTo>
                    <a:pt x="-314" y="15038"/>
                    <a:pt x="9574" y="20665"/>
                    <a:pt x="22035" y="21630"/>
                  </a:cubicBezTo>
                  <a:lnTo>
                    <a:pt x="1177346" y="114000"/>
                  </a:lnTo>
                  <a:cubicBezTo>
                    <a:pt x="1188119" y="114884"/>
                    <a:pt x="1197123" y="111106"/>
                    <a:pt x="1197444" y="105559"/>
                  </a:cubicBezTo>
                  <a:lnTo>
                    <a:pt x="1197444" y="105559"/>
                  </a:lnTo>
                  <a:cubicBezTo>
                    <a:pt x="1197766" y="100092"/>
                    <a:pt x="1189244" y="94867"/>
                    <a:pt x="1178472" y="93983"/>
                  </a:cubicBezTo>
                  <a:close/>
                </a:path>
              </a:pathLst>
            </a:custGeom>
            <a:solidFill>
              <a:srgbClr val="F9F9F9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4" name="Freeform: Shape 943">
              <a:extLst>
                <a:ext uri="{FF2B5EF4-FFF2-40B4-BE49-F238E27FC236}">
                  <a16:creationId xmlns:a16="http://schemas.microsoft.com/office/drawing/2014/main" id="{70B161B0-D33C-46B5-A74C-163E9C92C8AC}"/>
                </a:ext>
              </a:extLst>
            </p:cNvPr>
            <p:cNvSpPr/>
            <p:nvPr/>
          </p:nvSpPr>
          <p:spPr>
            <a:xfrm>
              <a:off x="7187088" y="3739537"/>
              <a:ext cx="1197533" cy="109101"/>
            </a:xfrm>
            <a:custGeom>
              <a:avLst/>
              <a:gdLst>
                <a:gd name="connsiteX0" fmla="*/ 1178552 w 1197533"/>
                <a:gd name="connsiteY0" fmla="*/ 89057 h 109101"/>
                <a:gd name="connsiteX1" fmla="*/ 23160 w 1197533"/>
                <a:gd name="connsiteY1" fmla="*/ 143 h 109101"/>
                <a:gd name="connsiteX2" fmla="*/ 8 w 1197533"/>
                <a:gd name="connsiteY2" fmla="*/ 9147 h 109101"/>
                <a:gd name="connsiteX3" fmla="*/ 8 w 1197533"/>
                <a:gd name="connsiteY3" fmla="*/ 9147 h 109101"/>
                <a:gd name="connsiteX4" fmla="*/ 22035 w 1197533"/>
                <a:gd name="connsiteY4" fmla="*/ 21608 h 109101"/>
                <a:gd name="connsiteX5" fmla="*/ 1177427 w 1197533"/>
                <a:gd name="connsiteY5" fmla="*/ 108994 h 109101"/>
                <a:gd name="connsiteX6" fmla="*/ 1197525 w 1197533"/>
                <a:gd name="connsiteY6" fmla="*/ 100472 h 109101"/>
                <a:gd name="connsiteX7" fmla="*/ 1197525 w 1197533"/>
                <a:gd name="connsiteY7" fmla="*/ 100472 h 109101"/>
                <a:gd name="connsiteX8" fmla="*/ 1178552 w 1197533"/>
                <a:gd name="connsiteY8" fmla="*/ 89057 h 109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7533" h="109101">
                  <a:moveTo>
                    <a:pt x="1178552" y="89057"/>
                  </a:moveTo>
                  <a:lnTo>
                    <a:pt x="23160" y="143"/>
                  </a:lnTo>
                  <a:cubicBezTo>
                    <a:pt x="10700" y="-822"/>
                    <a:pt x="329" y="3198"/>
                    <a:pt x="8" y="9147"/>
                  </a:cubicBezTo>
                  <a:lnTo>
                    <a:pt x="8" y="9147"/>
                  </a:lnTo>
                  <a:cubicBezTo>
                    <a:pt x="-314" y="15096"/>
                    <a:pt x="9574" y="20643"/>
                    <a:pt x="22035" y="21608"/>
                  </a:cubicBezTo>
                  <a:lnTo>
                    <a:pt x="1177427" y="108994"/>
                  </a:lnTo>
                  <a:cubicBezTo>
                    <a:pt x="1188199" y="109798"/>
                    <a:pt x="1197203" y="106019"/>
                    <a:pt x="1197525" y="100472"/>
                  </a:cubicBezTo>
                  <a:lnTo>
                    <a:pt x="1197525" y="100472"/>
                  </a:lnTo>
                  <a:cubicBezTo>
                    <a:pt x="1197846" y="95005"/>
                    <a:pt x="1189325" y="89860"/>
                    <a:pt x="1178552" y="89057"/>
                  </a:cubicBezTo>
                  <a:close/>
                </a:path>
              </a:pathLst>
            </a:custGeom>
            <a:solidFill>
              <a:srgbClr val="F9F9F9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5" name="Freeform: Shape 944">
              <a:extLst>
                <a:ext uri="{FF2B5EF4-FFF2-40B4-BE49-F238E27FC236}">
                  <a16:creationId xmlns:a16="http://schemas.microsoft.com/office/drawing/2014/main" id="{A11D85DE-D170-49EC-8F2F-44FA709F37BF}"/>
                </a:ext>
              </a:extLst>
            </p:cNvPr>
            <p:cNvSpPr/>
            <p:nvPr/>
          </p:nvSpPr>
          <p:spPr>
            <a:xfrm>
              <a:off x="7183309" y="3811832"/>
              <a:ext cx="1197613" cy="104172"/>
            </a:xfrm>
            <a:custGeom>
              <a:avLst/>
              <a:gdLst>
                <a:gd name="connsiteX0" fmla="*/ 1178633 w 1197613"/>
                <a:gd name="connsiteY0" fmla="*/ 84049 h 104172"/>
                <a:gd name="connsiteX1" fmla="*/ 23160 w 1197613"/>
                <a:gd name="connsiteY1" fmla="*/ 120 h 104172"/>
                <a:gd name="connsiteX2" fmla="*/ 8 w 1197613"/>
                <a:gd name="connsiteY2" fmla="*/ 9285 h 104172"/>
                <a:gd name="connsiteX3" fmla="*/ 8 w 1197613"/>
                <a:gd name="connsiteY3" fmla="*/ 9285 h 104172"/>
                <a:gd name="connsiteX4" fmla="*/ 22035 w 1197613"/>
                <a:gd name="connsiteY4" fmla="*/ 21665 h 104172"/>
                <a:gd name="connsiteX5" fmla="*/ 1177507 w 1197613"/>
                <a:gd name="connsiteY5" fmla="*/ 104067 h 104172"/>
                <a:gd name="connsiteX6" fmla="*/ 1197605 w 1197613"/>
                <a:gd name="connsiteY6" fmla="*/ 95465 h 104172"/>
                <a:gd name="connsiteX7" fmla="*/ 1197605 w 1197613"/>
                <a:gd name="connsiteY7" fmla="*/ 95465 h 104172"/>
                <a:gd name="connsiteX8" fmla="*/ 1178633 w 1197613"/>
                <a:gd name="connsiteY8" fmla="*/ 84049 h 104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7613" h="104172">
                  <a:moveTo>
                    <a:pt x="1178633" y="84049"/>
                  </a:moveTo>
                  <a:lnTo>
                    <a:pt x="23160" y="120"/>
                  </a:lnTo>
                  <a:cubicBezTo>
                    <a:pt x="10700" y="-764"/>
                    <a:pt x="329" y="3336"/>
                    <a:pt x="8" y="9285"/>
                  </a:cubicBezTo>
                  <a:lnTo>
                    <a:pt x="8" y="9285"/>
                  </a:lnTo>
                  <a:cubicBezTo>
                    <a:pt x="-314" y="15234"/>
                    <a:pt x="9574" y="20781"/>
                    <a:pt x="22035" y="21665"/>
                  </a:cubicBezTo>
                  <a:lnTo>
                    <a:pt x="1177507" y="104067"/>
                  </a:lnTo>
                  <a:cubicBezTo>
                    <a:pt x="1188279" y="104871"/>
                    <a:pt x="1197283" y="101012"/>
                    <a:pt x="1197605" y="95465"/>
                  </a:cubicBezTo>
                  <a:lnTo>
                    <a:pt x="1197605" y="95465"/>
                  </a:lnTo>
                  <a:cubicBezTo>
                    <a:pt x="1197927" y="89918"/>
                    <a:pt x="1189405" y="84773"/>
                    <a:pt x="1178633" y="84049"/>
                  </a:cubicBezTo>
                  <a:close/>
                </a:path>
              </a:pathLst>
            </a:custGeom>
            <a:solidFill>
              <a:srgbClr val="F9F9F9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6" name="Freeform: Shape 945">
              <a:extLst>
                <a:ext uri="{FF2B5EF4-FFF2-40B4-BE49-F238E27FC236}">
                  <a16:creationId xmlns:a16="http://schemas.microsoft.com/office/drawing/2014/main" id="{3E248005-4FD8-4A35-8FDA-08EF21B4D6C5}"/>
                </a:ext>
              </a:extLst>
            </p:cNvPr>
            <p:cNvSpPr/>
            <p:nvPr/>
          </p:nvSpPr>
          <p:spPr>
            <a:xfrm>
              <a:off x="10826836" y="3387081"/>
              <a:ext cx="522948" cy="491274"/>
            </a:xfrm>
            <a:custGeom>
              <a:avLst/>
              <a:gdLst>
                <a:gd name="connsiteX0" fmla="*/ 501404 w 522948"/>
                <a:gd name="connsiteY0" fmla="*/ 351634 h 491274"/>
                <a:gd name="connsiteX1" fmla="*/ 493043 w 522948"/>
                <a:gd name="connsiteY1" fmla="*/ 487737 h 491274"/>
                <a:gd name="connsiteX2" fmla="*/ 344881 w 522948"/>
                <a:gd name="connsiteY2" fmla="*/ 475438 h 491274"/>
                <a:gd name="connsiteX3" fmla="*/ 344640 w 522948"/>
                <a:gd name="connsiteY3" fmla="*/ 478733 h 491274"/>
                <a:gd name="connsiteX4" fmla="*/ 496420 w 522948"/>
                <a:gd name="connsiteY4" fmla="*/ 491275 h 491274"/>
                <a:gd name="connsiteX5" fmla="*/ 505022 w 522948"/>
                <a:gd name="connsiteY5" fmla="*/ 351956 h 491274"/>
                <a:gd name="connsiteX6" fmla="*/ 501404 w 522948"/>
                <a:gd name="connsiteY6" fmla="*/ 351634 h 491274"/>
                <a:gd name="connsiteX7" fmla="*/ 12702 w 522948"/>
                <a:gd name="connsiteY7" fmla="*/ 305409 h 491274"/>
                <a:gd name="connsiteX8" fmla="*/ 8763 w 522948"/>
                <a:gd name="connsiteY8" fmla="*/ 305007 h 491274"/>
                <a:gd name="connsiteX9" fmla="*/ 0 w 522948"/>
                <a:gd name="connsiteY9" fmla="*/ 450355 h 491274"/>
                <a:gd name="connsiteX10" fmla="*/ 160864 w 522948"/>
                <a:gd name="connsiteY10" fmla="*/ 463620 h 491274"/>
                <a:gd name="connsiteX11" fmla="*/ 161106 w 522948"/>
                <a:gd name="connsiteY11" fmla="*/ 460243 h 491274"/>
                <a:gd name="connsiteX12" fmla="*/ 4181 w 522948"/>
                <a:gd name="connsiteY12" fmla="*/ 447220 h 491274"/>
                <a:gd name="connsiteX13" fmla="*/ 12702 w 522948"/>
                <a:gd name="connsiteY13" fmla="*/ 305409 h 491274"/>
                <a:gd name="connsiteX14" fmla="*/ 27172 w 522948"/>
                <a:gd name="connsiteY14" fmla="*/ 0 h 491274"/>
                <a:gd name="connsiteX15" fmla="*/ 18410 w 522948"/>
                <a:gd name="connsiteY15" fmla="*/ 145590 h 491274"/>
                <a:gd name="connsiteX16" fmla="*/ 22349 w 522948"/>
                <a:gd name="connsiteY16" fmla="*/ 145992 h 491274"/>
                <a:gd name="connsiteX17" fmla="*/ 30951 w 522948"/>
                <a:gd name="connsiteY17" fmla="*/ 3859 h 491274"/>
                <a:gd name="connsiteX18" fmla="*/ 187715 w 522948"/>
                <a:gd name="connsiteY18" fmla="*/ 22671 h 491274"/>
                <a:gd name="connsiteX19" fmla="*/ 187956 w 522948"/>
                <a:gd name="connsiteY19" fmla="*/ 19294 h 491274"/>
                <a:gd name="connsiteX20" fmla="*/ 27172 w 522948"/>
                <a:gd name="connsiteY20" fmla="*/ 0 h 491274"/>
                <a:gd name="connsiteX21" fmla="*/ 371410 w 522948"/>
                <a:gd name="connsiteY21" fmla="*/ 41402 h 491274"/>
                <a:gd name="connsiteX22" fmla="*/ 371169 w 522948"/>
                <a:gd name="connsiteY22" fmla="*/ 44698 h 491274"/>
                <a:gd name="connsiteX23" fmla="*/ 519171 w 522948"/>
                <a:gd name="connsiteY23" fmla="*/ 62464 h 491274"/>
                <a:gd name="connsiteX24" fmla="*/ 510730 w 522948"/>
                <a:gd name="connsiteY24" fmla="*/ 198809 h 491274"/>
                <a:gd name="connsiteX25" fmla="*/ 514347 w 522948"/>
                <a:gd name="connsiteY25" fmla="*/ 199211 h 491274"/>
                <a:gd name="connsiteX26" fmla="*/ 522949 w 522948"/>
                <a:gd name="connsiteY26" fmla="*/ 59651 h 491274"/>
                <a:gd name="connsiteX27" fmla="*/ 371410 w 522948"/>
                <a:gd name="connsiteY27" fmla="*/ 41402 h 491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2948" h="491274">
                  <a:moveTo>
                    <a:pt x="501404" y="351634"/>
                  </a:moveTo>
                  <a:lnTo>
                    <a:pt x="493043" y="487737"/>
                  </a:lnTo>
                  <a:lnTo>
                    <a:pt x="344881" y="475438"/>
                  </a:lnTo>
                  <a:lnTo>
                    <a:pt x="344640" y="478733"/>
                  </a:lnTo>
                  <a:lnTo>
                    <a:pt x="496420" y="491275"/>
                  </a:lnTo>
                  <a:lnTo>
                    <a:pt x="505022" y="351956"/>
                  </a:lnTo>
                  <a:lnTo>
                    <a:pt x="501404" y="351634"/>
                  </a:lnTo>
                  <a:close/>
                  <a:moveTo>
                    <a:pt x="12702" y="305409"/>
                  </a:moveTo>
                  <a:lnTo>
                    <a:pt x="8763" y="305007"/>
                  </a:lnTo>
                  <a:lnTo>
                    <a:pt x="0" y="450355"/>
                  </a:lnTo>
                  <a:lnTo>
                    <a:pt x="160864" y="463620"/>
                  </a:lnTo>
                  <a:lnTo>
                    <a:pt x="161106" y="460243"/>
                  </a:lnTo>
                  <a:lnTo>
                    <a:pt x="4181" y="447220"/>
                  </a:lnTo>
                  <a:lnTo>
                    <a:pt x="12702" y="305409"/>
                  </a:lnTo>
                  <a:close/>
                  <a:moveTo>
                    <a:pt x="27172" y="0"/>
                  </a:moveTo>
                  <a:lnTo>
                    <a:pt x="18410" y="145590"/>
                  </a:lnTo>
                  <a:lnTo>
                    <a:pt x="22349" y="145992"/>
                  </a:lnTo>
                  <a:lnTo>
                    <a:pt x="30951" y="3859"/>
                  </a:lnTo>
                  <a:lnTo>
                    <a:pt x="187715" y="22671"/>
                  </a:lnTo>
                  <a:lnTo>
                    <a:pt x="187956" y="19294"/>
                  </a:lnTo>
                  <a:lnTo>
                    <a:pt x="27172" y="0"/>
                  </a:lnTo>
                  <a:close/>
                  <a:moveTo>
                    <a:pt x="371410" y="41402"/>
                  </a:moveTo>
                  <a:lnTo>
                    <a:pt x="371169" y="44698"/>
                  </a:lnTo>
                  <a:lnTo>
                    <a:pt x="519171" y="62464"/>
                  </a:lnTo>
                  <a:lnTo>
                    <a:pt x="510730" y="198809"/>
                  </a:lnTo>
                  <a:lnTo>
                    <a:pt x="514347" y="199211"/>
                  </a:lnTo>
                  <a:lnTo>
                    <a:pt x="522949" y="59651"/>
                  </a:lnTo>
                  <a:lnTo>
                    <a:pt x="371410" y="41402"/>
                  </a:lnTo>
                  <a:close/>
                </a:path>
              </a:pathLst>
            </a:custGeom>
            <a:solidFill>
              <a:srgbClr val="F9F9F9"/>
            </a:solidFill>
            <a:ln w="8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947" name="Graphic 11">
              <a:extLst>
                <a:ext uri="{FF2B5EF4-FFF2-40B4-BE49-F238E27FC236}">
                  <a16:creationId xmlns:a16="http://schemas.microsoft.com/office/drawing/2014/main" id="{8B59EE9E-0B28-46B9-B1B4-3AD22E2BD0C3}"/>
                </a:ext>
              </a:extLst>
            </p:cNvPr>
            <p:cNvGrpSpPr/>
            <p:nvPr/>
          </p:nvGrpSpPr>
          <p:grpSpPr>
            <a:xfrm>
              <a:off x="10873946" y="3454610"/>
              <a:ext cx="422137" cy="360477"/>
              <a:chOff x="10873946" y="3454610"/>
              <a:chExt cx="422137" cy="360477"/>
            </a:xfrm>
            <a:solidFill>
              <a:srgbClr val="F9F9F9"/>
            </a:solidFill>
          </p:grpSpPr>
          <p:grpSp>
            <p:nvGrpSpPr>
              <p:cNvPr id="948" name="Graphic 11">
                <a:extLst>
                  <a:ext uri="{FF2B5EF4-FFF2-40B4-BE49-F238E27FC236}">
                    <a16:creationId xmlns:a16="http://schemas.microsoft.com/office/drawing/2014/main" id="{A098AF69-FB8D-4222-A093-B6900377DAF0}"/>
                  </a:ext>
                </a:extLst>
              </p:cNvPr>
              <p:cNvGrpSpPr/>
              <p:nvPr/>
            </p:nvGrpSpPr>
            <p:grpSpPr>
              <a:xfrm>
                <a:off x="10873946" y="3454610"/>
                <a:ext cx="86903" cy="331053"/>
                <a:chOff x="10873946" y="3454610"/>
                <a:chExt cx="86903" cy="331053"/>
              </a:xfrm>
              <a:solidFill>
                <a:srgbClr val="F9F9F9"/>
              </a:solidFill>
            </p:grpSpPr>
            <p:sp>
              <p:nvSpPr>
                <p:cNvPr id="949" name="Freeform: Shape 948">
                  <a:extLst>
                    <a:ext uri="{FF2B5EF4-FFF2-40B4-BE49-F238E27FC236}">
                      <a16:creationId xmlns:a16="http://schemas.microsoft.com/office/drawing/2014/main" id="{1D9FEBCA-FE8E-4F40-8490-7D7FA35AEC60}"/>
                    </a:ext>
                  </a:extLst>
                </p:cNvPr>
                <p:cNvSpPr/>
                <p:nvPr/>
              </p:nvSpPr>
              <p:spPr>
                <a:xfrm>
                  <a:off x="10873946" y="3454610"/>
                  <a:ext cx="55872" cy="327436"/>
                </a:xfrm>
                <a:custGeom>
                  <a:avLst/>
                  <a:gdLst>
                    <a:gd name="connsiteX0" fmla="*/ 36337 w 55872"/>
                    <a:gd name="connsiteY0" fmla="*/ 327436 h 327436"/>
                    <a:gd name="connsiteX1" fmla="*/ 0 w 55872"/>
                    <a:gd name="connsiteY1" fmla="*/ 324220 h 327436"/>
                    <a:gd name="connsiteX2" fmla="*/ 19536 w 55872"/>
                    <a:gd name="connsiteY2" fmla="*/ 0 h 327436"/>
                    <a:gd name="connsiteX3" fmla="*/ 55872 w 55872"/>
                    <a:gd name="connsiteY3" fmla="*/ 4181 h 327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5872" h="327436">
                      <a:moveTo>
                        <a:pt x="36337" y="327436"/>
                      </a:moveTo>
                      <a:lnTo>
                        <a:pt x="0" y="324220"/>
                      </a:lnTo>
                      <a:lnTo>
                        <a:pt x="19536" y="0"/>
                      </a:lnTo>
                      <a:lnTo>
                        <a:pt x="55872" y="4181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 w="8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50" name="Freeform: Shape 949">
                  <a:extLst>
                    <a:ext uri="{FF2B5EF4-FFF2-40B4-BE49-F238E27FC236}">
                      <a16:creationId xmlns:a16="http://schemas.microsoft.com/office/drawing/2014/main" id="{32D9A40E-EB4D-4405-BFBB-52E07A8AB5F4}"/>
                    </a:ext>
                  </a:extLst>
                </p:cNvPr>
                <p:cNvSpPr/>
                <p:nvPr/>
              </p:nvSpPr>
              <p:spPr>
                <a:xfrm>
                  <a:off x="10873946" y="3454610"/>
                  <a:ext cx="55872" cy="327436"/>
                </a:xfrm>
                <a:custGeom>
                  <a:avLst/>
                  <a:gdLst>
                    <a:gd name="connsiteX0" fmla="*/ 36337 w 55872"/>
                    <a:gd name="connsiteY0" fmla="*/ 327436 h 327436"/>
                    <a:gd name="connsiteX1" fmla="*/ 0 w 55872"/>
                    <a:gd name="connsiteY1" fmla="*/ 324220 h 327436"/>
                    <a:gd name="connsiteX2" fmla="*/ 19536 w 55872"/>
                    <a:gd name="connsiteY2" fmla="*/ 0 h 327436"/>
                    <a:gd name="connsiteX3" fmla="*/ 55872 w 55872"/>
                    <a:gd name="connsiteY3" fmla="*/ 4181 h 327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5872" h="327436">
                      <a:moveTo>
                        <a:pt x="36337" y="327436"/>
                      </a:moveTo>
                      <a:lnTo>
                        <a:pt x="0" y="324220"/>
                      </a:lnTo>
                      <a:lnTo>
                        <a:pt x="19536" y="0"/>
                      </a:lnTo>
                      <a:lnTo>
                        <a:pt x="55872" y="4181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 w="8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51" name="Freeform: Shape 950">
                  <a:extLst>
                    <a:ext uri="{FF2B5EF4-FFF2-40B4-BE49-F238E27FC236}">
                      <a16:creationId xmlns:a16="http://schemas.microsoft.com/office/drawing/2014/main" id="{0C071B62-3609-437B-AC81-AFACB3A9184E}"/>
                    </a:ext>
                  </a:extLst>
                </p:cNvPr>
                <p:cNvSpPr/>
                <p:nvPr/>
              </p:nvSpPr>
              <p:spPr>
                <a:xfrm>
                  <a:off x="10915428" y="3627935"/>
                  <a:ext cx="45421" cy="157728"/>
                </a:xfrm>
                <a:custGeom>
                  <a:avLst/>
                  <a:gdLst>
                    <a:gd name="connsiteX0" fmla="*/ 36096 w 45421"/>
                    <a:gd name="connsiteY0" fmla="*/ 157729 h 157728"/>
                    <a:gd name="connsiteX1" fmla="*/ 0 w 45421"/>
                    <a:gd name="connsiteY1" fmla="*/ 154594 h 157728"/>
                    <a:gd name="connsiteX2" fmla="*/ 9325 w 45421"/>
                    <a:gd name="connsiteY2" fmla="*/ 0 h 157728"/>
                    <a:gd name="connsiteX3" fmla="*/ 45421 w 45421"/>
                    <a:gd name="connsiteY3" fmla="*/ 3618 h 157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5421" h="157728">
                      <a:moveTo>
                        <a:pt x="36096" y="157729"/>
                      </a:moveTo>
                      <a:lnTo>
                        <a:pt x="0" y="154594"/>
                      </a:lnTo>
                      <a:lnTo>
                        <a:pt x="9325" y="0"/>
                      </a:lnTo>
                      <a:lnTo>
                        <a:pt x="45421" y="3618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 w="8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952" name="Graphic 11">
                <a:extLst>
                  <a:ext uri="{FF2B5EF4-FFF2-40B4-BE49-F238E27FC236}">
                    <a16:creationId xmlns:a16="http://schemas.microsoft.com/office/drawing/2014/main" id="{FB6B8CBC-5CA8-4A19-80CE-9FC716660E36}"/>
                  </a:ext>
                </a:extLst>
              </p:cNvPr>
              <p:cNvGrpSpPr/>
              <p:nvPr/>
            </p:nvGrpSpPr>
            <p:grpSpPr>
              <a:xfrm>
                <a:off x="10961814" y="3464740"/>
                <a:ext cx="85777" cy="328561"/>
                <a:chOff x="10961814" y="3464740"/>
                <a:chExt cx="85777" cy="328561"/>
              </a:xfrm>
              <a:solidFill>
                <a:srgbClr val="F9F9F9"/>
              </a:solidFill>
            </p:grpSpPr>
            <p:sp>
              <p:nvSpPr>
                <p:cNvPr id="953" name="Freeform: Shape 952">
                  <a:extLst>
                    <a:ext uri="{FF2B5EF4-FFF2-40B4-BE49-F238E27FC236}">
                      <a16:creationId xmlns:a16="http://schemas.microsoft.com/office/drawing/2014/main" id="{752299D1-B72F-4649-ADD5-7BFFD7FC733C}"/>
                    </a:ext>
                  </a:extLst>
                </p:cNvPr>
                <p:cNvSpPr/>
                <p:nvPr/>
              </p:nvSpPr>
              <p:spPr>
                <a:xfrm>
                  <a:off x="10961814" y="3464740"/>
                  <a:ext cx="55309" cy="324943"/>
                </a:xfrm>
                <a:custGeom>
                  <a:avLst/>
                  <a:gdLst>
                    <a:gd name="connsiteX0" fmla="*/ 35774 w 55309"/>
                    <a:gd name="connsiteY0" fmla="*/ 324944 h 324943"/>
                    <a:gd name="connsiteX1" fmla="*/ 0 w 55309"/>
                    <a:gd name="connsiteY1" fmla="*/ 321809 h 324943"/>
                    <a:gd name="connsiteX2" fmla="*/ 19535 w 55309"/>
                    <a:gd name="connsiteY2" fmla="*/ 0 h 324943"/>
                    <a:gd name="connsiteX3" fmla="*/ 55309 w 55309"/>
                    <a:gd name="connsiteY3" fmla="*/ 4100 h 324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5309" h="324943">
                      <a:moveTo>
                        <a:pt x="35774" y="324944"/>
                      </a:moveTo>
                      <a:lnTo>
                        <a:pt x="0" y="321809"/>
                      </a:lnTo>
                      <a:lnTo>
                        <a:pt x="19535" y="0"/>
                      </a:lnTo>
                      <a:lnTo>
                        <a:pt x="55309" y="4100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 w="8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54" name="Freeform: Shape 953">
                  <a:extLst>
                    <a:ext uri="{FF2B5EF4-FFF2-40B4-BE49-F238E27FC236}">
                      <a16:creationId xmlns:a16="http://schemas.microsoft.com/office/drawing/2014/main" id="{E992E42F-579A-40F7-A1AB-3A28DB68A88C}"/>
                    </a:ext>
                  </a:extLst>
                </p:cNvPr>
                <p:cNvSpPr/>
                <p:nvPr/>
              </p:nvSpPr>
              <p:spPr>
                <a:xfrm>
                  <a:off x="10961814" y="3464740"/>
                  <a:ext cx="55309" cy="324943"/>
                </a:xfrm>
                <a:custGeom>
                  <a:avLst/>
                  <a:gdLst>
                    <a:gd name="connsiteX0" fmla="*/ 35774 w 55309"/>
                    <a:gd name="connsiteY0" fmla="*/ 324944 h 324943"/>
                    <a:gd name="connsiteX1" fmla="*/ 0 w 55309"/>
                    <a:gd name="connsiteY1" fmla="*/ 321809 h 324943"/>
                    <a:gd name="connsiteX2" fmla="*/ 19535 w 55309"/>
                    <a:gd name="connsiteY2" fmla="*/ 0 h 324943"/>
                    <a:gd name="connsiteX3" fmla="*/ 55309 w 55309"/>
                    <a:gd name="connsiteY3" fmla="*/ 4100 h 324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5309" h="324943">
                      <a:moveTo>
                        <a:pt x="35774" y="324944"/>
                      </a:moveTo>
                      <a:lnTo>
                        <a:pt x="0" y="321809"/>
                      </a:lnTo>
                      <a:lnTo>
                        <a:pt x="19535" y="0"/>
                      </a:lnTo>
                      <a:lnTo>
                        <a:pt x="55309" y="4100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 w="8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55" name="Freeform: Shape 954">
                  <a:extLst>
                    <a:ext uri="{FF2B5EF4-FFF2-40B4-BE49-F238E27FC236}">
                      <a16:creationId xmlns:a16="http://schemas.microsoft.com/office/drawing/2014/main" id="{D790C5F1-1D7C-40C2-AB16-605456DB7A8E}"/>
                    </a:ext>
                  </a:extLst>
                </p:cNvPr>
                <p:cNvSpPr/>
                <p:nvPr/>
              </p:nvSpPr>
              <p:spPr>
                <a:xfrm>
                  <a:off x="11002734" y="3636698"/>
                  <a:ext cx="44858" cy="156603"/>
                </a:xfrm>
                <a:custGeom>
                  <a:avLst/>
                  <a:gdLst>
                    <a:gd name="connsiteX0" fmla="*/ 35533 w 44858"/>
                    <a:gd name="connsiteY0" fmla="*/ 156603 h 156603"/>
                    <a:gd name="connsiteX1" fmla="*/ 0 w 44858"/>
                    <a:gd name="connsiteY1" fmla="*/ 153468 h 156603"/>
                    <a:gd name="connsiteX2" fmla="*/ 9326 w 44858"/>
                    <a:gd name="connsiteY2" fmla="*/ 0 h 156603"/>
                    <a:gd name="connsiteX3" fmla="*/ 44859 w 44858"/>
                    <a:gd name="connsiteY3" fmla="*/ 3618 h 156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858" h="156603">
                      <a:moveTo>
                        <a:pt x="35533" y="156603"/>
                      </a:moveTo>
                      <a:lnTo>
                        <a:pt x="0" y="153468"/>
                      </a:lnTo>
                      <a:lnTo>
                        <a:pt x="9326" y="0"/>
                      </a:lnTo>
                      <a:lnTo>
                        <a:pt x="44859" y="3618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 w="8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956" name="Graphic 11">
                <a:extLst>
                  <a:ext uri="{FF2B5EF4-FFF2-40B4-BE49-F238E27FC236}">
                    <a16:creationId xmlns:a16="http://schemas.microsoft.com/office/drawing/2014/main" id="{DAE19CCE-29ED-459D-80D7-A525DDED4323}"/>
                  </a:ext>
                </a:extLst>
              </p:cNvPr>
              <p:cNvGrpSpPr/>
              <p:nvPr/>
            </p:nvGrpSpPr>
            <p:grpSpPr>
              <a:xfrm>
                <a:off x="11047592" y="3474628"/>
                <a:ext cx="84652" cy="326069"/>
                <a:chOff x="11047592" y="3474628"/>
                <a:chExt cx="84652" cy="326069"/>
              </a:xfrm>
              <a:solidFill>
                <a:srgbClr val="F9F9F9"/>
              </a:solidFill>
            </p:grpSpPr>
            <p:sp>
              <p:nvSpPr>
                <p:cNvPr id="957" name="Freeform: Shape 956">
                  <a:extLst>
                    <a:ext uri="{FF2B5EF4-FFF2-40B4-BE49-F238E27FC236}">
                      <a16:creationId xmlns:a16="http://schemas.microsoft.com/office/drawing/2014/main" id="{0CB1B93F-8622-42B2-A7D4-D02EC69CF83F}"/>
                    </a:ext>
                  </a:extLst>
                </p:cNvPr>
                <p:cNvSpPr/>
                <p:nvPr/>
              </p:nvSpPr>
              <p:spPr>
                <a:xfrm>
                  <a:off x="11047592" y="3474628"/>
                  <a:ext cx="54666" cy="322532"/>
                </a:xfrm>
                <a:custGeom>
                  <a:avLst/>
                  <a:gdLst>
                    <a:gd name="connsiteX0" fmla="*/ 35292 w 54666"/>
                    <a:gd name="connsiteY0" fmla="*/ 322532 h 322532"/>
                    <a:gd name="connsiteX1" fmla="*/ 0 w 54666"/>
                    <a:gd name="connsiteY1" fmla="*/ 319477 h 322532"/>
                    <a:gd name="connsiteX2" fmla="*/ 19455 w 54666"/>
                    <a:gd name="connsiteY2" fmla="*/ 0 h 322532"/>
                    <a:gd name="connsiteX3" fmla="*/ 54666 w 54666"/>
                    <a:gd name="connsiteY3" fmla="*/ 4020 h 322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666" h="322532">
                      <a:moveTo>
                        <a:pt x="35292" y="322532"/>
                      </a:moveTo>
                      <a:lnTo>
                        <a:pt x="0" y="319477"/>
                      </a:lnTo>
                      <a:lnTo>
                        <a:pt x="19455" y="0"/>
                      </a:lnTo>
                      <a:lnTo>
                        <a:pt x="54666" y="4020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 w="8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58" name="Freeform: Shape 957">
                  <a:extLst>
                    <a:ext uri="{FF2B5EF4-FFF2-40B4-BE49-F238E27FC236}">
                      <a16:creationId xmlns:a16="http://schemas.microsoft.com/office/drawing/2014/main" id="{940CB69F-8BEB-4D38-8A98-D479C9A59E75}"/>
                    </a:ext>
                  </a:extLst>
                </p:cNvPr>
                <p:cNvSpPr/>
                <p:nvPr/>
              </p:nvSpPr>
              <p:spPr>
                <a:xfrm>
                  <a:off x="11087869" y="3645300"/>
                  <a:ext cx="44375" cy="155397"/>
                </a:xfrm>
                <a:custGeom>
                  <a:avLst/>
                  <a:gdLst>
                    <a:gd name="connsiteX0" fmla="*/ 35051 w 44375"/>
                    <a:gd name="connsiteY0" fmla="*/ 155398 h 155397"/>
                    <a:gd name="connsiteX1" fmla="*/ 0 w 44375"/>
                    <a:gd name="connsiteY1" fmla="*/ 152343 h 155397"/>
                    <a:gd name="connsiteX2" fmla="*/ 9325 w 44375"/>
                    <a:gd name="connsiteY2" fmla="*/ 0 h 155397"/>
                    <a:gd name="connsiteX3" fmla="*/ 44376 w 44375"/>
                    <a:gd name="connsiteY3" fmla="*/ 3537 h 155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375" h="155397">
                      <a:moveTo>
                        <a:pt x="35051" y="155398"/>
                      </a:moveTo>
                      <a:lnTo>
                        <a:pt x="0" y="152343"/>
                      </a:lnTo>
                      <a:lnTo>
                        <a:pt x="9325" y="0"/>
                      </a:lnTo>
                      <a:lnTo>
                        <a:pt x="44376" y="3537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 w="8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959" name="Graphic 11">
                <a:extLst>
                  <a:ext uri="{FF2B5EF4-FFF2-40B4-BE49-F238E27FC236}">
                    <a16:creationId xmlns:a16="http://schemas.microsoft.com/office/drawing/2014/main" id="{856C20E6-F492-4B86-86BF-0ED642292903}"/>
                  </a:ext>
                </a:extLst>
              </p:cNvPr>
              <p:cNvGrpSpPr/>
              <p:nvPr/>
            </p:nvGrpSpPr>
            <p:grpSpPr>
              <a:xfrm>
                <a:off x="11132084" y="3484356"/>
                <a:ext cx="83526" cy="323657"/>
                <a:chOff x="11132084" y="3484356"/>
                <a:chExt cx="83526" cy="323657"/>
              </a:xfrm>
              <a:solidFill>
                <a:srgbClr val="F9F9F9"/>
              </a:solidFill>
            </p:grpSpPr>
            <p:sp>
              <p:nvSpPr>
                <p:cNvPr id="960" name="Freeform: Shape 959">
                  <a:extLst>
                    <a:ext uri="{FF2B5EF4-FFF2-40B4-BE49-F238E27FC236}">
                      <a16:creationId xmlns:a16="http://schemas.microsoft.com/office/drawing/2014/main" id="{3E41D54E-111D-4A4C-95E6-B3954E76EE25}"/>
                    </a:ext>
                  </a:extLst>
                </p:cNvPr>
                <p:cNvSpPr/>
                <p:nvPr/>
              </p:nvSpPr>
              <p:spPr>
                <a:xfrm>
                  <a:off x="11132084" y="3484356"/>
                  <a:ext cx="54184" cy="320200"/>
                </a:xfrm>
                <a:custGeom>
                  <a:avLst/>
                  <a:gdLst>
                    <a:gd name="connsiteX0" fmla="*/ 34809 w 54184"/>
                    <a:gd name="connsiteY0" fmla="*/ 320201 h 320200"/>
                    <a:gd name="connsiteX1" fmla="*/ 0 w 54184"/>
                    <a:gd name="connsiteY1" fmla="*/ 317146 h 320200"/>
                    <a:gd name="connsiteX2" fmla="*/ 19374 w 54184"/>
                    <a:gd name="connsiteY2" fmla="*/ 0 h 320200"/>
                    <a:gd name="connsiteX3" fmla="*/ 54184 w 54184"/>
                    <a:gd name="connsiteY3" fmla="*/ 3939 h 32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184" h="320200">
                      <a:moveTo>
                        <a:pt x="34809" y="320201"/>
                      </a:moveTo>
                      <a:lnTo>
                        <a:pt x="0" y="317146"/>
                      </a:lnTo>
                      <a:lnTo>
                        <a:pt x="19374" y="0"/>
                      </a:lnTo>
                      <a:lnTo>
                        <a:pt x="54184" y="3939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 w="8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61" name="Freeform: Shape 960">
                  <a:extLst>
                    <a:ext uri="{FF2B5EF4-FFF2-40B4-BE49-F238E27FC236}">
                      <a16:creationId xmlns:a16="http://schemas.microsoft.com/office/drawing/2014/main" id="{016261C8-D841-4B75-AA3D-2171AA55EA75}"/>
                    </a:ext>
                  </a:extLst>
                </p:cNvPr>
                <p:cNvSpPr/>
                <p:nvPr/>
              </p:nvSpPr>
              <p:spPr>
                <a:xfrm>
                  <a:off x="11132084" y="3484356"/>
                  <a:ext cx="54184" cy="320200"/>
                </a:xfrm>
                <a:custGeom>
                  <a:avLst/>
                  <a:gdLst>
                    <a:gd name="connsiteX0" fmla="*/ 34809 w 54184"/>
                    <a:gd name="connsiteY0" fmla="*/ 320201 h 320200"/>
                    <a:gd name="connsiteX1" fmla="*/ 0 w 54184"/>
                    <a:gd name="connsiteY1" fmla="*/ 317146 h 320200"/>
                    <a:gd name="connsiteX2" fmla="*/ 19374 w 54184"/>
                    <a:gd name="connsiteY2" fmla="*/ 0 h 320200"/>
                    <a:gd name="connsiteX3" fmla="*/ 54184 w 54184"/>
                    <a:gd name="connsiteY3" fmla="*/ 3939 h 32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184" h="320200">
                      <a:moveTo>
                        <a:pt x="34809" y="320201"/>
                      </a:moveTo>
                      <a:lnTo>
                        <a:pt x="0" y="317146"/>
                      </a:lnTo>
                      <a:lnTo>
                        <a:pt x="19374" y="0"/>
                      </a:lnTo>
                      <a:lnTo>
                        <a:pt x="54184" y="3939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 w="8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62" name="Freeform: Shape 961">
                  <a:extLst>
                    <a:ext uri="{FF2B5EF4-FFF2-40B4-BE49-F238E27FC236}">
                      <a16:creationId xmlns:a16="http://schemas.microsoft.com/office/drawing/2014/main" id="{7613D3F9-E098-454A-BAF2-8777F50875F0}"/>
                    </a:ext>
                  </a:extLst>
                </p:cNvPr>
                <p:cNvSpPr/>
                <p:nvPr/>
              </p:nvSpPr>
              <p:spPr>
                <a:xfrm>
                  <a:off x="11171878" y="3653741"/>
                  <a:ext cx="43733" cy="154271"/>
                </a:xfrm>
                <a:custGeom>
                  <a:avLst/>
                  <a:gdLst>
                    <a:gd name="connsiteX0" fmla="*/ 34488 w 43733"/>
                    <a:gd name="connsiteY0" fmla="*/ 154272 h 154271"/>
                    <a:gd name="connsiteX1" fmla="*/ 0 w 43733"/>
                    <a:gd name="connsiteY1" fmla="*/ 151217 h 154271"/>
                    <a:gd name="connsiteX2" fmla="*/ 9245 w 43733"/>
                    <a:gd name="connsiteY2" fmla="*/ 0 h 154271"/>
                    <a:gd name="connsiteX3" fmla="*/ 43733 w 43733"/>
                    <a:gd name="connsiteY3" fmla="*/ 3457 h 1542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733" h="154271">
                      <a:moveTo>
                        <a:pt x="34488" y="154272"/>
                      </a:moveTo>
                      <a:lnTo>
                        <a:pt x="0" y="151217"/>
                      </a:lnTo>
                      <a:lnTo>
                        <a:pt x="9245" y="0"/>
                      </a:lnTo>
                      <a:lnTo>
                        <a:pt x="43733" y="3457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 w="8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963" name="Freeform: Shape 962">
                <a:extLst>
                  <a:ext uri="{FF2B5EF4-FFF2-40B4-BE49-F238E27FC236}">
                    <a16:creationId xmlns:a16="http://schemas.microsoft.com/office/drawing/2014/main" id="{DB8BDD02-0CE8-4290-B873-58BEEBE97A32}"/>
                  </a:ext>
                </a:extLst>
              </p:cNvPr>
              <p:cNvSpPr/>
              <p:nvPr/>
            </p:nvSpPr>
            <p:spPr>
              <a:xfrm>
                <a:off x="11213601" y="3493681"/>
                <a:ext cx="53621" cy="317949"/>
              </a:xfrm>
              <a:custGeom>
                <a:avLst/>
                <a:gdLst>
                  <a:gd name="connsiteX0" fmla="*/ 34327 w 53621"/>
                  <a:gd name="connsiteY0" fmla="*/ 317950 h 317949"/>
                  <a:gd name="connsiteX1" fmla="*/ 0 w 53621"/>
                  <a:gd name="connsiteY1" fmla="*/ 314975 h 317949"/>
                  <a:gd name="connsiteX2" fmla="*/ 19294 w 53621"/>
                  <a:gd name="connsiteY2" fmla="*/ 0 h 317949"/>
                  <a:gd name="connsiteX3" fmla="*/ 53622 w 53621"/>
                  <a:gd name="connsiteY3" fmla="*/ 3939 h 317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621" h="317949">
                    <a:moveTo>
                      <a:pt x="34327" y="317950"/>
                    </a:moveTo>
                    <a:lnTo>
                      <a:pt x="0" y="314975"/>
                    </a:lnTo>
                    <a:lnTo>
                      <a:pt x="19294" y="0"/>
                    </a:lnTo>
                    <a:lnTo>
                      <a:pt x="53622" y="3939"/>
                    </a:lnTo>
                    <a:close/>
                  </a:path>
                </a:pathLst>
              </a:custGeom>
              <a:solidFill>
                <a:srgbClr val="F9F9F9"/>
              </a:solidFill>
              <a:ln w="8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964" name="Graphic 11">
                <a:extLst>
                  <a:ext uri="{FF2B5EF4-FFF2-40B4-BE49-F238E27FC236}">
                    <a16:creationId xmlns:a16="http://schemas.microsoft.com/office/drawing/2014/main" id="{3A6D19F3-4145-47BD-A54A-BD0A0AC29E3A}"/>
                  </a:ext>
                </a:extLst>
              </p:cNvPr>
              <p:cNvGrpSpPr/>
              <p:nvPr/>
            </p:nvGrpSpPr>
            <p:grpSpPr>
              <a:xfrm>
                <a:off x="11213601" y="3493681"/>
                <a:ext cx="82482" cy="321406"/>
                <a:chOff x="11213601" y="3493681"/>
                <a:chExt cx="82482" cy="321406"/>
              </a:xfrm>
              <a:solidFill>
                <a:srgbClr val="F9F9F9"/>
              </a:solidFill>
            </p:grpSpPr>
            <p:sp>
              <p:nvSpPr>
                <p:cNvPr id="965" name="Freeform: Shape 964">
                  <a:extLst>
                    <a:ext uri="{FF2B5EF4-FFF2-40B4-BE49-F238E27FC236}">
                      <a16:creationId xmlns:a16="http://schemas.microsoft.com/office/drawing/2014/main" id="{D2C5DDDD-7276-4B44-BEB7-D1A60EA5156B}"/>
                    </a:ext>
                  </a:extLst>
                </p:cNvPr>
                <p:cNvSpPr/>
                <p:nvPr/>
              </p:nvSpPr>
              <p:spPr>
                <a:xfrm>
                  <a:off x="11213601" y="3493681"/>
                  <a:ext cx="53621" cy="317949"/>
                </a:xfrm>
                <a:custGeom>
                  <a:avLst/>
                  <a:gdLst>
                    <a:gd name="connsiteX0" fmla="*/ 34327 w 53621"/>
                    <a:gd name="connsiteY0" fmla="*/ 317950 h 317949"/>
                    <a:gd name="connsiteX1" fmla="*/ 0 w 53621"/>
                    <a:gd name="connsiteY1" fmla="*/ 314975 h 317949"/>
                    <a:gd name="connsiteX2" fmla="*/ 19294 w 53621"/>
                    <a:gd name="connsiteY2" fmla="*/ 0 h 317949"/>
                    <a:gd name="connsiteX3" fmla="*/ 53622 w 53621"/>
                    <a:gd name="connsiteY3" fmla="*/ 3939 h 317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621" h="317949">
                      <a:moveTo>
                        <a:pt x="34327" y="317950"/>
                      </a:moveTo>
                      <a:lnTo>
                        <a:pt x="0" y="314975"/>
                      </a:lnTo>
                      <a:lnTo>
                        <a:pt x="19294" y="0"/>
                      </a:lnTo>
                      <a:lnTo>
                        <a:pt x="53622" y="3939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 w="8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66" name="Freeform: Shape 965">
                  <a:extLst>
                    <a:ext uri="{FF2B5EF4-FFF2-40B4-BE49-F238E27FC236}">
                      <a16:creationId xmlns:a16="http://schemas.microsoft.com/office/drawing/2014/main" id="{FAC08B50-95A3-4BD8-8830-C68FB3FE73C8}"/>
                    </a:ext>
                  </a:extLst>
                </p:cNvPr>
                <p:cNvSpPr/>
                <p:nvPr/>
              </p:nvSpPr>
              <p:spPr>
                <a:xfrm>
                  <a:off x="11252832" y="3661941"/>
                  <a:ext cx="43250" cy="153146"/>
                </a:xfrm>
                <a:custGeom>
                  <a:avLst/>
                  <a:gdLst>
                    <a:gd name="connsiteX0" fmla="*/ 34086 w 43250"/>
                    <a:gd name="connsiteY0" fmla="*/ 153146 h 153146"/>
                    <a:gd name="connsiteX1" fmla="*/ 0 w 43250"/>
                    <a:gd name="connsiteY1" fmla="*/ 150172 h 153146"/>
                    <a:gd name="connsiteX2" fmla="*/ 9165 w 43250"/>
                    <a:gd name="connsiteY2" fmla="*/ 0 h 153146"/>
                    <a:gd name="connsiteX3" fmla="*/ 43251 w 43250"/>
                    <a:gd name="connsiteY3" fmla="*/ 3376 h 153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250" h="153146">
                      <a:moveTo>
                        <a:pt x="34086" y="153146"/>
                      </a:moveTo>
                      <a:lnTo>
                        <a:pt x="0" y="150172"/>
                      </a:lnTo>
                      <a:lnTo>
                        <a:pt x="9165" y="0"/>
                      </a:lnTo>
                      <a:lnTo>
                        <a:pt x="43251" y="3376"/>
                      </a:lnTo>
                      <a:close/>
                    </a:path>
                  </a:pathLst>
                </a:custGeom>
                <a:solidFill>
                  <a:srgbClr val="F9F9F9"/>
                </a:solidFill>
                <a:ln w="80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CCC398-65A7-46D8-A239-10DEF44C09D8}"/>
              </a:ext>
            </a:extLst>
          </p:cNvPr>
          <p:cNvSpPr/>
          <p:nvPr/>
        </p:nvSpPr>
        <p:spPr>
          <a:xfrm>
            <a:off x="581024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DD83FDAB-84C0-4E56-A834-5F4759E4D1B1}"/>
              </a:ext>
            </a:extLst>
          </p:cNvPr>
          <p:cNvSpPr/>
          <p:nvPr/>
        </p:nvSpPr>
        <p:spPr>
          <a:xfrm>
            <a:off x="581024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FED1BB6A-A9A9-4E0A-A8CD-EEFB5750C983}"/>
              </a:ext>
            </a:extLst>
          </p:cNvPr>
          <p:cNvSpPr/>
          <p:nvPr/>
        </p:nvSpPr>
        <p:spPr>
          <a:xfrm>
            <a:off x="581024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36" name="TextBox 1135">
            <a:extLst>
              <a:ext uri="{FF2B5EF4-FFF2-40B4-BE49-F238E27FC236}">
                <a16:creationId xmlns:a16="http://schemas.microsoft.com/office/drawing/2014/main" id="{19597974-6BD9-4F46-93D5-8E798AE68BD9}"/>
              </a:ext>
            </a:extLst>
          </p:cNvPr>
          <p:cNvSpPr txBox="1"/>
          <p:nvPr/>
        </p:nvSpPr>
        <p:spPr>
          <a:xfrm>
            <a:off x="2686932" y="1776005"/>
            <a:ext cx="2531815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bg-BG" sz="1800" b="1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Какво</a:t>
            </a:r>
            <a:r>
              <a:rPr lang="ru-RU" sz="1800" b="1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е обучение </a:t>
            </a:r>
            <a:r>
              <a:rPr lang="ru-RU" sz="1800" b="1" kern="0" dirty="0" err="1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във</a:t>
            </a:r>
            <a:r>
              <a:rPr lang="ru-RU" sz="1800" b="1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</a:t>
            </a:r>
            <a:r>
              <a:rPr lang="ru-RU" sz="1800" b="1" kern="0" dirty="0" err="1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виртуална</a:t>
            </a:r>
            <a:r>
              <a:rPr lang="ru-RU" sz="1800" b="1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</a:t>
            </a:r>
            <a:r>
              <a:rPr lang="ru-RU" sz="1800" b="1" kern="0" dirty="0" err="1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реалност</a:t>
            </a:r>
            <a:r>
              <a:rPr lang="bg-BG" sz="1800" b="1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?</a:t>
            </a:r>
            <a:r>
              <a:rPr lang="en-US" sz="1800" b="1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</a:t>
            </a:r>
            <a:endParaRPr lang="en-US" sz="1800" b="1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137" name="TextBox 1136">
            <a:extLst>
              <a:ext uri="{FF2B5EF4-FFF2-40B4-BE49-F238E27FC236}">
                <a16:creationId xmlns:a16="http://schemas.microsoft.com/office/drawing/2014/main" id="{F9DA7F84-AF3C-4C6B-8FBC-ADC07F02F13B}"/>
              </a:ext>
            </a:extLst>
          </p:cNvPr>
          <p:cNvSpPr txBox="1"/>
          <p:nvPr/>
        </p:nvSpPr>
        <p:spPr>
          <a:xfrm>
            <a:off x="953488" y="1591836"/>
            <a:ext cx="1441222" cy="92233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6000" b="1" kern="0">
                <a:solidFill>
                  <a:schemeClr val="bg1"/>
                </a:solidFill>
                <a:latin typeface="Arial Black" panose="020B0A04020102020204" pitchFamily="34" charset="0"/>
                <a:ea typeface="Calibri Light" charset="0"/>
                <a:cs typeface="Courier New" panose="02070309020205020404" pitchFamily="49" charset="0"/>
              </a:rPr>
              <a:t>1</a:t>
            </a:r>
            <a:endParaRPr lang="en-US" sz="6000" b="1" dirty="0">
              <a:solidFill>
                <a:schemeClr val="bg1"/>
              </a:solidFill>
              <a:latin typeface="Arial Black" panose="020B0A04020102020204" pitchFamily="34" charset="0"/>
              <a:ea typeface="Calibri Light" charset="0"/>
              <a:cs typeface="Courier New" panose="02070309020205020404" pitchFamily="49" charset="0"/>
            </a:endParaRPr>
          </a:p>
        </p:txBody>
      </p:sp>
      <p:sp>
        <p:nvSpPr>
          <p:cNvPr id="1139" name="TextBox 1138">
            <a:extLst>
              <a:ext uri="{FF2B5EF4-FFF2-40B4-BE49-F238E27FC236}">
                <a16:creationId xmlns:a16="http://schemas.microsoft.com/office/drawing/2014/main" id="{0EC594F9-42AA-48F0-91E3-A523A590A6A2}"/>
              </a:ext>
            </a:extLst>
          </p:cNvPr>
          <p:cNvSpPr txBox="1"/>
          <p:nvPr/>
        </p:nvSpPr>
        <p:spPr>
          <a:xfrm>
            <a:off x="2715352" y="3393227"/>
            <a:ext cx="2958469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ru-RU" sz="1800" b="1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Как </a:t>
            </a:r>
            <a:r>
              <a:rPr lang="ru-RU" sz="1800" b="1" kern="0" dirty="0" err="1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виртуалната</a:t>
            </a:r>
            <a:r>
              <a:rPr lang="ru-RU" sz="1800" b="1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</a:t>
            </a:r>
            <a:r>
              <a:rPr lang="ru-RU" sz="1800" b="1" kern="0" dirty="0" err="1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реалност</a:t>
            </a:r>
            <a:r>
              <a:rPr lang="ru-RU" sz="1800" b="1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</a:t>
            </a:r>
            <a:r>
              <a:rPr lang="ru-RU" sz="1800" b="1" kern="0" dirty="0" err="1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може</a:t>
            </a:r>
            <a:r>
              <a:rPr lang="ru-RU" sz="1800" b="1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да </a:t>
            </a:r>
            <a:r>
              <a:rPr lang="ru-RU" sz="1800" b="1" kern="0" dirty="0" err="1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подобри</a:t>
            </a:r>
            <a:r>
              <a:rPr lang="ru-RU" sz="1800" b="1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</a:t>
            </a:r>
            <a:r>
              <a:rPr lang="ru-RU" sz="1800" b="1" kern="0" dirty="0" err="1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образованието</a:t>
            </a:r>
            <a:r>
              <a:rPr lang="ru-RU" sz="1800" b="1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?</a:t>
            </a:r>
            <a:endParaRPr lang="en-US" sz="1800" b="1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140" name="TextBox 1139">
            <a:extLst>
              <a:ext uri="{FF2B5EF4-FFF2-40B4-BE49-F238E27FC236}">
                <a16:creationId xmlns:a16="http://schemas.microsoft.com/office/drawing/2014/main" id="{958156DC-3EA6-4EBE-BADE-2321E29D81DE}"/>
              </a:ext>
            </a:extLst>
          </p:cNvPr>
          <p:cNvSpPr txBox="1"/>
          <p:nvPr/>
        </p:nvSpPr>
        <p:spPr>
          <a:xfrm>
            <a:off x="953488" y="3381443"/>
            <a:ext cx="1441222" cy="92233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6000" b="1" kern="0" dirty="0">
                <a:solidFill>
                  <a:schemeClr val="bg1"/>
                </a:solidFill>
                <a:latin typeface="Arial Black" panose="020B0A04020102020204" pitchFamily="34" charset="0"/>
                <a:ea typeface="Calibri Light" charset="0"/>
                <a:cs typeface="Courier New" panose="02070309020205020404" pitchFamily="49" charset="0"/>
              </a:rPr>
              <a:t>2</a:t>
            </a:r>
            <a:endParaRPr lang="en-US" sz="6000" b="1" dirty="0">
              <a:solidFill>
                <a:schemeClr val="bg1"/>
              </a:solidFill>
              <a:latin typeface="Arial Black" panose="020B0A04020102020204" pitchFamily="34" charset="0"/>
              <a:ea typeface="Calibri Light" charset="0"/>
              <a:cs typeface="Courier New" panose="02070309020205020404" pitchFamily="49" charset="0"/>
            </a:endParaRPr>
          </a:p>
        </p:txBody>
      </p:sp>
      <p:sp>
        <p:nvSpPr>
          <p:cNvPr id="1149" name="TextBox 1148">
            <a:extLst>
              <a:ext uri="{FF2B5EF4-FFF2-40B4-BE49-F238E27FC236}">
                <a16:creationId xmlns:a16="http://schemas.microsoft.com/office/drawing/2014/main" id="{0B9CA9D5-F695-4802-BE21-8B05D2B75909}"/>
              </a:ext>
            </a:extLst>
          </p:cNvPr>
          <p:cNvSpPr txBox="1"/>
          <p:nvPr/>
        </p:nvSpPr>
        <p:spPr>
          <a:xfrm>
            <a:off x="908857" y="5103281"/>
            <a:ext cx="1441222" cy="92233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6000" b="1" kern="0" dirty="0">
                <a:solidFill>
                  <a:schemeClr val="bg1"/>
                </a:solidFill>
                <a:latin typeface="Arial Black" panose="020B0A04020102020204" pitchFamily="34" charset="0"/>
                <a:ea typeface="Calibri Light" charset="0"/>
                <a:cs typeface="Courier New" panose="02070309020205020404" pitchFamily="49" charset="0"/>
              </a:rPr>
              <a:t>3</a:t>
            </a:r>
            <a:endParaRPr lang="en-US" sz="6000" b="1" dirty="0">
              <a:solidFill>
                <a:schemeClr val="bg1"/>
              </a:solidFill>
              <a:latin typeface="Arial Black" panose="020B0A04020102020204" pitchFamily="34" charset="0"/>
              <a:ea typeface="Calibri Light" charset="0"/>
              <a:cs typeface="Courier New" panose="02070309020205020404" pitchFamily="49" charset="0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C261B0E4-159A-4067-AFE4-41EEF3B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2500" dirty="0">
                <a:solidFill>
                  <a:schemeClr val="bg1"/>
                </a:solidFill>
              </a:rPr>
              <a:t>ВНЕДРЯВАНЕ НА ВИРТУАЛНА РЕАЛНОСТ В СТОПАНСКИ ФАКУЛТЕТ</a:t>
            </a:r>
            <a:endParaRPr lang="en-IN" sz="2500" dirty="0">
              <a:solidFill>
                <a:schemeClr val="bg1"/>
              </a:solidFill>
            </a:endParaRPr>
          </a:p>
        </p:txBody>
      </p:sp>
      <p:grpSp>
        <p:nvGrpSpPr>
          <p:cNvPr id="1171" name="Group 1170">
            <a:extLst>
              <a:ext uri="{FF2B5EF4-FFF2-40B4-BE49-F238E27FC236}">
                <a16:creationId xmlns:a16="http://schemas.microsoft.com/office/drawing/2014/main" id="{40609FD7-D237-4E32-A342-B15D394FB02F}"/>
              </a:ext>
            </a:extLst>
          </p:cNvPr>
          <p:cNvGrpSpPr/>
          <p:nvPr/>
        </p:nvGrpSpPr>
        <p:grpSpPr>
          <a:xfrm>
            <a:off x="6177122" y="1468150"/>
            <a:ext cx="5214218" cy="5412681"/>
            <a:chOff x="6177122" y="1468150"/>
            <a:chExt cx="5214218" cy="5412681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ABE118E5-63E8-4C6A-A79F-AAB64A62B591}"/>
                </a:ext>
              </a:extLst>
            </p:cNvPr>
            <p:cNvSpPr/>
            <p:nvPr/>
          </p:nvSpPr>
          <p:spPr>
            <a:xfrm>
              <a:off x="6177122" y="3873641"/>
              <a:ext cx="1334489" cy="2018611"/>
            </a:xfrm>
            <a:custGeom>
              <a:avLst/>
              <a:gdLst>
                <a:gd name="connsiteX0" fmla="*/ 1334490 w 1334489"/>
                <a:gd name="connsiteY0" fmla="*/ 1650649 h 2018611"/>
                <a:gd name="connsiteX1" fmla="*/ 1049859 w 1334489"/>
                <a:gd name="connsiteY1" fmla="*/ 2018611 h 2018611"/>
                <a:gd name="connsiteX2" fmla="*/ 681879 w 1334489"/>
                <a:gd name="connsiteY2" fmla="*/ 1606611 h 2018611"/>
                <a:gd name="connsiteX3" fmla="*/ 461723 w 1334489"/>
                <a:gd name="connsiteY3" fmla="*/ 1356581 h 2018611"/>
                <a:gd name="connsiteX4" fmla="*/ 341382 w 1334489"/>
                <a:gd name="connsiteY4" fmla="*/ 1097312 h 2018611"/>
                <a:gd name="connsiteX5" fmla="*/ 335918 w 1334489"/>
                <a:gd name="connsiteY5" fmla="*/ 1087660 h 2018611"/>
                <a:gd name="connsiteX6" fmla="*/ 109471 w 1334489"/>
                <a:gd name="connsiteY6" fmla="*/ 946144 h 2018611"/>
                <a:gd name="connsiteX7" fmla="*/ 244713 w 1334489"/>
                <a:gd name="connsiteY7" fmla="*/ 848631 h 2018611"/>
                <a:gd name="connsiteX8" fmla="*/ 2539 w 1334489"/>
                <a:gd name="connsiteY8" fmla="*/ 578164 h 2018611"/>
                <a:gd name="connsiteX9" fmla="*/ 44995 w 1334489"/>
                <a:gd name="connsiteY9" fmla="*/ 534126 h 2018611"/>
                <a:gd name="connsiteX10" fmla="*/ 348500 w 1334489"/>
                <a:gd name="connsiteY10" fmla="*/ 746426 h 2018611"/>
                <a:gd name="connsiteX11" fmla="*/ 362628 w 1334489"/>
                <a:gd name="connsiteY11" fmla="*/ 762136 h 2018611"/>
                <a:gd name="connsiteX12" fmla="*/ 277733 w 1334489"/>
                <a:gd name="connsiteY12" fmla="*/ 529417 h 2018611"/>
                <a:gd name="connsiteX13" fmla="*/ 62287 w 1334489"/>
                <a:gd name="connsiteY13" fmla="*/ 221185 h 2018611"/>
                <a:gd name="connsiteX14" fmla="*/ 167655 w 1334489"/>
                <a:gd name="connsiteY14" fmla="*/ 241640 h 2018611"/>
                <a:gd name="connsiteX15" fmla="*/ 315444 w 1334489"/>
                <a:gd name="connsiteY15" fmla="*/ 378410 h 2018611"/>
                <a:gd name="connsiteX16" fmla="*/ 142491 w 1334489"/>
                <a:gd name="connsiteY16" fmla="*/ 70232 h 2018611"/>
                <a:gd name="connsiteX17" fmla="*/ 254150 w 1334489"/>
                <a:gd name="connsiteY17" fmla="*/ 93815 h 2018611"/>
                <a:gd name="connsiteX18" fmla="*/ 523053 w 1334489"/>
                <a:gd name="connsiteY18" fmla="*/ 397320 h 2018611"/>
                <a:gd name="connsiteX19" fmla="*/ 787247 w 1334489"/>
                <a:gd name="connsiteY19" fmla="*/ 1040494 h 2018611"/>
                <a:gd name="connsiteX20" fmla="*/ 1090734 w 1334489"/>
                <a:gd name="connsiteY20" fmla="*/ 1439912 h 2018611"/>
                <a:gd name="connsiteX21" fmla="*/ 1334490 w 1334489"/>
                <a:gd name="connsiteY21" fmla="*/ 1650649 h 2018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34489" h="2018611">
                  <a:moveTo>
                    <a:pt x="1334490" y="1650649"/>
                  </a:moveTo>
                  <a:lnTo>
                    <a:pt x="1049859" y="2018611"/>
                  </a:lnTo>
                  <a:cubicBezTo>
                    <a:pt x="1049859" y="2018611"/>
                    <a:pt x="736918" y="1641212"/>
                    <a:pt x="681879" y="1606611"/>
                  </a:cubicBezTo>
                  <a:cubicBezTo>
                    <a:pt x="626840" y="1572009"/>
                    <a:pt x="535636" y="1537408"/>
                    <a:pt x="461723" y="1356581"/>
                  </a:cubicBezTo>
                  <a:cubicBezTo>
                    <a:pt x="401921" y="1210248"/>
                    <a:pt x="356517" y="1124652"/>
                    <a:pt x="341382" y="1097312"/>
                  </a:cubicBezTo>
                  <a:cubicBezTo>
                    <a:pt x="337805" y="1090860"/>
                    <a:pt x="335918" y="1087660"/>
                    <a:pt x="335918" y="1087660"/>
                  </a:cubicBezTo>
                  <a:cubicBezTo>
                    <a:pt x="335918" y="1087660"/>
                    <a:pt x="183383" y="1035767"/>
                    <a:pt x="109471" y="946144"/>
                  </a:cubicBezTo>
                  <a:cubicBezTo>
                    <a:pt x="35559" y="856504"/>
                    <a:pt x="70160" y="730698"/>
                    <a:pt x="244713" y="848631"/>
                  </a:cubicBezTo>
                  <a:cubicBezTo>
                    <a:pt x="244713" y="848631"/>
                    <a:pt x="10394" y="593892"/>
                    <a:pt x="2539" y="578164"/>
                  </a:cubicBezTo>
                  <a:cubicBezTo>
                    <a:pt x="-5334" y="562436"/>
                    <a:pt x="4103" y="513689"/>
                    <a:pt x="44995" y="534126"/>
                  </a:cubicBezTo>
                  <a:cubicBezTo>
                    <a:pt x="85888" y="554581"/>
                    <a:pt x="334354" y="730698"/>
                    <a:pt x="348500" y="746426"/>
                  </a:cubicBezTo>
                  <a:cubicBezTo>
                    <a:pt x="361316" y="760680"/>
                    <a:pt x="362520" y="762010"/>
                    <a:pt x="362628" y="762136"/>
                  </a:cubicBezTo>
                  <a:cubicBezTo>
                    <a:pt x="362125" y="759961"/>
                    <a:pt x="321484" y="591897"/>
                    <a:pt x="277733" y="529417"/>
                  </a:cubicBezTo>
                  <a:cubicBezTo>
                    <a:pt x="233695" y="466505"/>
                    <a:pt x="65433" y="262077"/>
                    <a:pt x="62287" y="221185"/>
                  </a:cubicBezTo>
                  <a:cubicBezTo>
                    <a:pt x="59142" y="180310"/>
                    <a:pt x="95325" y="166146"/>
                    <a:pt x="167655" y="241640"/>
                  </a:cubicBezTo>
                  <a:cubicBezTo>
                    <a:pt x="239051" y="316146"/>
                    <a:pt x="313539" y="376865"/>
                    <a:pt x="315444" y="378410"/>
                  </a:cubicBezTo>
                  <a:cubicBezTo>
                    <a:pt x="313162" y="374887"/>
                    <a:pt x="165912" y="149807"/>
                    <a:pt x="142491" y="70232"/>
                  </a:cubicBezTo>
                  <a:cubicBezTo>
                    <a:pt x="118908" y="-9971"/>
                    <a:pt x="177092" y="-44573"/>
                    <a:pt x="254150" y="93815"/>
                  </a:cubicBezTo>
                  <a:cubicBezTo>
                    <a:pt x="331208" y="232203"/>
                    <a:pt x="494743" y="343845"/>
                    <a:pt x="523053" y="397320"/>
                  </a:cubicBezTo>
                  <a:cubicBezTo>
                    <a:pt x="551364" y="450777"/>
                    <a:pt x="672442" y="820339"/>
                    <a:pt x="787247" y="1040494"/>
                  </a:cubicBezTo>
                  <a:cubicBezTo>
                    <a:pt x="902034" y="1260650"/>
                    <a:pt x="935054" y="1293669"/>
                    <a:pt x="1090734" y="1439912"/>
                  </a:cubicBezTo>
                  <a:cubicBezTo>
                    <a:pt x="1246431" y="1586173"/>
                    <a:pt x="1334490" y="1650649"/>
                    <a:pt x="1334490" y="1650649"/>
                  </a:cubicBezTo>
                  <a:close/>
                </a:path>
              </a:pathLst>
            </a:custGeom>
            <a:solidFill>
              <a:srgbClr val="A34C57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409F931-72B3-4959-8143-74664FD5A85F}"/>
                </a:ext>
              </a:extLst>
            </p:cNvPr>
            <p:cNvSpPr/>
            <p:nvPr/>
          </p:nvSpPr>
          <p:spPr>
            <a:xfrm>
              <a:off x="6249993" y="4674339"/>
              <a:ext cx="268510" cy="296614"/>
            </a:xfrm>
            <a:custGeom>
              <a:avLst/>
              <a:gdLst>
                <a:gd name="connsiteX0" fmla="*/ 268511 w 268510"/>
                <a:gd name="connsiteY0" fmla="*/ 296614 h 296614"/>
                <a:gd name="connsiteX1" fmla="*/ 263047 w 268510"/>
                <a:gd name="connsiteY1" fmla="*/ 286962 h 296614"/>
                <a:gd name="connsiteX2" fmla="*/ 36600 w 268510"/>
                <a:gd name="connsiteY2" fmla="*/ 145446 h 296614"/>
                <a:gd name="connsiteX3" fmla="*/ 171843 w 268510"/>
                <a:gd name="connsiteY3" fmla="*/ 47933 h 296614"/>
                <a:gd name="connsiteX4" fmla="*/ 268511 w 268510"/>
                <a:gd name="connsiteY4" fmla="*/ 296614 h 296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510" h="296614">
                  <a:moveTo>
                    <a:pt x="268511" y="296614"/>
                  </a:moveTo>
                  <a:cubicBezTo>
                    <a:pt x="264934" y="290161"/>
                    <a:pt x="263047" y="286962"/>
                    <a:pt x="263047" y="286962"/>
                  </a:cubicBezTo>
                  <a:cubicBezTo>
                    <a:pt x="263047" y="286962"/>
                    <a:pt x="110512" y="235069"/>
                    <a:pt x="36600" y="145446"/>
                  </a:cubicBezTo>
                  <a:cubicBezTo>
                    <a:pt x="-37312" y="55806"/>
                    <a:pt x="-2711" y="-70000"/>
                    <a:pt x="171843" y="47933"/>
                  </a:cubicBezTo>
                  <a:cubicBezTo>
                    <a:pt x="239643" y="100905"/>
                    <a:pt x="237397" y="173918"/>
                    <a:pt x="268511" y="296614"/>
                  </a:cubicBezTo>
                  <a:close/>
                </a:path>
              </a:pathLst>
            </a:custGeom>
            <a:solidFill>
              <a:srgbClr val="A34C57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392440B-0E90-4152-8D20-DEAE72E4BFE6}"/>
                </a:ext>
              </a:extLst>
            </p:cNvPr>
            <p:cNvSpPr/>
            <p:nvPr/>
          </p:nvSpPr>
          <p:spPr>
            <a:xfrm>
              <a:off x="7163817" y="4105889"/>
              <a:ext cx="2289073" cy="1332388"/>
            </a:xfrm>
            <a:custGeom>
              <a:avLst/>
              <a:gdLst>
                <a:gd name="connsiteX0" fmla="*/ 2289074 w 2289073"/>
                <a:gd name="connsiteY0" fmla="*/ 290230 h 1332388"/>
                <a:gd name="connsiteX1" fmla="*/ 2116803 w 2289073"/>
                <a:gd name="connsiteY1" fmla="*/ 821386 h 1332388"/>
                <a:gd name="connsiteX2" fmla="*/ 2065072 w 2289073"/>
                <a:gd name="connsiteY2" fmla="*/ 1020277 h 1332388"/>
                <a:gd name="connsiteX3" fmla="*/ 2059032 w 2289073"/>
                <a:gd name="connsiteY3" fmla="*/ 1043428 h 1332388"/>
                <a:gd name="connsiteX4" fmla="*/ 2046144 w 2289073"/>
                <a:gd name="connsiteY4" fmla="*/ 1093039 h 1332388"/>
                <a:gd name="connsiteX5" fmla="*/ 2040608 w 2289073"/>
                <a:gd name="connsiteY5" fmla="*/ 1115130 h 1332388"/>
                <a:gd name="connsiteX6" fmla="*/ 2039026 w 2289073"/>
                <a:gd name="connsiteY6" fmla="*/ 1118060 h 1332388"/>
                <a:gd name="connsiteX7" fmla="*/ 2039008 w 2289073"/>
                <a:gd name="connsiteY7" fmla="*/ 1118078 h 1332388"/>
                <a:gd name="connsiteX8" fmla="*/ 1931303 w 2289073"/>
                <a:gd name="connsiteY8" fmla="*/ 1317167 h 1332388"/>
                <a:gd name="connsiteX9" fmla="*/ 1931285 w 2289073"/>
                <a:gd name="connsiteY9" fmla="*/ 1317221 h 1332388"/>
                <a:gd name="connsiteX10" fmla="*/ 1925461 w 2289073"/>
                <a:gd name="connsiteY10" fmla="*/ 1317688 h 1332388"/>
                <a:gd name="connsiteX11" fmla="*/ 1907396 w 2289073"/>
                <a:gd name="connsiteY11" fmla="*/ 1319018 h 1332388"/>
                <a:gd name="connsiteX12" fmla="*/ 1907199 w 2289073"/>
                <a:gd name="connsiteY12" fmla="*/ 1319036 h 1332388"/>
                <a:gd name="connsiteX13" fmla="*/ 844438 w 2289073"/>
                <a:gd name="connsiteY13" fmla="*/ 1240504 h 1332388"/>
                <a:gd name="connsiteX14" fmla="*/ 13643 w 2289073"/>
                <a:gd name="connsiteY14" fmla="*/ 663675 h 1332388"/>
                <a:gd name="connsiteX15" fmla="*/ 288 w 2289073"/>
                <a:gd name="connsiteY15" fmla="*/ 652854 h 1332388"/>
                <a:gd name="connsiteX16" fmla="*/ 0 w 2289073"/>
                <a:gd name="connsiteY16" fmla="*/ 652602 h 1332388"/>
                <a:gd name="connsiteX17" fmla="*/ 737 w 2289073"/>
                <a:gd name="connsiteY17" fmla="*/ 643741 h 1332388"/>
                <a:gd name="connsiteX18" fmla="*/ 102672 w 2289073"/>
                <a:gd name="connsiteY18" fmla="*/ 340164 h 1332388"/>
                <a:gd name="connsiteX19" fmla="*/ 102726 w 2289073"/>
                <a:gd name="connsiteY19" fmla="*/ 340092 h 1332388"/>
                <a:gd name="connsiteX20" fmla="*/ 420628 w 2289073"/>
                <a:gd name="connsiteY20" fmla="*/ 25210 h 1332388"/>
                <a:gd name="connsiteX21" fmla="*/ 427459 w 2289073"/>
                <a:gd name="connsiteY21" fmla="*/ 11675 h 1332388"/>
                <a:gd name="connsiteX22" fmla="*/ 458178 w 2289073"/>
                <a:gd name="connsiteY22" fmla="*/ 4215 h 1332388"/>
                <a:gd name="connsiteX23" fmla="*/ 1212401 w 2289073"/>
                <a:gd name="connsiteY23" fmla="*/ 548636 h 1332388"/>
                <a:gd name="connsiteX24" fmla="*/ 2275754 w 2289073"/>
                <a:gd name="connsiteY24" fmla="*/ 294940 h 1332388"/>
                <a:gd name="connsiteX25" fmla="*/ 2289074 w 2289073"/>
                <a:gd name="connsiteY25" fmla="*/ 290230 h 1332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89073" h="1332388">
                  <a:moveTo>
                    <a:pt x="2289074" y="290230"/>
                  </a:moveTo>
                  <a:cubicBezTo>
                    <a:pt x="2289074" y="290230"/>
                    <a:pt x="2187480" y="549733"/>
                    <a:pt x="2116803" y="821386"/>
                  </a:cubicBezTo>
                  <a:cubicBezTo>
                    <a:pt x="2091692" y="917928"/>
                    <a:pt x="2075497" y="980157"/>
                    <a:pt x="2065072" y="1020277"/>
                  </a:cubicBezTo>
                  <a:cubicBezTo>
                    <a:pt x="2062807" y="1028995"/>
                    <a:pt x="2060794" y="1036670"/>
                    <a:pt x="2059032" y="1043428"/>
                  </a:cubicBezTo>
                  <a:cubicBezTo>
                    <a:pt x="2046144" y="1093039"/>
                    <a:pt x="2046144" y="1093039"/>
                    <a:pt x="2046144" y="1093039"/>
                  </a:cubicBezTo>
                  <a:lnTo>
                    <a:pt x="2040608" y="1115130"/>
                  </a:lnTo>
                  <a:lnTo>
                    <a:pt x="2039026" y="1118060"/>
                  </a:lnTo>
                  <a:lnTo>
                    <a:pt x="2039008" y="1118078"/>
                  </a:lnTo>
                  <a:lnTo>
                    <a:pt x="1931303" y="1317167"/>
                  </a:lnTo>
                  <a:cubicBezTo>
                    <a:pt x="1931285" y="1317203"/>
                    <a:pt x="1931285" y="1317221"/>
                    <a:pt x="1931285" y="1317221"/>
                  </a:cubicBezTo>
                  <a:cubicBezTo>
                    <a:pt x="1931285" y="1317221"/>
                    <a:pt x="1929290" y="1317383"/>
                    <a:pt x="1925461" y="1317688"/>
                  </a:cubicBezTo>
                  <a:cubicBezTo>
                    <a:pt x="1921417" y="1317994"/>
                    <a:pt x="1915341" y="1318461"/>
                    <a:pt x="1907396" y="1319018"/>
                  </a:cubicBezTo>
                  <a:cubicBezTo>
                    <a:pt x="1907343" y="1319036"/>
                    <a:pt x="1907271" y="1319036"/>
                    <a:pt x="1907199" y="1319036"/>
                  </a:cubicBezTo>
                  <a:cubicBezTo>
                    <a:pt x="1772891" y="1328652"/>
                    <a:pt x="1112641" y="1368215"/>
                    <a:pt x="844438" y="1240504"/>
                  </a:cubicBezTo>
                  <a:cubicBezTo>
                    <a:pt x="573127" y="1111301"/>
                    <a:pt x="99778" y="733237"/>
                    <a:pt x="13643" y="663675"/>
                  </a:cubicBezTo>
                  <a:cubicBezTo>
                    <a:pt x="6022" y="657509"/>
                    <a:pt x="1438" y="653771"/>
                    <a:pt x="288" y="652854"/>
                  </a:cubicBezTo>
                  <a:cubicBezTo>
                    <a:pt x="90" y="652674"/>
                    <a:pt x="0" y="652602"/>
                    <a:pt x="0" y="652602"/>
                  </a:cubicBezTo>
                  <a:cubicBezTo>
                    <a:pt x="0" y="652602"/>
                    <a:pt x="162" y="649529"/>
                    <a:pt x="737" y="643741"/>
                  </a:cubicBezTo>
                  <a:cubicBezTo>
                    <a:pt x="4134" y="609715"/>
                    <a:pt x="21714" y="482129"/>
                    <a:pt x="102672" y="340164"/>
                  </a:cubicBezTo>
                  <a:cubicBezTo>
                    <a:pt x="102690" y="340146"/>
                    <a:pt x="102708" y="340110"/>
                    <a:pt x="102726" y="340092"/>
                  </a:cubicBezTo>
                  <a:cubicBezTo>
                    <a:pt x="164505" y="231776"/>
                    <a:pt x="263187" y="115102"/>
                    <a:pt x="420628" y="25210"/>
                  </a:cubicBezTo>
                  <a:cubicBezTo>
                    <a:pt x="420628" y="25210"/>
                    <a:pt x="422875" y="18272"/>
                    <a:pt x="427459" y="11675"/>
                  </a:cubicBezTo>
                  <a:cubicBezTo>
                    <a:pt x="433516" y="2921"/>
                    <a:pt x="443690" y="-5221"/>
                    <a:pt x="458178" y="4215"/>
                  </a:cubicBezTo>
                  <a:cubicBezTo>
                    <a:pt x="483576" y="20788"/>
                    <a:pt x="1071065" y="473537"/>
                    <a:pt x="1212401" y="548636"/>
                  </a:cubicBezTo>
                  <a:cubicBezTo>
                    <a:pt x="1343797" y="618432"/>
                    <a:pt x="2161219" y="335203"/>
                    <a:pt x="2275754" y="294940"/>
                  </a:cubicBezTo>
                  <a:cubicBezTo>
                    <a:pt x="2284436" y="291884"/>
                    <a:pt x="2289074" y="290230"/>
                    <a:pt x="2289074" y="290230"/>
                  </a:cubicBezTo>
                  <a:close/>
                </a:path>
              </a:pathLst>
            </a:custGeom>
            <a:solidFill>
              <a:schemeClr val="accent2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F778076-2AB4-425E-AF41-C77CCEF9D243}"/>
                </a:ext>
              </a:extLst>
            </p:cNvPr>
            <p:cNvSpPr/>
            <p:nvPr/>
          </p:nvSpPr>
          <p:spPr>
            <a:xfrm>
              <a:off x="9036001" y="5398053"/>
              <a:ext cx="64871" cy="174499"/>
            </a:xfrm>
            <a:custGeom>
              <a:avLst/>
              <a:gdLst>
                <a:gd name="connsiteX0" fmla="*/ 53277 w 64871"/>
                <a:gd name="connsiteY0" fmla="*/ 25524 h 174499"/>
                <a:gd name="connsiteX1" fmla="*/ 64871 w 64871"/>
                <a:gd name="connsiteY1" fmla="*/ 0 h 174499"/>
                <a:gd name="connsiteX2" fmla="*/ 59119 w 64871"/>
                <a:gd name="connsiteY2" fmla="*/ 25003 h 174499"/>
                <a:gd name="connsiteX3" fmla="*/ 59101 w 64871"/>
                <a:gd name="connsiteY3" fmla="*/ 25057 h 174499"/>
                <a:gd name="connsiteX4" fmla="*/ 0 w 64871"/>
                <a:gd name="connsiteY4" fmla="*/ 174499 h 174499"/>
                <a:gd name="connsiteX5" fmla="*/ 4386 w 64871"/>
                <a:gd name="connsiteY5" fmla="*/ 148400 h 174499"/>
                <a:gd name="connsiteX6" fmla="*/ 53277 w 64871"/>
                <a:gd name="connsiteY6" fmla="*/ 25524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871" h="174499">
                  <a:moveTo>
                    <a:pt x="53277" y="25524"/>
                  </a:moveTo>
                  <a:cubicBezTo>
                    <a:pt x="57016" y="17058"/>
                    <a:pt x="60881" y="8538"/>
                    <a:pt x="64871" y="0"/>
                  </a:cubicBezTo>
                  <a:cubicBezTo>
                    <a:pt x="61330" y="15315"/>
                    <a:pt x="59299" y="24230"/>
                    <a:pt x="59119" y="25003"/>
                  </a:cubicBezTo>
                  <a:cubicBezTo>
                    <a:pt x="59101" y="25039"/>
                    <a:pt x="59101" y="25057"/>
                    <a:pt x="59101" y="25057"/>
                  </a:cubicBezTo>
                  <a:lnTo>
                    <a:pt x="0" y="174499"/>
                  </a:lnTo>
                  <a:cubicBezTo>
                    <a:pt x="1078" y="167309"/>
                    <a:pt x="2517" y="158556"/>
                    <a:pt x="4386" y="148400"/>
                  </a:cubicBezTo>
                  <a:cubicBezTo>
                    <a:pt x="17040" y="113061"/>
                    <a:pt x="33505" y="70227"/>
                    <a:pt x="53277" y="25524"/>
                  </a:cubicBezTo>
                  <a:close/>
                </a:path>
              </a:pathLst>
            </a:custGeom>
            <a:solidFill>
              <a:srgbClr val="FFC549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DC368A6-53A2-43CE-A9B4-031E02713D0F}"/>
                </a:ext>
              </a:extLst>
            </p:cNvPr>
            <p:cNvSpPr/>
            <p:nvPr/>
          </p:nvSpPr>
          <p:spPr>
            <a:xfrm>
              <a:off x="9100872" y="3870104"/>
              <a:ext cx="1153838" cy="1527948"/>
            </a:xfrm>
            <a:custGeom>
              <a:avLst/>
              <a:gdLst>
                <a:gd name="connsiteX0" fmla="*/ 1153839 w 1153838"/>
                <a:gd name="connsiteY0" fmla="*/ 0 h 1527948"/>
                <a:gd name="connsiteX1" fmla="*/ 1141041 w 1153838"/>
                <a:gd name="connsiteY1" fmla="*/ 113762 h 1527948"/>
                <a:gd name="connsiteX2" fmla="*/ 850927 w 1153838"/>
                <a:gd name="connsiteY2" fmla="*/ 389676 h 1527948"/>
                <a:gd name="connsiteX3" fmla="*/ 256447 w 1153838"/>
                <a:gd name="connsiteY3" fmla="*/ 1173287 h 1527948"/>
                <a:gd name="connsiteX4" fmla="*/ 117070 w 1153838"/>
                <a:gd name="connsiteY4" fmla="*/ 1335420 h 1527948"/>
                <a:gd name="connsiteX5" fmla="*/ 101953 w 1153838"/>
                <a:gd name="connsiteY5" fmla="*/ 1353862 h 1527948"/>
                <a:gd name="connsiteX6" fmla="*/ 0 w 1153838"/>
                <a:gd name="connsiteY6" fmla="*/ 1527948 h 1527948"/>
                <a:gd name="connsiteX7" fmla="*/ 26117 w 1153838"/>
                <a:gd name="connsiteY7" fmla="*/ 1415677 h 1527948"/>
                <a:gd name="connsiteX8" fmla="*/ 119209 w 1153838"/>
                <a:gd name="connsiteY8" fmla="*/ 1031790 h 1527948"/>
                <a:gd name="connsiteX9" fmla="*/ 352019 w 1153838"/>
                <a:gd name="connsiteY9" fmla="*/ 526015 h 1527948"/>
                <a:gd name="connsiteX10" fmla="*/ 507465 w 1153838"/>
                <a:gd name="connsiteY10" fmla="*/ 323546 h 1527948"/>
                <a:gd name="connsiteX11" fmla="*/ 874798 w 1153838"/>
                <a:gd name="connsiteY11" fmla="*/ 121510 h 1527948"/>
                <a:gd name="connsiteX12" fmla="*/ 915871 w 1153838"/>
                <a:gd name="connsiteY12" fmla="*/ 106357 h 1527948"/>
                <a:gd name="connsiteX13" fmla="*/ 917057 w 1153838"/>
                <a:gd name="connsiteY13" fmla="*/ 105943 h 1527948"/>
                <a:gd name="connsiteX14" fmla="*/ 1055750 w 1153838"/>
                <a:gd name="connsiteY14" fmla="*/ 43894 h 1527948"/>
                <a:gd name="connsiteX15" fmla="*/ 1055768 w 1153838"/>
                <a:gd name="connsiteY15" fmla="*/ 43876 h 1527948"/>
                <a:gd name="connsiteX16" fmla="*/ 1153839 w 1153838"/>
                <a:gd name="connsiteY16" fmla="*/ 0 h 1527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53838" h="1527948">
                  <a:moveTo>
                    <a:pt x="1153839" y="0"/>
                  </a:moveTo>
                  <a:cubicBezTo>
                    <a:pt x="1153839" y="0"/>
                    <a:pt x="1153839" y="25596"/>
                    <a:pt x="1141041" y="113762"/>
                  </a:cubicBezTo>
                  <a:cubicBezTo>
                    <a:pt x="1128243" y="201947"/>
                    <a:pt x="1021580" y="231803"/>
                    <a:pt x="850927" y="389676"/>
                  </a:cubicBezTo>
                  <a:cubicBezTo>
                    <a:pt x="680257" y="547530"/>
                    <a:pt x="280623" y="1136313"/>
                    <a:pt x="256447" y="1173287"/>
                  </a:cubicBezTo>
                  <a:cubicBezTo>
                    <a:pt x="232271" y="1210279"/>
                    <a:pt x="242229" y="1190363"/>
                    <a:pt x="117070" y="1335420"/>
                  </a:cubicBezTo>
                  <a:cubicBezTo>
                    <a:pt x="111965" y="1341334"/>
                    <a:pt x="106932" y="1347499"/>
                    <a:pt x="101953" y="1353862"/>
                  </a:cubicBezTo>
                  <a:cubicBezTo>
                    <a:pt x="62912" y="1403922"/>
                    <a:pt x="28490" y="1466654"/>
                    <a:pt x="0" y="1527948"/>
                  </a:cubicBezTo>
                  <a:cubicBezTo>
                    <a:pt x="5518" y="1503988"/>
                    <a:pt x="14703" y="1464335"/>
                    <a:pt x="26117" y="1415677"/>
                  </a:cubicBezTo>
                  <a:cubicBezTo>
                    <a:pt x="51390" y="1307900"/>
                    <a:pt x="87573" y="1155852"/>
                    <a:pt x="119209" y="1031790"/>
                  </a:cubicBezTo>
                  <a:cubicBezTo>
                    <a:pt x="174679" y="814187"/>
                    <a:pt x="352019" y="526015"/>
                    <a:pt x="352019" y="526015"/>
                  </a:cubicBezTo>
                  <a:cubicBezTo>
                    <a:pt x="352019" y="526015"/>
                    <a:pt x="366668" y="449406"/>
                    <a:pt x="507465" y="323546"/>
                  </a:cubicBezTo>
                  <a:cubicBezTo>
                    <a:pt x="613912" y="228388"/>
                    <a:pt x="793498" y="152750"/>
                    <a:pt x="874798" y="121510"/>
                  </a:cubicBezTo>
                  <a:cubicBezTo>
                    <a:pt x="896889" y="113008"/>
                    <a:pt x="911718" y="107795"/>
                    <a:pt x="915871" y="106357"/>
                  </a:cubicBezTo>
                  <a:cubicBezTo>
                    <a:pt x="916661" y="106087"/>
                    <a:pt x="917057" y="105943"/>
                    <a:pt x="917057" y="105943"/>
                  </a:cubicBezTo>
                  <a:lnTo>
                    <a:pt x="1055750" y="43894"/>
                  </a:lnTo>
                  <a:lnTo>
                    <a:pt x="1055768" y="43876"/>
                  </a:lnTo>
                  <a:lnTo>
                    <a:pt x="1153839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43C55C7-B12A-4D71-874B-6039FE2932E6}"/>
                </a:ext>
              </a:extLst>
            </p:cNvPr>
            <p:cNvSpPr/>
            <p:nvPr/>
          </p:nvSpPr>
          <p:spPr>
            <a:xfrm>
              <a:off x="7107431" y="3641123"/>
              <a:ext cx="4201308" cy="3239708"/>
            </a:xfrm>
            <a:custGeom>
              <a:avLst/>
              <a:gdLst>
                <a:gd name="connsiteX0" fmla="*/ 4182629 w 4201308"/>
                <a:gd name="connsiteY0" fmla="*/ 2053639 h 3239708"/>
                <a:gd name="connsiteX1" fmla="*/ 4043109 w 4201308"/>
                <a:gd name="connsiteY1" fmla="*/ 3218101 h 3239708"/>
                <a:gd name="connsiteX2" fmla="*/ 3785224 w 4201308"/>
                <a:gd name="connsiteY2" fmla="*/ 3221174 h 3239708"/>
                <a:gd name="connsiteX3" fmla="*/ 1889422 w 4201308"/>
                <a:gd name="connsiteY3" fmla="*/ 3238988 h 3239708"/>
                <a:gd name="connsiteX4" fmla="*/ 1889386 w 4201308"/>
                <a:gd name="connsiteY4" fmla="*/ 3238988 h 3239708"/>
                <a:gd name="connsiteX5" fmla="*/ 1431046 w 4201308"/>
                <a:gd name="connsiteY5" fmla="*/ 3238125 h 3239708"/>
                <a:gd name="connsiteX6" fmla="*/ 1110789 w 4201308"/>
                <a:gd name="connsiteY6" fmla="*/ 3188083 h 3239708"/>
                <a:gd name="connsiteX7" fmla="*/ 45512 w 4201308"/>
                <a:gd name="connsiteY7" fmla="*/ 2403483 h 3239708"/>
                <a:gd name="connsiteX8" fmla="*/ 0 w 4201308"/>
                <a:gd name="connsiteY8" fmla="*/ 2323854 h 3239708"/>
                <a:gd name="connsiteX9" fmla="*/ 49341 w 4201308"/>
                <a:gd name="connsiteY9" fmla="*/ 2167348 h 3239708"/>
                <a:gd name="connsiteX10" fmla="*/ 350347 w 4201308"/>
                <a:gd name="connsiteY10" fmla="*/ 1840620 h 3239708"/>
                <a:gd name="connsiteX11" fmla="*/ 403894 w 4201308"/>
                <a:gd name="connsiteY11" fmla="*/ 1837456 h 3239708"/>
                <a:gd name="connsiteX12" fmla="*/ 1314102 w 4201308"/>
                <a:gd name="connsiteY12" fmla="*/ 2309619 h 3239708"/>
                <a:gd name="connsiteX13" fmla="*/ 1910830 w 4201308"/>
                <a:gd name="connsiteY13" fmla="*/ 2021446 h 3239708"/>
                <a:gd name="connsiteX14" fmla="*/ 1910848 w 4201308"/>
                <a:gd name="connsiteY14" fmla="*/ 2021428 h 3239708"/>
                <a:gd name="connsiteX15" fmla="*/ 1910848 w 4201308"/>
                <a:gd name="connsiteY15" fmla="*/ 2021410 h 3239708"/>
                <a:gd name="connsiteX16" fmla="*/ 1910866 w 4201308"/>
                <a:gd name="connsiteY16" fmla="*/ 2021410 h 3239708"/>
                <a:gd name="connsiteX17" fmla="*/ 1910991 w 4201308"/>
                <a:gd name="connsiteY17" fmla="*/ 2021266 h 3239708"/>
                <a:gd name="connsiteX18" fmla="*/ 1911153 w 4201308"/>
                <a:gd name="connsiteY18" fmla="*/ 2021069 h 3239708"/>
                <a:gd name="connsiteX19" fmla="*/ 1928571 w 4201308"/>
                <a:gd name="connsiteY19" fmla="*/ 1931446 h 3239708"/>
                <a:gd name="connsiteX20" fmla="*/ 1928571 w 4201308"/>
                <a:gd name="connsiteY20" fmla="*/ 1931428 h 3239708"/>
                <a:gd name="connsiteX21" fmla="*/ 1932957 w 4201308"/>
                <a:gd name="connsiteY21" fmla="*/ 1905329 h 3239708"/>
                <a:gd name="connsiteX22" fmla="*/ 1963586 w 4201308"/>
                <a:gd name="connsiteY22" fmla="*/ 1783802 h 3239708"/>
                <a:gd name="connsiteX23" fmla="*/ 2019559 w 4201308"/>
                <a:gd name="connsiteY23" fmla="*/ 1644658 h 3239708"/>
                <a:gd name="connsiteX24" fmla="*/ 2110512 w 4201308"/>
                <a:gd name="connsiteY24" fmla="*/ 1498991 h 3239708"/>
                <a:gd name="connsiteX25" fmla="*/ 2121459 w 4201308"/>
                <a:gd name="connsiteY25" fmla="*/ 1485042 h 3239708"/>
                <a:gd name="connsiteX26" fmla="*/ 2810738 w 4201308"/>
                <a:gd name="connsiteY26" fmla="*/ 624750 h 3239708"/>
                <a:gd name="connsiteX27" fmla="*/ 2888677 w 4201308"/>
                <a:gd name="connsiteY27" fmla="*/ 520101 h 3239708"/>
                <a:gd name="connsiteX28" fmla="*/ 2946754 w 4201308"/>
                <a:gd name="connsiteY28" fmla="*/ 432348 h 3239708"/>
                <a:gd name="connsiteX29" fmla="*/ 3049192 w 4201308"/>
                <a:gd name="connsiteY29" fmla="*/ 272875 h 3239708"/>
                <a:gd name="connsiteX30" fmla="*/ 3049210 w 4201308"/>
                <a:gd name="connsiteY30" fmla="*/ 272857 h 3239708"/>
                <a:gd name="connsiteX31" fmla="*/ 3063374 w 4201308"/>
                <a:gd name="connsiteY31" fmla="*/ 258837 h 3239708"/>
                <a:gd name="connsiteX32" fmla="*/ 3588167 w 4201308"/>
                <a:gd name="connsiteY32" fmla="*/ 0 h 3239708"/>
                <a:gd name="connsiteX33" fmla="*/ 3682031 w 4201308"/>
                <a:gd name="connsiteY33" fmla="*/ 100982 h 3239708"/>
                <a:gd name="connsiteX34" fmla="*/ 3869760 w 4201308"/>
                <a:gd name="connsiteY34" fmla="*/ 169251 h 3239708"/>
                <a:gd name="connsiteX35" fmla="*/ 4115799 w 4201308"/>
                <a:gd name="connsiteY35" fmla="*/ 1006912 h 3239708"/>
                <a:gd name="connsiteX36" fmla="*/ 4182629 w 4201308"/>
                <a:gd name="connsiteY36" fmla="*/ 2053639 h 3239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01308" h="3239708">
                  <a:moveTo>
                    <a:pt x="4182629" y="2053639"/>
                  </a:moveTo>
                  <a:cubicBezTo>
                    <a:pt x="4159892" y="2285442"/>
                    <a:pt x="4043109" y="3218101"/>
                    <a:pt x="4043109" y="3218101"/>
                  </a:cubicBezTo>
                  <a:cubicBezTo>
                    <a:pt x="4043109" y="3218101"/>
                    <a:pt x="3944445" y="3219323"/>
                    <a:pt x="3785224" y="3221174"/>
                  </a:cubicBezTo>
                  <a:cubicBezTo>
                    <a:pt x="3347088" y="3226297"/>
                    <a:pt x="2450469" y="3236274"/>
                    <a:pt x="1889422" y="3238988"/>
                  </a:cubicBezTo>
                  <a:cubicBezTo>
                    <a:pt x="1889404" y="3238988"/>
                    <a:pt x="1889404" y="3238988"/>
                    <a:pt x="1889386" y="3238988"/>
                  </a:cubicBezTo>
                  <a:cubicBezTo>
                    <a:pt x="1668278" y="3240084"/>
                    <a:pt x="1499297" y="3240030"/>
                    <a:pt x="1431046" y="3238125"/>
                  </a:cubicBezTo>
                  <a:cubicBezTo>
                    <a:pt x="1126697" y="3229587"/>
                    <a:pt x="1110789" y="3188083"/>
                    <a:pt x="1110789" y="3188083"/>
                  </a:cubicBezTo>
                  <a:cubicBezTo>
                    <a:pt x="1110789" y="3188083"/>
                    <a:pt x="91024" y="2483129"/>
                    <a:pt x="45512" y="2403483"/>
                  </a:cubicBezTo>
                  <a:cubicBezTo>
                    <a:pt x="0" y="2323854"/>
                    <a:pt x="0" y="2323854"/>
                    <a:pt x="0" y="2323854"/>
                  </a:cubicBezTo>
                  <a:cubicBezTo>
                    <a:pt x="0" y="2323854"/>
                    <a:pt x="15063" y="2254076"/>
                    <a:pt x="49341" y="2167348"/>
                  </a:cubicBezTo>
                  <a:cubicBezTo>
                    <a:pt x="101108" y="2036401"/>
                    <a:pt x="196680" y="1866809"/>
                    <a:pt x="350347" y="1840620"/>
                  </a:cubicBezTo>
                  <a:cubicBezTo>
                    <a:pt x="367459" y="1837708"/>
                    <a:pt x="385308" y="1836557"/>
                    <a:pt x="403894" y="1837456"/>
                  </a:cubicBezTo>
                  <a:cubicBezTo>
                    <a:pt x="403894" y="1837456"/>
                    <a:pt x="1069483" y="2224292"/>
                    <a:pt x="1314102" y="2309619"/>
                  </a:cubicBezTo>
                  <a:cubicBezTo>
                    <a:pt x="1529063" y="2384627"/>
                    <a:pt x="1839002" y="2102710"/>
                    <a:pt x="1910830" y="2021446"/>
                  </a:cubicBezTo>
                  <a:cubicBezTo>
                    <a:pt x="1910830" y="2021446"/>
                    <a:pt x="1910830" y="2021446"/>
                    <a:pt x="1910848" y="2021428"/>
                  </a:cubicBezTo>
                  <a:cubicBezTo>
                    <a:pt x="1910848" y="2021428"/>
                    <a:pt x="1910848" y="2021428"/>
                    <a:pt x="1910848" y="2021410"/>
                  </a:cubicBezTo>
                  <a:lnTo>
                    <a:pt x="1910866" y="2021410"/>
                  </a:lnTo>
                  <a:cubicBezTo>
                    <a:pt x="1910884" y="2021374"/>
                    <a:pt x="1910920" y="2021338"/>
                    <a:pt x="1910991" y="2021266"/>
                  </a:cubicBezTo>
                  <a:cubicBezTo>
                    <a:pt x="1911045" y="2021195"/>
                    <a:pt x="1911099" y="2021141"/>
                    <a:pt x="1911153" y="2021069"/>
                  </a:cubicBezTo>
                  <a:cubicBezTo>
                    <a:pt x="1911153" y="2021069"/>
                    <a:pt x="1926378" y="1945970"/>
                    <a:pt x="1928571" y="1931446"/>
                  </a:cubicBezTo>
                  <a:lnTo>
                    <a:pt x="1928571" y="1931428"/>
                  </a:lnTo>
                  <a:cubicBezTo>
                    <a:pt x="1929649" y="1924238"/>
                    <a:pt x="1931087" y="1915485"/>
                    <a:pt x="1932957" y="1905329"/>
                  </a:cubicBezTo>
                  <a:cubicBezTo>
                    <a:pt x="1938547" y="1875132"/>
                    <a:pt x="1948020" y="1832783"/>
                    <a:pt x="1963586" y="1783802"/>
                  </a:cubicBezTo>
                  <a:cubicBezTo>
                    <a:pt x="1977139" y="1741237"/>
                    <a:pt x="1995311" y="1693658"/>
                    <a:pt x="2019559" y="1644658"/>
                  </a:cubicBezTo>
                  <a:cubicBezTo>
                    <a:pt x="2043484" y="1596324"/>
                    <a:pt x="2073340" y="1546606"/>
                    <a:pt x="2110512" y="1498991"/>
                  </a:cubicBezTo>
                  <a:cubicBezTo>
                    <a:pt x="2113963" y="1494569"/>
                    <a:pt x="2117612" y="1489913"/>
                    <a:pt x="2121459" y="1485042"/>
                  </a:cubicBezTo>
                  <a:cubicBezTo>
                    <a:pt x="2254059" y="1316708"/>
                    <a:pt x="2608917" y="888926"/>
                    <a:pt x="2810738" y="624750"/>
                  </a:cubicBezTo>
                  <a:cubicBezTo>
                    <a:pt x="2840433" y="585871"/>
                    <a:pt x="2866802" y="550532"/>
                    <a:pt x="2888677" y="520101"/>
                  </a:cubicBezTo>
                  <a:cubicBezTo>
                    <a:pt x="2915622" y="482569"/>
                    <a:pt x="2935735" y="452480"/>
                    <a:pt x="2946754" y="432348"/>
                  </a:cubicBezTo>
                  <a:cubicBezTo>
                    <a:pt x="2999294" y="336327"/>
                    <a:pt x="3032224" y="292234"/>
                    <a:pt x="3049192" y="272875"/>
                  </a:cubicBezTo>
                  <a:lnTo>
                    <a:pt x="3049210" y="272857"/>
                  </a:lnTo>
                  <a:cubicBezTo>
                    <a:pt x="3058881" y="261839"/>
                    <a:pt x="3063374" y="258837"/>
                    <a:pt x="3063374" y="258837"/>
                  </a:cubicBezTo>
                  <a:lnTo>
                    <a:pt x="3588167" y="0"/>
                  </a:lnTo>
                  <a:cubicBezTo>
                    <a:pt x="3588167" y="0"/>
                    <a:pt x="3623721" y="100982"/>
                    <a:pt x="3682031" y="100982"/>
                  </a:cubicBezTo>
                  <a:cubicBezTo>
                    <a:pt x="3740341" y="100982"/>
                    <a:pt x="3821408" y="68268"/>
                    <a:pt x="3869760" y="169251"/>
                  </a:cubicBezTo>
                  <a:cubicBezTo>
                    <a:pt x="3918112" y="270215"/>
                    <a:pt x="4003439" y="628615"/>
                    <a:pt x="4115799" y="1006912"/>
                  </a:cubicBezTo>
                  <a:cubicBezTo>
                    <a:pt x="4228142" y="1385210"/>
                    <a:pt x="4205386" y="1821818"/>
                    <a:pt x="4182629" y="2053639"/>
                  </a:cubicBezTo>
                  <a:close/>
                </a:path>
              </a:pathLst>
            </a:custGeom>
            <a:solidFill>
              <a:schemeClr val="accent2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30E172A-87BE-456C-A0C0-F44360AB3DFE}"/>
                </a:ext>
              </a:extLst>
            </p:cNvPr>
            <p:cNvSpPr/>
            <p:nvPr/>
          </p:nvSpPr>
          <p:spPr>
            <a:xfrm>
              <a:off x="8996852" y="5368610"/>
              <a:ext cx="1910613" cy="1511501"/>
            </a:xfrm>
            <a:custGeom>
              <a:avLst/>
              <a:gdLst>
                <a:gd name="connsiteX0" fmla="*/ 1798487 w 1910613"/>
                <a:gd name="connsiteY0" fmla="*/ 1469997 h 1511501"/>
                <a:gd name="connsiteX1" fmla="*/ 1895803 w 1910613"/>
                <a:gd name="connsiteY1" fmla="*/ 1493688 h 1511501"/>
                <a:gd name="connsiteX2" fmla="*/ 0 w 1910613"/>
                <a:gd name="connsiteY2" fmla="*/ 1511501 h 1511501"/>
                <a:gd name="connsiteX3" fmla="*/ 1109531 w 1910613"/>
                <a:gd name="connsiteY3" fmla="*/ 922233 h 1511501"/>
                <a:gd name="connsiteX4" fmla="*/ 1910614 w 1910613"/>
                <a:gd name="connsiteY4" fmla="*/ 0 h 1511501"/>
                <a:gd name="connsiteX5" fmla="*/ 1661303 w 1910613"/>
                <a:gd name="connsiteY5" fmla="*/ 678351 h 1511501"/>
                <a:gd name="connsiteX6" fmla="*/ 1798487 w 1910613"/>
                <a:gd name="connsiteY6" fmla="*/ 1469997 h 151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0613" h="1511501">
                  <a:moveTo>
                    <a:pt x="1798487" y="1469997"/>
                  </a:moveTo>
                  <a:cubicBezTo>
                    <a:pt x="1834958" y="1478877"/>
                    <a:pt x="1867241" y="1486732"/>
                    <a:pt x="1895803" y="1493688"/>
                  </a:cubicBezTo>
                  <a:cubicBezTo>
                    <a:pt x="1457667" y="1498811"/>
                    <a:pt x="561048" y="1508787"/>
                    <a:pt x="0" y="1511501"/>
                  </a:cubicBezTo>
                  <a:cubicBezTo>
                    <a:pt x="7496" y="1510423"/>
                    <a:pt x="489472" y="1439440"/>
                    <a:pt x="1109531" y="922233"/>
                  </a:cubicBezTo>
                  <a:cubicBezTo>
                    <a:pt x="1712496" y="419280"/>
                    <a:pt x="1898301" y="26962"/>
                    <a:pt x="1910614" y="0"/>
                  </a:cubicBezTo>
                  <a:cubicBezTo>
                    <a:pt x="1898912" y="26621"/>
                    <a:pt x="1731873" y="407813"/>
                    <a:pt x="1661303" y="678351"/>
                  </a:cubicBezTo>
                  <a:cubicBezTo>
                    <a:pt x="1588146" y="958812"/>
                    <a:pt x="1481447" y="1392814"/>
                    <a:pt x="1798487" y="146999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B2BC3F3-3287-424C-B117-5470D70B5389}"/>
                </a:ext>
              </a:extLst>
            </p:cNvPr>
            <p:cNvSpPr/>
            <p:nvPr/>
          </p:nvSpPr>
          <p:spPr>
            <a:xfrm>
              <a:off x="9756189" y="3958684"/>
              <a:ext cx="261013" cy="350425"/>
            </a:xfrm>
            <a:custGeom>
              <a:avLst/>
              <a:gdLst>
                <a:gd name="connsiteX0" fmla="*/ 259601 w 261013"/>
                <a:gd name="connsiteY0" fmla="*/ 0 h 350425"/>
                <a:gd name="connsiteX1" fmla="*/ 16869 w 261013"/>
                <a:gd name="connsiteY1" fmla="*/ 267411 h 350425"/>
                <a:gd name="connsiteX2" fmla="*/ 220182 w 261013"/>
                <a:gd name="connsiteY2" fmla="*/ 249095 h 350425"/>
                <a:gd name="connsiteX3" fmla="*/ 259601 w 261013"/>
                <a:gd name="connsiteY3" fmla="*/ 0 h 35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1013" h="350425">
                  <a:moveTo>
                    <a:pt x="259601" y="0"/>
                  </a:moveTo>
                  <a:cubicBezTo>
                    <a:pt x="259601" y="0"/>
                    <a:pt x="97468" y="122714"/>
                    <a:pt x="16869" y="267411"/>
                  </a:cubicBezTo>
                  <a:cubicBezTo>
                    <a:pt x="-63730" y="412108"/>
                    <a:pt x="167840" y="342420"/>
                    <a:pt x="220182" y="249095"/>
                  </a:cubicBezTo>
                  <a:cubicBezTo>
                    <a:pt x="272525" y="155770"/>
                    <a:pt x="259601" y="0"/>
                    <a:pt x="259601" y="0"/>
                  </a:cubicBezTo>
                  <a:close/>
                </a:path>
              </a:pathLst>
            </a:custGeom>
            <a:solidFill>
              <a:schemeClr val="accent2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A04F483-932E-4821-B870-1B4043DC37A7}"/>
                </a:ext>
              </a:extLst>
            </p:cNvPr>
            <p:cNvSpPr/>
            <p:nvPr/>
          </p:nvSpPr>
          <p:spPr>
            <a:xfrm>
              <a:off x="7163832" y="4119001"/>
              <a:ext cx="435755" cy="653078"/>
            </a:xfrm>
            <a:custGeom>
              <a:avLst/>
              <a:gdLst>
                <a:gd name="connsiteX0" fmla="*/ 435749 w 435755"/>
                <a:gd name="connsiteY0" fmla="*/ 0 h 653078"/>
                <a:gd name="connsiteX1" fmla="*/ 290513 w 435755"/>
                <a:gd name="connsiteY1" fmla="*/ 448777 h 653078"/>
                <a:gd name="connsiteX2" fmla="*/ 4 w 435755"/>
                <a:gd name="connsiteY2" fmla="*/ 653078 h 653078"/>
                <a:gd name="connsiteX3" fmla="*/ 102676 w 435755"/>
                <a:gd name="connsiteY3" fmla="*/ 327051 h 653078"/>
                <a:gd name="connsiteX4" fmla="*/ 435749 w 435755"/>
                <a:gd name="connsiteY4" fmla="*/ 0 h 653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755" h="653078">
                  <a:moveTo>
                    <a:pt x="435749" y="0"/>
                  </a:moveTo>
                  <a:cubicBezTo>
                    <a:pt x="435749" y="0"/>
                    <a:pt x="439128" y="259359"/>
                    <a:pt x="290513" y="448777"/>
                  </a:cubicBezTo>
                  <a:cubicBezTo>
                    <a:pt x="141897" y="638195"/>
                    <a:pt x="4" y="653078"/>
                    <a:pt x="4" y="653078"/>
                  </a:cubicBezTo>
                  <a:cubicBezTo>
                    <a:pt x="4" y="653078"/>
                    <a:pt x="-2243" y="472000"/>
                    <a:pt x="102676" y="327051"/>
                  </a:cubicBezTo>
                  <a:cubicBezTo>
                    <a:pt x="207595" y="182103"/>
                    <a:pt x="435749" y="0"/>
                    <a:pt x="435749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0E11D7-86C7-473B-B462-CF300BFD1B5D}"/>
                </a:ext>
              </a:extLst>
            </p:cNvPr>
            <p:cNvSpPr/>
            <p:nvPr/>
          </p:nvSpPr>
          <p:spPr>
            <a:xfrm>
              <a:off x="9018584" y="4238793"/>
              <a:ext cx="1502668" cy="1423398"/>
            </a:xfrm>
            <a:custGeom>
              <a:avLst/>
              <a:gdLst>
                <a:gd name="connsiteX0" fmla="*/ 0 w 1502668"/>
                <a:gd name="connsiteY0" fmla="*/ 1423399 h 1423398"/>
                <a:gd name="connsiteX1" fmla="*/ 868111 w 1502668"/>
                <a:gd name="connsiteY1" fmla="*/ 701782 h 1423398"/>
                <a:gd name="connsiteX2" fmla="*/ 1502406 w 1502668"/>
                <a:gd name="connsiteY2" fmla="*/ 154 h 1423398"/>
                <a:gd name="connsiteX3" fmla="*/ 751329 w 1502668"/>
                <a:gd name="connsiteY3" fmla="*/ 507780 h 1423398"/>
                <a:gd name="connsiteX4" fmla="*/ 0 w 1502668"/>
                <a:gd name="connsiteY4" fmla="*/ 1423399 h 1423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2668" h="1423398">
                  <a:moveTo>
                    <a:pt x="0" y="1423399"/>
                  </a:moveTo>
                  <a:cubicBezTo>
                    <a:pt x="0" y="1423399"/>
                    <a:pt x="427836" y="1141518"/>
                    <a:pt x="868111" y="701782"/>
                  </a:cubicBezTo>
                  <a:cubicBezTo>
                    <a:pt x="1308386" y="262047"/>
                    <a:pt x="1511016" y="-7377"/>
                    <a:pt x="1502406" y="154"/>
                  </a:cubicBezTo>
                  <a:cubicBezTo>
                    <a:pt x="1493796" y="7685"/>
                    <a:pt x="1218728" y="220309"/>
                    <a:pt x="751329" y="507780"/>
                  </a:cubicBezTo>
                  <a:cubicBezTo>
                    <a:pt x="283930" y="795251"/>
                    <a:pt x="71162" y="920644"/>
                    <a:pt x="0" y="1423399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78E763-B178-4D96-A60F-DDD8A5D14895}"/>
                </a:ext>
              </a:extLst>
            </p:cNvPr>
            <p:cNvSpPr/>
            <p:nvPr/>
          </p:nvSpPr>
          <p:spPr>
            <a:xfrm>
              <a:off x="10586544" y="3739569"/>
              <a:ext cx="344371" cy="157623"/>
            </a:xfrm>
            <a:custGeom>
              <a:avLst/>
              <a:gdLst>
                <a:gd name="connsiteX0" fmla="*/ 183954 w 344371"/>
                <a:gd name="connsiteY0" fmla="*/ 8954 h 157623"/>
                <a:gd name="connsiteX1" fmla="*/ 319502 w 344371"/>
                <a:gd name="connsiteY1" fmla="*/ 11560 h 157623"/>
                <a:gd name="connsiteX2" fmla="*/ 195620 w 344371"/>
                <a:gd name="connsiteY2" fmla="*/ 104149 h 157623"/>
                <a:gd name="connsiteX3" fmla="*/ 0 w 344371"/>
                <a:gd name="connsiteY3" fmla="*/ 157624 h 157623"/>
                <a:gd name="connsiteX4" fmla="*/ 183954 w 344371"/>
                <a:gd name="connsiteY4" fmla="*/ 8954 h 15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71" h="157623">
                  <a:moveTo>
                    <a:pt x="183954" y="8954"/>
                  </a:moveTo>
                  <a:cubicBezTo>
                    <a:pt x="187783" y="8954"/>
                    <a:pt x="270287" y="-12831"/>
                    <a:pt x="319502" y="11560"/>
                  </a:cubicBezTo>
                  <a:cubicBezTo>
                    <a:pt x="368717" y="35952"/>
                    <a:pt x="353402" y="67642"/>
                    <a:pt x="195620" y="104149"/>
                  </a:cubicBezTo>
                  <a:cubicBezTo>
                    <a:pt x="37819" y="140655"/>
                    <a:pt x="0" y="157624"/>
                    <a:pt x="0" y="157624"/>
                  </a:cubicBezTo>
                  <a:lnTo>
                    <a:pt x="183954" y="8954"/>
                  </a:lnTo>
                  <a:close/>
                </a:path>
              </a:pathLst>
            </a:custGeom>
            <a:solidFill>
              <a:schemeClr val="accent2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1A0603B-D8A4-48D1-A4D4-228ACD4FAB89}"/>
                </a:ext>
              </a:extLst>
            </p:cNvPr>
            <p:cNvSpPr/>
            <p:nvPr/>
          </p:nvSpPr>
          <p:spPr>
            <a:xfrm>
              <a:off x="7591276" y="4117090"/>
              <a:ext cx="1848295" cy="630678"/>
            </a:xfrm>
            <a:custGeom>
              <a:avLst/>
              <a:gdLst>
                <a:gd name="connsiteX0" fmla="*/ 1848295 w 1848295"/>
                <a:gd name="connsiteY0" fmla="*/ 289796 h 630678"/>
                <a:gd name="connsiteX1" fmla="*/ 1759176 w 1848295"/>
                <a:gd name="connsiteY1" fmla="*/ 400844 h 630678"/>
                <a:gd name="connsiteX2" fmla="*/ 932155 w 1848295"/>
                <a:gd name="connsiteY2" fmla="*/ 618501 h 630678"/>
                <a:gd name="connsiteX3" fmla="*/ 363900 w 1848295"/>
                <a:gd name="connsiteY3" fmla="*/ 299466 h 630678"/>
                <a:gd name="connsiteX4" fmla="*/ 8250 w 1848295"/>
                <a:gd name="connsiteY4" fmla="*/ 18412 h 630678"/>
                <a:gd name="connsiteX5" fmla="*/ 4889 w 1848295"/>
                <a:gd name="connsiteY5" fmla="*/ 15590 h 630678"/>
                <a:gd name="connsiteX6" fmla="*/ 0 w 1848295"/>
                <a:gd name="connsiteY6" fmla="*/ 11474 h 630678"/>
                <a:gd name="connsiteX7" fmla="*/ 30719 w 1848295"/>
                <a:gd name="connsiteY7" fmla="*/ 4140 h 630678"/>
                <a:gd name="connsiteX8" fmla="*/ 784942 w 1848295"/>
                <a:gd name="connsiteY8" fmla="*/ 539034 h 630678"/>
                <a:gd name="connsiteX9" fmla="*/ 1848295 w 1848295"/>
                <a:gd name="connsiteY9" fmla="*/ 289796 h 630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8295" h="630678">
                  <a:moveTo>
                    <a:pt x="1848295" y="289796"/>
                  </a:moveTo>
                  <a:lnTo>
                    <a:pt x="1759176" y="400844"/>
                  </a:lnTo>
                  <a:cubicBezTo>
                    <a:pt x="1759176" y="400844"/>
                    <a:pt x="1226439" y="563678"/>
                    <a:pt x="932155" y="618501"/>
                  </a:cubicBezTo>
                  <a:cubicBezTo>
                    <a:pt x="637890" y="673342"/>
                    <a:pt x="673408" y="538747"/>
                    <a:pt x="363900" y="299466"/>
                  </a:cubicBezTo>
                  <a:cubicBezTo>
                    <a:pt x="134937" y="122432"/>
                    <a:pt x="41414" y="46147"/>
                    <a:pt x="8250" y="18412"/>
                  </a:cubicBezTo>
                  <a:cubicBezTo>
                    <a:pt x="7046" y="17406"/>
                    <a:pt x="5932" y="16471"/>
                    <a:pt x="4889" y="15590"/>
                  </a:cubicBezTo>
                  <a:cubicBezTo>
                    <a:pt x="3020" y="14044"/>
                    <a:pt x="1402" y="12660"/>
                    <a:pt x="0" y="11474"/>
                  </a:cubicBezTo>
                  <a:cubicBezTo>
                    <a:pt x="6058" y="2882"/>
                    <a:pt x="16231" y="-5135"/>
                    <a:pt x="30719" y="4140"/>
                  </a:cubicBezTo>
                  <a:cubicBezTo>
                    <a:pt x="56117" y="20425"/>
                    <a:pt x="643606" y="465248"/>
                    <a:pt x="784942" y="539034"/>
                  </a:cubicBezTo>
                  <a:cubicBezTo>
                    <a:pt x="916338" y="607626"/>
                    <a:pt x="1733760" y="329358"/>
                    <a:pt x="1848295" y="289796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ECBB2E9-B2D9-4764-9235-D4D696EB9CC8}"/>
                </a:ext>
              </a:extLst>
            </p:cNvPr>
            <p:cNvSpPr/>
            <p:nvPr/>
          </p:nvSpPr>
          <p:spPr>
            <a:xfrm>
              <a:off x="9793801" y="3792363"/>
              <a:ext cx="1173575" cy="689064"/>
            </a:xfrm>
            <a:custGeom>
              <a:avLst/>
              <a:gdLst>
                <a:gd name="connsiteX0" fmla="*/ 480538 w 1173575"/>
                <a:gd name="connsiteY0" fmla="*/ 166321 h 689064"/>
                <a:gd name="connsiteX1" fmla="*/ 810915 w 1173575"/>
                <a:gd name="connsiteY1" fmla="*/ 77741 h 689064"/>
                <a:gd name="connsiteX2" fmla="*/ 1173575 w 1173575"/>
                <a:gd name="connsiteY2" fmla="*/ 0 h 689064"/>
                <a:gd name="connsiteX3" fmla="*/ 779046 w 1173575"/>
                <a:gd name="connsiteY3" fmla="*/ 166321 h 689064"/>
                <a:gd name="connsiteX4" fmla="*/ 92894 w 1173575"/>
                <a:gd name="connsiteY4" fmla="*/ 558423 h 689064"/>
                <a:gd name="connsiteX5" fmla="*/ 0 w 1173575"/>
                <a:gd name="connsiteY5" fmla="*/ 689064 h 689064"/>
                <a:gd name="connsiteX6" fmla="*/ 360413 w 1173575"/>
                <a:gd name="connsiteY6" fmla="*/ 245482 h 689064"/>
                <a:gd name="connsiteX7" fmla="*/ 480538 w 1173575"/>
                <a:gd name="connsiteY7" fmla="*/ 166321 h 68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3575" h="689064">
                  <a:moveTo>
                    <a:pt x="480538" y="166321"/>
                  </a:moveTo>
                  <a:cubicBezTo>
                    <a:pt x="480538" y="166321"/>
                    <a:pt x="468981" y="97118"/>
                    <a:pt x="810915" y="77741"/>
                  </a:cubicBezTo>
                  <a:cubicBezTo>
                    <a:pt x="1152832" y="58364"/>
                    <a:pt x="1173575" y="0"/>
                    <a:pt x="1173575" y="0"/>
                  </a:cubicBezTo>
                  <a:cubicBezTo>
                    <a:pt x="1173575" y="0"/>
                    <a:pt x="1128387" y="73283"/>
                    <a:pt x="779046" y="166321"/>
                  </a:cubicBezTo>
                  <a:cubicBezTo>
                    <a:pt x="429706" y="259358"/>
                    <a:pt x="185806" y="427800"/>
                    <a:pt x="92894" y="558423"/>
                  </a:cubicBezTo>
                  <a:cubicBezTo>
                    <a:pt x="-18" y="689046"/>
                    <a:pt x="0" y="689064"/>
                    <a:pt x="0" y="689064"/>
                  </a:cubicBezTo>
                  <a:cubicBezTo>
                    <a:pt x="0" y="689064"/>
                    <a:pt x="217172" y="312492"/>
                    <a:pt x="360413" y="245482"/>
                  </a:cubicBezTo>
                  <a:cubicBezTo>
                    <a:pt x="503636" y="178490"/>
                    <a:pt x="480538" y="166321"/>
                    <a:pt x="480538" y="16632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C30B1F5-37A7-4072-B15D-53F88BB1BC02}"/>
                </a:ext>
              </a:extLst>
            </p:cNvPr>
            <p:cNvSpPr/>
            <p:nvPr/>
          </p:nvSpPr>
          <p:spPr>
            <a:xfrm>
              <a:off x="8673068" y="4481409"/>
              <a:ext cx="1989293" cy="1571182"/>
            </a:xfrm>
            <a:custGeom>
              <a:avLst/>
              <a:gdLst>
                <a:gd name="connsiteX0" fmla="*/ 1473740 w 1989293"/>
                <a:gd name="connsiteY0" fmla="*/ 236818 h 1571182"/>
                <a:gd name="connsiteX1" fmla="*/ 1770180 w 1989293"/>
                <a:gd name="connsiteY1" fmla="*/ 41701 h 1571182"/>
                <a:gd name="connsiteX2" fmla="*/ 1989293 w 1989293"/>
                <a:gd name="connsiteY2" fmla="*/ 0 h 1571182"/>
                <a:gd name="connsiteX3" fmla="*/ 1542494 w 1989293"/>
                <a:gd name="connsiteY3" fmla="*/ 266351 h 1571182"/>
                <a:gd name="connsiteX4" fmla="*/ 147 w 1989293"/>
                <a:gd name="connsiteY4" fmla="*/ 1571142 h 1571182"/>
                <a:gd name="connsiteX5" fmla="*/ 1473740 w 1989293"/>
                <a:gd name="connsiteY5" fmla="*/ 236818 h 1571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9293" h="1571182">
                  <a:moveTo>
                    <a:pt x="1473740" y="236818"/>
                  </a:moveTo>
                  <a:cubicBezTo>
                    <a:pt x="1473740" y="236818"/>
                    <a:pt x="1606915" y="71773"/>
                    <a:pt x="1770180" y="41701"/>
                  </a:cubicBezTo>
                  <a:cubicBezTo>
                    <a:pt x="1933446" y="11630"/>
                    <a:pt x="1989293" y="0"/>
                    <a:pt x="1989293" y="0"/>
                  </a:cubicBezTo>
                  <a:cubicBezTo>
                    <a:pt x="1989293" y="0"/>
                    <a:pt x="1770180" y="31330"/>
                    <a:pt x="1542494" y="266351"/>
                  </a:cubicBezTo>
                  <a:cubicBezTo>
                    <a:pt x="1314807" y="501371"/>
                    <a:pt x="17331" y="1562550"/>
                    <a:pt x="147" y="1571142"/>
                  </a:cubicBezTo>
                  <a:cubicBezTo>
                    <a:pt x="-17037" y="1579734"/>
                    <a:pt x="1473740" y="236818"/>
                    <a:pt x="1473740" y="23681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A9F7BD0-A853-4294-B17B-AC6348DD9826}"/>
                </a:ext>
              </a:extLst>
            </p:cNvPr>
            <p:cNvSpPr/>
            <p:nvPr/>
          </p:nvSpPr>
          <p:spPr>
            <a:xfrm>
              <a:off x="7281229" y="5478396"/>
              <a:ext cx="1211537" cy="526916"/>
            </a:xfrm>
            <a:custGeom>
              <a:avLst/>
              <a:gdLst>
                <a:gd name="connsiteX0" fmla="*/ 230096 w 1211537"/>
                <a:gd name="connsiteY0" fmla="*/ 183 h 526916"/>
                <a:gd name="connsiteX1" fmla="*/ 1211538 w 1211537"/>
                <a:gd name="connsiteY1" fmla="*/ 526917 h 526916"/>
                <a:gd name="connsiteX2" fmla="*/ 230383 w 1211537"/>
                <a:gd name="connsiteY2" fmla="*/ 94155 h 526916"/>
                <a:gd name="connsiteX3" fmla="*/ 0 w 1211537"/>
                <a:gd name="connsiteY3" fmla="*/ 183796 h 526916"/>
                <a:gd name="connsiteX4" fmla="*/ 230096 w 1211537"/>
                <a:gd name="connsiteY4" fmla="*/ 183 h 52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537" h="526916">
                  <a:moveTo>
                    <a:pt x="230096" y="183"/>
                  </a:moveTo>
                  <a:lnTo>
                    <a:pt x="1211538" y="526917"/>
                  </a:lnTo>
                  <a:cubicBezTo>
                    <a:pt x="1211538" y="526917"/>
                    <a:pt x="410239" y="125144"/>
                    <a:pt x="230383" y="94155"/>
                  </a:cubicBezTo>
                  <a:cubicBezTo>
                    <a:pt x="50527" y="63149"/>
                    <a:pt x="0" y="183796"/>
                    <a:pt x="0" y="183796"/>
                  </a:cubicBezTo>
                  <a:cubicBezTo>
                    <a:pt x="0" y="183796"/>
                    <a:pt x="64943" y="-6719"/>
                    <a:pt x="230096" y="183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BD382ED-6BD3-4596-B0BE-21007A240B3F}"/>
                </a:ext>
              </a:extLst>
            </p:cNvPr>
            <p:cNvSpPr/>
            <p:nvPr/>
          </p:nvSpPr>
          <p:spPr>
            <a:xfrm>
              <a:off x="9190207" y="4184721"/>
              <a:ext cx="819183" cy="1067016"/>
            </a:xfrm>
            <a:custGeom>
              <a:avLst/>
              <a:gdLst>
                <a:gd name="connsiteX0" fmla="*/ 819184 w 819183"/>
                <a:gd name="connsiteY0" fmla="*/ 21710 h 1067016"/>
                <a:gd name="connsiteX1" fmla="*/ 482120 w 819183"/>
                <a:gd name="connsiteY1" fmla="*/ 374 h 1067016"/>
                <a:gd name="connsiteX2" fmla="*/ 0 w 819183"/>
                <a:gd name="connsiteY2" fmla="*/ 1067016 h 1067016"/>
                <a:gd name="connsiteX3" fmla="*/ 797722 w 819183"/>
                <a:gd name="connsiteY3" fmla="*/ 35101 h 106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183" h="1067016">
                  <a:moveTo>
                    <a:pt x="819184" y="21710"/>
                  </a:moveTo>
                  <a:cubicBezTo>
                    <a:pt x="819184" y="21710"/>
                    <a:pt x="584523" y="23849"/>
                    <a:pt x="482120" y="374"/>
                  </a:cubicBezTo>
                  <a:cubicBezTo>
                    <a:pt x="379718" y="-23101"/>
                    <a:pt x="0" y="1067016"/>
                    <a:pt x="0" y="1067016"/>
                  </a:cubicBezTo>
                  <a:lnTo>
                    <a:pt x="797722" y="35101"/>
                  </a:lnTo>
                </a:path>
              </a:pathLst>
            </a:custGeom>
            <a:solidFill>
              <a:srgbClr val="8AD2FF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154BBF2-8F6C-4CAE-9ADC-D6059BC0DE25}"/>
                </a:ext>
              </a:extLst>
            </p:cNvPr>
            <p:cNvSpPr/>
            <p:nvPr/>
          </p:nvSpPr>
          <p:spPr>
            <a:xfrm>
              <a:off x="9754814" y="2721154"/>
              <a:ext cx="1089650" cy="1517757"/>
            </a:xfrm>
            <a:custGeom>
              <a:avLst/>
              <a:gdLst>
                <a:gd name="connsiteX0" fmla="*/ 1047680 w 1089650"/>
                <a:gd name="connsiteY0" fmla="*/ 1090694 h 1517757"/>
                <a:gd name="connsiteX1" fmla="*/ 657069 w 1089650"/>
                <a:gd name="connsiteY1" fmla="*/ 1238537 h 1517757"/>
                <a:gd name="connsiteX2" fmla="*/ 219041 w 1089650"/>
                <a:gd name="connsiteY2" fmla="*/ 1517758 h 1517757"/>
                <a:gd name="connsiteX3" fmla="*/ 237285 w 1089650"/>
                <a:gd name="connsiteY3" fmla="*/ 1209328 h 1517757"/>
                <a:gd name="connsiteX4" fmla="*/ 223535 w 1089650"/>
                <a:gd name="connsiteY4" fmla="*/ 1116434 h 1517757"/>
                <a:gd name="connsiteX5" fmla="*/ 105854 w 1089650"/>
                <a:gd name="connsiteY5" fmla="*/ 782229 h 1517757"/>
                <a:gd name="connsiteX6" fmla="*/ 0 w 1089650"/>
                <a:gd name="connsiteY6" fmla="*/ 773097 h 1517757"/>
                <a:gd name="connsiteX7" fmla="*/ 788896 w 1089650"/>
                <a:gd name="connsiteY7" fmla="*/ 11667 h 1517757"/>
                <a:gd name="connsiteX8" fmla="*/ 795799 w 1089650"/>
                <a:gd name="connsiteY8" fmla="*/ 8342 h 1517757"/>
                <a:gd name="connsiteX9" fmla="*/ 863833 w 1089650"/>
                <a:gd name="connsiteY9" fmla="*/ 6562 h 1517757"/>
                <a:gd name="connsiteX10" fmla="*/ 1035277 w 1089650"/>
                <a:gd name="connsiteY10" fmla="*/ 302463 h 1517757"/>
                <a:gd name="connsiteX11" fmla="*/ 1089651 w 1089650"/>
                <a:gd name="connsiteY11" fmla="*/ 526699 h 1517757"/>
                <a:gd name="connsiteX12" fmla="*/ 1033066 w 1089650"/>
                <a:gd name="connsiteY12" fmla="*/ 680024 h 1517757"/>
                <a:gd name="connsiteX13" fmla="*/ 1047680 w 1089650"/>
                <a:gd name="connsiteY13" fmla="*/ 1090694 h 1517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9650" h="1517757">
                  <a:moveTo>
                    <a:pt x="1047680" y="1090694"/>
                  </a:moveTo>
                  <a:cubicBezTo>
                    <a:pt x="1056793" y="1141797"/>
                    <a:pt x="965535" y="1132666"/>
                    <a:pt x="657069" y="1238537"/>
                  </a:cubicBezTo>
                  <a:cubicBezTo>
                    <a:pt x="351030" y="1343564"/>
                    <a:pt x="221054" y="1515079"/>
                    <a:pt x="219041" y="1517758"/>
                  </a:cubicBezTo>
                  <a:cubicBezTo>
                    <a:pt x="219580" y="1515007"/>
                    <a:pt x="248124" y="1370221"/>
                    <a:pt x="237285" y="1209328"/>
                  </a:cubicBezTo>
                  <a:cubicBezTo>
                    <a:pt x="235362" y="1180730"/>
                    <a:pt x="230419" y="1149131"/>
                    <a:pt x="223535" y="1116434"/>
                  </a:cubicBezTo>
                  <a:cubicBezTo>
                    <a:pt x="191342" y="963487"/>
                    <a:pt x="116387" y="786741"/>
                    <a:pt x="105854" y="782229"/>
                  </a:cubicBezTo>
                  <a:cubicBezTo>
                    <a:pt x="93092" y="776746"/>
                    <a:pt x="0" y="773097"/>
                    <a:pt x="0" y="773097"/>
                  </a:cubicBezTo>
                  <a:cubicBezTo>
                    <a:pt x="0" y="773097"/>
                    <a:pt x="593384" y="110223"/>
                    <a:pt x="788896" y="11667"/>
                  </a:cubicBezTo>
                  <a:cubicBezTo>
                    <a:pt x="791251" y="10481"/>
                    <a:pt x="793552" y="9366"/>
                    <a:pt x="795799" y="8342"/>
                  </a:cubicBezTo>
                  <a:cubicBezTo>
                    <a:pt x="819831" y="-2623"/>
                    <a:pt x="842533" y="-2317"/>
                    <a:pt x="863833" y="6562"/>
                  </a:cubicBezTo>
                  <a:cubicBezTo>
                    <a:pt x="939094" y="37946"/>
                    <a:pt x="996955" y="176334"/>
                    <a:pt x="1035277" y="302463"/>
                  </a:cubicBezTo>
                  <a:cubicBezTo>
                    <a:pt x="1070939" y="419893"/>
                    <a:pt x="1089651" y="526699"/>
                    <a:pt x="1089651" y="526699"/>
                  </a:cubicBezTo>
                  <a:cubicBezTo>
                    <a:pt x="1089651" y="526699"/>
                    <a:pt x="1084186" y="539479"/>
                    <a:pt x="1033066" y="680024"/>
                  </a:cubicBezTo>
                  <a:cubicBezTo>
                    <a:pt x="981964" y="820551"/>
                    <a:pt x="1038548" y="1039592"/>
                    <a:pt x="1047680" y="1090694"/>
                  </a:cubicBezTo>
                  <a:close/>
                </a:path>
              </a:pathLst>
            </a:custGeom>
            <a:solidFill>
              <a:srgbClr val="A34C57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74D9CA6-A3B0-4F4B-94AD-0255CDF0289C}"/>
                </a:ext>
              </a:extLst>
            </p:cNvPr>
            <p:cNvSpPr/>
            <p:nvPr/>
          </p:nvSpPr>
          <p:spPr>
            <a:xfrm>
              <a:off x="9754814" y="2727473"/>
              <a:ext cx="1163347" cy="1110114"/>
            </a:xfrm>
            <a:custGeom>
              <a:avLst/>
              <a:gdLst>
                <a:gd name="connsiteX0" fmla="*/ 1163348 w 1163347"/>
                <a:gd name="connsiteY0" fmla="*/ 137714 h 1110114"/>
                <a:gd name="connsiteX1" fmla="*/ 1035277 w 1163347"/>
                <a:gd name="connsiteY1" fmla="*/ 296144 h 1110114"/>
                <a:gd name="connsiteX2" fmla="*/ 602300 w 1163347"/>
                <a:gd name="connsiteY2" fmla="*/ 457126 h 1110114"/>
                <a:gd name="connsiteX3" fmla="*/ 223535 w 1163347"/>
                <a:gd name="connsiteY3" fmla="*/ 1110115 h 1110114"/>
                <a:gd name="connsiteX4" fmla="*/ 105854 w 1163347"/>
                <a:gd name="connsiteY4" fmla="*/ 775910 h 1110114"/>
                <a:gd name="connsiteX5" fmla="*/ 0 w 1163347"/>
                <a:gd name="connsiteY5" fmla="*/ 766778 h 1110114"/>
                <a:gd name="connsiteX6" fmla="*/ 788896 w 1163347"/>
                <a:gd name="connsiteY6" fmla="*/ 5348 h 1110114"/>
                <a:gd name="connsiteX7" fmla="*/ 863833 w 1163347"/>
                <a:gd name="connsiteY7" fmla="*/ 243 h 1110114"/>
                <a:gd name="connsiteX8" fmla="*/ 1163348 w 1163347"/>
                <a:gd name="connsiteY8" fmla="*/ 137714 h 111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63347" h="1110114">
                  <a:moveTo>
                    <a:pt x="1163348" y="137714"/>
                  </a:moveTo>
                  <a:cubicBezTo>
                    <a:pt x="1163348" y="137714"/>
                    <a:pt x="1156391" y="183586"/>
                    <a:pt x="1035277" y="296144"/>
                  </a:cubicBezTo>
                  <a:cubicBezTo>
                    <a:pt x="960574" y="365563"/>
                    <a:pt x="789076" y="332058"/>
                    <a:pt x="602300" y="457126"/>
                  </a:cubicBezTo>
                  <a:cubicBezTo>
                    <a:pt x="325146" y="642716"/>
                    <a:pt x="267591" y="971296"/>
                    <a:pt x="223535" y="1110115"/>
                  </a:cubicBezTo>
                  <a:cubicBezTo>
                    <a:pt x="191342" y="957167"/>
                    <a:pt x="116387" y="780421"/>
                    <a:pt x="105854" y="775910"/>
                  </a:cubicBezTo>
                  <a:cubicBezTo>
                    <a:pt x="93092" y="770427"/>
                    <a:pt x="0" y="766778"/>
                    <a:pt x="0" y="766778"/>
                  </a:cubicBezTo>
                  <a:cubicBezTo>
                    <a:pt x="0" y="766778"/>
                    <a:pt x="593384" y="103903"/>
                    <a:pt x="788896" y="5348"/>
                  </a:cubicBezTo>
                  <a:cubicBezTo>
                    <a:pt x="814708" y="836"/>
                    <a:pt x="839747" y="-638"/>
                    <a:pt x="863833" y="243"/>
                  </a:cubicBezTo>
                  <a:cubicBezTo>
                    <a:pt x="1039105" y="6624"/>
                    <a:pt x="1163348" y="137714"/>
                    <a:pt x="1163348" y="137714"/>
                  </a:cubicBezTo>
                  <a:close/>
                </a:path>
              </a:pathLst>
            </a:custGeom>
            <a:solidFill>
              <a:srgbClr val="A34C57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DE6A44C-DE2F-4228-B348-DB5352326292}"/>
                </a:ext>
              </a:extLst>
            </p:cNvPr>
            <p:cNvSpPr/>
            <p:nvPr/>
          </p:nvSpPr>
          <p:spPr>
            <a:xfrm>
              <a:off x="9256647" y="2357179"/>
              <a:ext cx="1536098" cy="1157866"/>
            </a:xfrm>
            <a:custGeom>
              <a:avLst/>
              <a:gdLst>
                <a:gd name="connsiteX0" fmla="*/ 108077 w 1536098"/>
                <a:gd name="connsiteY0" fmla="*/ 530549 h 1157866"/>
                <a:gd name="connsiteX1" fmla="*/ 158299 w 1536098"/>
                <a:gd name="connsiteY1" fmla="*/ 531807 h 1157866"/>
                <a:gd name="connsiteX2" fmla="*/ 199731 w 1536098"/>
                <a:gd name="connsiteY2" fmla="*/ 599590 h 1157866"/>
                <a:gd name="connsiteX3" fmla="*/ 188424 w 1536098"/>
                <a:gd name="connsiteY3" fmla="*/ 701273 h 1157866"/>
                <a:gd name="connsiteX4" fmla="*/ 208502 w 1536098"/>
                <a:gd name="connsiteY4" fmla="*/ 725126 h 1157866"/>
                <a:gd name="connsiteX5" fmla="*/ 167070 w 1536098"/>
                <a:gd name="connsiteY5" fmla="*/ 766558 h 1157866"/>
                <a:gd name="connsiteX6" fmla="*/ 200971 w 1536098"/>
                <a:gd name="connsiteY6" fmla="*/ 858193 h 1157866"/>
                <a:gd name="connsiteX7" fmla="*/ 217292 w 1536098"/>
                <a:gd name="connsiteY7" fmla="*/ 1104233 h 1157866"/>
                <a:gd name="connsiteX8" fmla="*/ 745787 w 1536098"/>
                <a:gd name="connsiteY8" fmla="*/ 1065317 h 1157866"/>
                <a:gd name="connsiteX9" fmla="*/ 1094768 w 1536098"/>
                <a:gd name="connsiteY9" fmla="*/ 669889 h 1157866"/>
                <a:gd name="connsiteX10" fmla="*/ 1075931 w 1536098"/>
                <a:gd name="connsiteY10" fmla="*/ 566948 h 1157866"/>
                <a:gd name="connsiteX11" fmla="*/ 1126152 w 1536098"/>
                <a:gd name="connsiteY11" fmla="*/ 653568 h 1157866"/>
                <a:gd name="connsiteX12" fmla="*/ 1327003 w 1536098"/>
                <a:gd name="connsiteY12" fmla="*/ 509213 h 1157866"/>
                <a:gd name="connsiteX13" fmla="*/ 1516565 w 1536098"/>
                <a:gd name="connsiteY13" fmla="*/ 271963 h 1157866"/>
                <a:gd name="connsiteX14" fmla="*/ 1535402 w 1536098"/>
                <a:gd name="connsiteY14" fmla="*/ 96223 h 1157866"/>
                <a:gd name="connsiteX15" fmla="*/ 477154 w 1536098"/>
                <a:gd name="connsiteY15" fmla="*/ 86176 h 1157866"/>
                <a:gd name="connsiteX16" fmla="*/ 120 w 1536098"/>
                <a:gd name="connsiteY16" fmla="*/ 443946 h 1157866"/>
                <a:gd name="connsiteX17" fmla="*/ 108077 w 1536098"/>
                <a:gd name="connsiteY17" fmla="*/ 530549 h 1157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36098" h="1157866">
                  <a:moveTo>
                    <a:pt x="108077" y="530549"/>
                  </a:moveTo>
                  <a:cubicBezTo>
                    <a:pt x="108077" y="530549"/>
                    <a:pt x="126915" y="535564"/>
                    <a:pt x="158299" y="531807"/>
                  </a:cubicBezTo>
                  <a:cubicBezTo>
                    <a:pt x="189683" y="528050"/>
                    <a:pt x="216052" y="536822"/>
                    <a:pt x="199731" y="599590"/>
                  </a:cubicBezTo>
                  <a:cubicBezTo>
                    <a:pt x="183410" y="662358"/>
                    <a:pt x="173361" y="676163"/>
                    <a:pt x="188424" y="701273"/>
                  </a:cubicBezTo>
                  <a:cubicBezTo>
                    <a:pt x="203487" y="726384"/>
                    <a:pt x="208502" y="725126"/>
                    <a:pt x="208502" y="725126"/>
                  </a:cubicBezTo>
                  <a:cubicBezTo>
                    <a:pt x="208502" y="725126"/>
                    <a:pt x="172103" y="717594"/>
                    <a:pt x="167070" y="766558"/>
                  </a:cubicBezTo>
                  <a:cubicBezTo>
                    <a:pt x="162055" y="815521"/>
                    <a:pt x="208502" y="809248"/>
                    <a:pt x="200971" y="858193"/>
                  </a:cubicBezTo>
                  <a:cubicBezTo>
                    <a:pt x="193439" y="907157"/>
                    <a:pt x="145734" y="1016372"/>
                    <a:pt x="217292" y="1104233"/>
                  </a:cubicBezTo>
                  <a:cubicBezTo>
                    <a:pt x="288850" y="1192111"/>
                    <a:pt x="546195" y="1167000"/>
                    <a:pt x="745787" y="1065317"/>
                  </a:cubicBezTo>
                  <a:cubicBezTo>
                    <a:pt x="945379" y="963633"/>
                    <a:pt x="1111089" y="702532"/>
                    <a:pt x="1094768" y="669889"/>
                  </a:cubicBezTo>
                  <a:cubicBezTo>
                    <a:pt x="1078447" y="637247"/>
                    <a:pt x="1075931" y="566948"/>
                    <a:pt x="1075931" y="566948"/>
                  </a:cubicBezTo>
                  <a:cubicBezTo>
                    <a:pt x="1075931" y="566948"/>
                    <a:pt x="1062126" y="651052"/>
                    <a:pt x="1126152" y="653568"/>
                  </a:cubicBezTo>
                  <a:cubicBezTo>
                    <a:pt x="1190178" y="656085"/>
                    <a:pt x="1315714" y="517984"/>
                    <a:pt x="1327003" y="509213"/>
                  </a:cubicBezTo>
                  <a:cubicBezTo>
                    <a:pt x="1338309" y="500423"/>
                    <a:pt x="1491454" y="423850"/>
                    <a:pt x="1516565" y="271963"/>
                  </a:cubicBezTo>
                  <a:cubicBezTo>
                    <a:pt x="1541676" y="120076"/>
                    <a:pt x="1535402" y="96223"/>
                    <a:pt x="1535402" y="96223"/>
                  </a:cubicBezTo>
                  <a:cubicBezTo>
                    <a:pt x="1535402" y="96223"/>
                    <a:pt x="720694" y="-113417"/>
                    <a:pt x="477154" y="86176"/>
                  </a:cubicBezTo>
                  <a:cubicBezTo>
                    <a:pt x="233613" y="285768"/>
                    <a:pt x="-6153" y="392484"/>
                    <a:pt x="120" y="443946"/>
                  </a:cubicBezTo>
                  <a:cubicBezTo>
                    <a:pt x="6394" y="495390"/>
                    <a:pt x="108077" y="530549"/>
                    <a:pt x="108077" y="530549"/>
                  </a:cubicBezTo>
                  <a:close/>
                </a:path>
              </a:pathLst>
            </a:custGeom>
            <a:solidFill>
              <a:srgbClr val="A34C57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A638F52-DC87-4520-AA56-8244670693E8}"/>
                </a:ext>
              </a:extLst>
            </p:cNvPr>
            <p:cNvSpPr/>
            <p:nvPr/>
          </p:nvSpPr>
          <p:spPr>
            <a:xfrm>
              <a:off x="6263575" y="2440262"/>
              <a:ext cx="1336003" cy="2177971"/>
            </a:xfrm>
            <a:custGeom>
              <a:avLst/>
              <a:gdLst>
                <a:gd name="connsiteX0" fmla="*/ 1334927 w 1336003"/>
                <a:gd name="connsiteY0" fmla="*/ 1684078 h 2177971"/>
                <a:gd name="connsiteX1" fmla="*/ 856384 w 1336003"/>
                <a:gd name="connsiteY1" fmla="*/ 1113576 h 2177971"/>
                <a:gd name="connsiteX2" fmla="*/ 718427 w 1336003"/>
                <a:gd name="connsiteY2" fmla="*/ 645225 h 2177971"/>
                <a:gd name="connsiteX3" fmla="*/ 537906 w 1336003"/>
                <a:gd name="connsiteY3" fmla="*/ 377850 h 2177971"/>
                <a:gd name="connsiteX4" fmla="*/ 273946 w 1336003"/>
                <a:gd name="connsiteY4" fmla="*/ 50888 h 2177971"/>
                <a:gd name="connsiteX5" fmla="*/ 181987 w 1336003"/>
                <a:gd name="connsiteY5" fmla="*/ 108785 h 2177971"/>
                <a:gd name="connsiteX6" fmla="*/ 382945 w 1336003"/>
                <a:gd name="connsiteY6" fmla="*/ 447682 h 2177971"/>
                <a:gd name="connsiteX7" fmla="*/ 453101 w 1336003"/>
                <a:gd name="connsiteY7" fmla="*/ 595794 h 2177971"/>
                <a:gd name="connsiteX8" fmla="*/ 459554 w 1336003"/>
                <a:gd name="connsiteY8" fmla="*/ 611144 h 2177971"/>
                <a:gd name="connsiteX9" fmla="*/ 449057 w 1336003"/>
                <a:gd name="connsiteY9" fmla="*/ 605914 h 2177971"/>
                <a:gd name="connsiteX10" fmla="*/ 448320 w 1336003"/>
                <a:gd name="connsiteY10" fmla="*/ 605554 h 2177971"/>
                <a:gd name="connsiteX11" fmla="*/ 239884 w 1336003"/>
                <a:gd name="connsiteY11" fmla="*/ 560078 h 2177971"/>
                <a:gd name="connsiteX12" fmla="*/ 101945 w 1336003"/>
                <a:gd name="connsiteY12" fmla="*/ 713367 h 2177971"/>
                <a:gd name="connsiteX13" fmla="*/ 4863 w 1336003"/>
                <a:gd name="connsiteY13" fmla="*/ 735494 h 2177971"/>
                <a:gd name="connsiteX14" fmla="*/ 52550 w 1336003"/>
                <a:gd name="connsiteY14" fmla="*/ 834266 h 2177971"/>
                <a:gd name="connsiteX15" fmla="*/ 4971 w 1336003"/>
                <a:gd name="connsiteY15" fmla="*/ 895991 h 2177971"/>
                <a:gd name="connsiteX16" fmla="*/ 4863 w 1336003"/>
                <a:gd name="connsiteY16" fmla="*/ 907513 h 2177971"/>
                <a:gd name="connsiteX17" fmla="*/ 118967 w 1336003"/>
                <a:gd name="connsiteY17" fmla="*/ 916015 h 2177971"/>
                <a:gd name="connsiteX18" fmla="*/ 120136 w 1336003"/>
                <a:gd name="connsiteY18" fmla="*/ 917381 h 2177971"/>
                <a:gd name="connsiteX19" fmla="*/ 413592 w 1336003"/>
                <a:gd name="connsiteY19" fmla="*/ 1249807 h 2177971"/>
                <a:gd name="connsiteX20" fmla="*/ 660530 w 1336003"/>
                <a:gd name="connsiteY20" fmla="*/ 1409909 h 2177971"/>
                <a:gd name="connsiteX21" fmla="*/ 1091404 w 1336003"/>
                <a:gd name="connsiteY21" fmla="*/ 2177972 h 2177971"/>
                <a:gd name="connsiteX22" fmla="*/ 1302572 w 1336003"/>
                <a:gd name="connsiteY22" fmla="*/ 1861202 h 2177971"/>
                <a:gd name="connsiteX23" fmla="*/ 1334927 w 1336003"/>
                <a:gd name="connsiteY23" fmla="*/ 1684078 h 2177971"/>
                <a:gd name="connsiteX24" fmla="*/ 388050 w 1336003"/>
                <a:gd name="connsiteY24" fmla="*/ 941557 h 2177971"/>
                <a:gd name="connsiteX25" fmla="*/ 279051 w 1336003"/>
                <a:gd name="connsiteY25" fmla="*/ 841078 h 2177971"/>
                <a:gd name="connsiteX26" fmla="*/ 279536 w 1336003"/>
                <a:gd name="connsiteY26" fmla="*/ 841114 h 2177971"/>
                <a:gd name="connsiteX27" fmla="*/ 389758 w 1336003"/>
                <a:gd name="connsiteY27" fmla="*/ 853013 h 2177971"/>
                <a:gd name="connsiteX28" fmla="*/ 424683 w 1336003"/>
                <a:gd name="connsiteY28" fmla="*/ 866171 h 2177971"/>
                <a:gd name="connsiteX29" fmla="*/ 388050 w 1336003"/>
                <a:gd name="connsiteY29" fmla="*/ 941557 h 217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336003" h="2177971">
                  <a:moveTo>
                    <a:pt x="1334927" y="1684078"/>
                  </a:moveTo>
                  <a:cubicBezTo>
                    <a:pt x="1334927" y="1684078"/>
                    <a:pt x="939823" y="1331557"/>
                    <a:pt x="856384" y="1113576"/>
                  </a:cubicBezTo>
                  <a:cubicBezTo>
                    <a:pt x="772927" y="895560"/>
                    <a:pt x="769529" y="720180"/>
                    <a:pt x="718427" y="645225"/>
                  </a:cubicBezTo>
                  <a:cubicBezTo>
                    <a:pt x="667343" y="570306"/>
                    <a:pt x="611135" y="502181"/>
                    <a:pt x="537906" y="377850"/>
                  </a:cubicBezTo>
                  <a:cubicBezTo>
                    <a:pt x="464677" y="253536"/>
                    <a:pt x="355695" y="156472"/>
                    <a:pt x="273946" y="50888"/>
                  </a:cubicBezTo>
                  <a:cubicBezTo>
                    <a:pt x="192197" y="-54714"/>
                    <a:pt x="144509" y="23638"/>
                    <a:pt x="181987" y="108785"/>
                  </a:cubicBezTo>
                  <a:cubicBezTo>
                    <a:pt x="219446" y="193913"/>
                    <a:pt x="319926" y="319935"/>
                    <a:pt x="382945" y="447682"/>
                  </a:cubicBezTo>
                  <a:cubicBezTo>
                    <a:pt x="424018" y="530941"/>
                    <a:pt x="444096" y="575123"/>
                    <a:pt x="453101" y="595794"/>
                  </a:cubicBezTo>
                  <a:cubicBezTo>
                    <a:pt x="457703" y="606345"/>
                    <a:pt x="459410" y="610767"/>
                    <a:pt x="459554" y="611144"/>
                  </a:cubicBezTo>
                  <a:cubicBezTo>
                    <a:pt x="459230" y="610983"/>
                    <a:pt x="455456" y="609023"/>
                    <a:pt x="449057" y="605914"/>
                  </a:cubicBezTo>
                  <a:cubicBezTo>
                    <a:pt x="448823" y="605788"/>
                    <a:pt x="448571" y="605680"/>
                    <a:pt x="448320" y="605554"/>
                  </a:cubicBezTo>
                  <a:cubicBezTo>
                    <a:pt x="409548" y="586681"/>
                    <a:pt x="281603" y="528442"/>
                    <a:pt x="239884" y="560078"/>
                  </a:cubicBezTo>
                  <a:cubicBezTo>
                    <a:pt x="190489" y="597555"/>
                    <a:pt x="101945" y="713367"/>
                    <a:pt x="101945" y="713367"/>
                  </a:cubicBezTo>
                  <a:cubicBezTo>
                    <a:pt x="101945" y="713367"/>
                    <a:pt x="28698" y="682702"/>
                    <a:pt x="4863" y="735494"/>
                  </a:cubicBezTo>
                  <a:cubicBezTo>
                    <a:pt x="-18971" y="788286"/>
                    <a:pt x="52550" y="834266"/>
                    <a:pt x="52550" y="834266"/>
                  </a:cubicBezTo>
                  <a:cubicBezTo>
                    <a:pt x="52550" y="834266"/>
                    <a:pt x="9752" y="861875"/>
                    <a:pt x="4971" y="895991"/>
                  </a:cubicBezTo>
                  <a:cubicBezTo>
                    <a:pt x="4414" y="899766"/>
                    <a:pt x="4360" y="903612"/>
                    <a:pt x="4863" y="907513"/>
                  </a:cubicBezTo>
                  <a:cubicBezTo>
                    <a:pt x="9968" y="946662"/>
                    <a:pt x="64468" y="960287"/>
                    <a:pt x="118967" y="916015"/>
                  </a:cubicBezTo>
                  <a:cubicBezTo>
                    <a:pt x="118967" y="916015"/>
                    <a:pt x="119363" y="916482"/>
                    <a:pt x="120136" y="917381"/>
                  </a:cubicBezTo>
                  <a:cubicBezTo>
                    <a:pt x="137158" y="937243"/>
                    <a:pt x="335384" y="1168327"/>
                    <a:pt x="413592" y="1249807"/>
                  </a:cubicBezTo>
                  <a:cubicBezTo>
                    <a:pt x="495342" y="1334954"/>
                    <a:pt x="566863" y="1309412"/>
                    <a:pt x="660530" y="1409909"/>
                  </a:cubicBezTo>
                  <a:cubicBezTo>
                    <a:pt x="754197" y="1510370"/>
                    <a:pt x="1091404" y="2177972"/>
                    <a:pt x="1091404" y="2177972"/>
                  </a:cubicBezTo>
                  <a:cubicBezTo>
                    <a:pt x="1091404" y="2177972"/>
                    <a:pt x="1260008" y="1978721"/>
                    <a:pt x="1302572" y="1861202"/>
                  </a:cubicBezTo>
                  <a:cubicBezTo>
                    <a:pt x="1345155" y="1743701"/>
                    <a:pt x="1334927" y="1684078"/>
                    <a:pt x="1334927" y="1684078"/>
                  </a:cubicBezTo>
                  <a:close/>
                  <a:moveTo>
                    <a:pt x="388050" y="941557"/>
                  </a:moveTo>
                  <a:cubicBezTo>
                    <a:pt x="343760" y="941557"/>
                    <a:pt x="279051" y="841078"/>
                    <a:pt x="279051" y="841078"/>
                  </a:cubicBezTo>
                  <a:cubicBezTo>
                    <a:pt x="279051" y="841078"/>
                    <a:pt x="279213" y="841096"/>
                    <a:pt x="279536" y="841114"/>
                  </a:cubicBezTo>
                  <a:cubicBezTo>
                    <a:pt x="283832" y="841581"/>
                    <a:pt x="316906" y="845086"/>
                    <a:pt x="389758" y="853013"/>
                  </a:cubicBezTo>
                  <a:cubicBezTo>
                    <a:pt x="405971" y="854775"/>
                    <a:pt x="417313" y="859592"/>
                    <a:pt x="424683" y="866171"/>
                  </a:cubicBezTo>
                  <a:cubicBezTo>
                    <a:pt x="452903" y="891228"/>
                    <a:pt x="423155" y="941557"/>
                    <a:pt x="388050" y="941557"/>
                  </a:cubicBezTo>
                  <a:close/>
                </a:path>
              </a:pathLst>
            </a:custGeom>
            <a:solidFill>
              <a:srgbClr val="A34C57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4222AF4-2B65-4141-B125-59EFF74F15F1}"/>
                </a:ext>
              </a:extLst>
            </p:cNvPr>
            <p:cNvSpPr/>
            <p:nvPr/>
          </p:nvSpPr>
          <p:spPr>
            <a:xfrm>
              <a:off x="6268092" y="3287865"/>
              <a:ext cx="119501" cy="95985"/>
            </a:xfrm>
            <a:custGeom>
              <a:avLst/>
              <a:gdLst>
                <a:gd name="connsiteX0" fmla="*/ 119501 w 119501"/>
                <a:gd name="connsiteY0" fmla="*/ 65716 h 95985"/>
                <a:gd name="connsiteX1" fmla="*/ 115619 w 119501"/>
                <a:gd name="connsiteY1" fmla="*/ 69778 h 95985"/>
                <a:gd name="connsiteX2" fmla="*/ 114450 w 119501"/>
                <a:gd name="connsiteY2" fmla="*/ 68412 h 95985"/>
                <a:gd name="connsiteX3" fmla="*/ 346 w 119501"/>
                <a:gd name="connsiteY3" fmla="*/ 59910 h 95985"/>
                <a:gd name="connsiteX4" fmla="*/ 454 w 119501"/>
                <a:gd name="connsiteY4" fmla="*/ 48388 h 95985"/>
                <a:gd name="connsiteX5" fmla="*/ 20064 w 119501"/>
                <a:gd name="connsiteY5" fmla="*/ 43715 h 95985"/>
                <a:gd name="connsiteX6" fmla="*/ 68956 w 119501"/>
                <a:gd name="connsiteY6" fmla="*/ 0 h 95985"/>
                <a:gd name="connsiteX7" fmla="*/ 119501 w 119501"/>
                <a:gd name="connsiteY7" fmla="*/ 65716 h 95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501" h="95985">
                  <a:moveTo>
                    <a:pt x="119501" y="65716"/>
                  </a:moveTo>
                  <a:lnTo>
                    <a:pt x="115619" y="69778"/>
                  </a:lnTo>
                  <a:cubicBezTo>
                    <a:pt x="114846" y="68879"/>
                    <a:pt x="114450" y="68412"/>
                    <a:pt x="114450" y="68412"/>
                  </a:cubicBezTo>
                  <a:cubicBezTo>
                    <a:pt x="59951" y="112684"/>
                    <a:pt x="5451" y="99059"/>
                    <a:pt x="346" y="59910"/>
                  </a:cubicBezTo>
                  <a:cubicBezTo>
                    <a:pt x="-157" y="56010"/>
                    <a:pt x="-103" y="52163"/>
                    <a:pt x="454" y="48388"/>
                  </a:cubicBezTo>
                  <a:cubicBezTo>
                    <a:pt x="6835" y="47472"/>
                    <a:pt x="13396" y="45944"/>
                    <a:pt x="20064" y="43715"/>
                  </a:cubicBezTo>
                  <a:cubicBezTo>
                    <a:pt x="79669" y="23745"/>
                    <a:pt x="69333" y="809"/>
                    <a:pt x="68956" y="0"/>
                  </a:cubicBezTo>
                  <a:lnTo>
                    <a:pt x="119501" y="65716"/>
                  </a:lnTo>
                  <a:close/>
                </a:path>
              </a:pathLst>
            </a:custGeom>
            <a:solidFill>
              <a:srgbClr val="A34C57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EE4C531-3814-435C-8035-D69B3AFE8169}"/>
                </a:ext>
              </a:extLst>
            </p:cNvPr>
            <p:cNvSpPr/>
            <p:nvPr/>
          </p:nvSpPr>
          <p:spPr>
            <a:xfrm>
              <a:off x="6557419" y="3000430"/>
              <a:ext cx="3905" cy="26117"/>
            </a:xfrm>
            <a:custGeom>
              <a:avLst/>
              <a:gdLst>
                <a:gd name="connsiteX0" fmla="*/ 0 w 3905"/>
                <a:gd name="connsiteY0" fmla="*/ 26117 h 26117"/>
                <a:gd name="connsiteX1" fmla="*/ 3901 w 3905"/>
                <a:gd name="connsiteY1" fmla="*/ 0 h 26117"/>
                <a:gd name="connsiteX2" fmla="*/ 0 w 3905"/>
                <a:gd name="connsiteY2" fmla="*/ 26117 h 2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05" h="26117">
                  <a:moveTo>
                    <a:pt x="0" y="26117"/>
                  </a:moveTo>
                  <a:cubicBezTo>
                    <a:pt x="2139" y="11450"/>
                    <a:pt x="3901" y="0"/>
                    <a:pt x="3901" y="0"/>
                  </a:cubicBezTo>
                  <a:cubicBezTo>
                    <a:pt x="3901" y="0"/>
                    <a:pt x="4206" y="9994"/>
                    <a:pt x="0" y="26117"/>
                  </a:cubicBezTo>
                  <a:close/>
                </a:path>
              </a:pathLst>
            </a:custGeom>
            <a:solidFill>
              <a:srgbClr val="A34C57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68E9CDE-5D15-49FB-B31B-406479443E4E}"/>
                </a:ext>
              </a:extLst>
            </p:cNvPr>
            <p:cNvSpPr/>
            <p:nvPr/>
          </p:nvSpPr>
          <p:spPr>
            <a:xfrm>
              <a:off x="6459613" y="3026547"/>
              <a:ext cx="292316" cy="279885"/>
            </a:xfrm>
            <a:custGeom>
              <a:avLst/>
              <a:gdLst>
                <a:gd name="connsiteX0" fmla="*/ 257063 w 292316"/>
                <a:gd name="connsiteY0" fmla="*/ 35033 h 279885"/>
                <a:gd name="connsiteX1" fmla="*/ 216512 w 292316"/>
                <a:gd name="connsiteY1" fmla="*/ 111066 h 279885"/>
                <a:gd name="connsiteX2" fmla="*/ 253019 w 292316"/>
                <a:gd name="connsiteY2" fmla="*/ 19628 h 279885"/>
                <a:gd name="connsiteX3" fmla="*/ 256973 w 292316"/>
                <a:gd name="connsiteY3" fmla="*/ 9706 h 279885"/>
                <a:gd name="connsiteX4" fmla="*/ 252282 w 292316"/>
                <a:gd name="connsiteY4" fmla="*/ 19269 h 279885"/>
                <a:gd name="connsiteX5" fmla="*/ 197693 w 292316"/>
                <a:gd name="connsiteY5" fmla="*/ 91222 h 279885"/>
                <a:gd name="connsiteX6" fmla="*/ 90329 w 292316"/>
                <a:gd name="connsiteY6" fmla="*/ 55668 h 279885"/>
                <a:gd name="connsiteX7" fmla="*/ 97807 w 292316"/>
                <a:gd name="connsiteY7" fmla="*/ 0 h 279885"/>
                <a:gd name="connsiteX8" fmla="*/ 59035 w 292316"/>
                <a:gd name="connsiteY8" fmla="*/ 72726 h 279885"/>
                <a:gd name="connsiteX9" fmla="*/ 6 w 292316"/>
                <a:gd name="connsiteY9" fmla="*/ 126057 h 279885"/>
                <a:gd name="connsiteX10" fmla="*/ 49400 w 292316"/>
                <a:gd name="connsiteY10" fmla="*/ 209550 h 279885"/>
                <a:gd name="connsiteX11" fmla="*/ 83499 w 292316"/>
                <a:gd name="connsiteY11" fmla="*/ 254829 h 279885"/>
                <a:gd name="connsiteX12" fmla="*/ 193720 w 292316"/>
                <a:gd name="connsiteY12" fmla="*/ 266728 h 279885"/>
                <a:gd name="connsiteX13" fmla="*/ 228645 w 292316"/>
                <a:gd name="connsiteY13" fmla="*/ 279886 h 279885"/>
                <a:gd name="connsiteX14" fmla="*/ 262402 w 292316"/>
                <a:gd name="connsiteY14" fmla="*/ 244817 h 279885"/>
                <a:gd name="connsiteX15" fmla="*/ 286578 w 292316"/>
                <a:gd name="connsiteY15" fmla="*/ 211384 h 279885"/>
                <a:gd name="connsiteX16" fmla="*/ 257063 w 292316"/>
                <a:gd name="connsiteY16" fmla="*/ 35033 h 279885"/>
                <a:gd name="connsiteX17" fmla="*/ 200533 w 292316"/>
                <a:gd name="connsiteY17" fmla="*/ 140994 h 279885"/>
                <a:gd name="connsiteX18" fmla="*/ 197693 w 292316"/>
                <a:gd name="connsiteY18" fmla="*/ 178688 h 279885"/>
                <a:gd name="connsiteX19" fmla="*/ 110227 w 292316"/>
                <a:gd name="connsiteY19" fmla="*/ 177268 h 279885"/>
                <a:gd name="connsiteX20" fmla="*/ 49077 w 292316"/>
                <a:gd name="connsiteY20" fmla="*/ 121797 h 279885"/>
                <a:gd name="connsiteX21" fmla="*/ 74673 w 292316"/>
                <a:gd name="connsiteY21" fmla="*/ 111839 h 279885"/>
                <a:gd name="connsiteX22" fmla="*/ 122324 w 292316"/>
                <a:gd name="connsiteY22" fmla="*/ 114679 h 279885"/>
                <a:gd name="connsiteX23" fmla="*/ 212306 w 292316"/>
                <a:gd name="connsiteY23" fmla="*/ 118921 h 279885"/>
                <a:gd name="connsiteX24" fmla="*/ 200533 w 292316"/>
                <a:gd name="connsiteY24" fmla="*/ 140994 h 27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92316" h="279885">
                  <a:moveTo>
                    <a:pt x="257063" y="35033"/>
                  </a:moveTo>
                  <a:lnTo>
                    <a:pt x="216512" y="111066"/>
                  </a:lnTo>
                  <a:lnTo>
                    <a:pt x="253019" y="19628"/>
                  </a:lnTo>
                  <a:lnTo>
                    <a:pt x="256973" y="9706"/>
                  </a:lnTo>
                  <a:cubicBezTo>
                    <a:pt x="256596" y="10533"/>
                    <a:pt x="254942" y="14074"/>
                    <a:pt x="252282" y="19269"/>
                  </a:cubicBezTo>
                  <a:cubicBezTo>
                    <a:pt x="242665" y="38250"/>
                    <a:pt x="219873" y="79305"/>
                    <a:pt x="197693" y="91222"/>
                  </a:cubicBezTo>
                  <a:cubicBezTo>
                    <a:pt x="168537" y="106860"/>
                    <a:pt x="88190" y="76986"/>
                    <a:pt x="90329" y="55668"/>
                  </a:cubicBezTo>
                  <a:cubicBezTo>
                    <a:pt x="91533" y="43607"/>
                    <a:pt x="95002" y="19071"/>
                    <a:pt x="97807" y="0"/>
                  </a:cubicBezTo>
                  <a:cubicBezTo>
                    <a:pt x="93043" y="18262"/>
                    <a:pt x="82474" y="44398"/>
                    <a:pt x="59035" y="72726"/>
                  </a:cubicBezTo>
                  <a:cubicBezTo>
                    <a:pt x="14943" y="126057"/>
                    <a:pt x="6" y="126057"/>
                    <a:pt x="6" y="126057"/>
                  </a:cubicBezTo>
                  <a:cubicBezTo>
                    <a:pt x="6" y="126057"/>
                    <a:pt x="-1594" y="136303"/>
                    <a:pt x="49400" y="209550"/>
                  </a:cubicBezTo>
                  <a:cubicBezTo>
                    <a:pt x="63133" y="229269"/>
                    <a:pt x="74367" y="243936"/>
                    <a:pt x="83499" y="254829"/>
                  </a:cubicBezTo>
                  <a:cubicBezTo>
                    <a:pt x="87795" y="255296"/>
                    <a:pt x="120868" y="258801"/>
                    <a:pt x="193720" y="266728"/>
                  </a:cubicBezTo>
                  <a:cubicBezTo>
                    <a:pt x="209933" y="268490"/>
                    <a:pt x="221275" y="273307"/>
                    <a:pt x="228645" y="279886"/>
                  </a:cubicBezTo>
                  <a:lnTo>
                    <a:pt x="262402" y="244817"/>
                  </a:lnTo>
                  <a:cubicBezTo>
                    <a:pt x="262402" y="244817"/>
                    <a:pt x="263822" y="242678"/>
                    <a:pt x="286578" y="211384"/>
                  </a:cubicBezTo>
                  <a:cubicBezTo>
                    <a:pt x="309334" y="180108"/>
                    <a:pt x="257063" y="35033"/>
                    <a:pt x="257063" y="35033"/>
                  </a:cubicBezTo>
                  <a:close/>
                  <a:moveTo>
                    <a:pt x="200533" y="140994"/>
                  </a:moveTo>
                  <a:cubicBezTo>
                    <a:pt x="200533" y="140994"/>
                    <a:pt x="200533" y="143834"/>
                    <a:pt x="197693" y="178688"/>
                  </a:cubicBezTo>
                  <a:cubicBezTo>
                    <a:pt x="194852" y="213523"/>
                    <a:pt x="142941" y="236279"/>
                    <a:pt x="110227" y="177268"/>
                  </a:cubicBezTo>
                  <a:cubicBezTo>
                    <a:pt x="77513" y="118238"/>
                    <a:pt x="49077" y="121797"/>
                    <a:pt x="49077" y="121797"/>
                  </a:cubicBezTo>
                  <a:lnTo>
                    <a:pt x="74673" y="111839"/>
                  </a:lnTo>
                  <a:cubicBezTo>
                    <a:pt x="74673" y="111839"/>
                    <a:pt x="74673" y="111839"/>
                    <a:pt x="122324" y="114679"/>
                  </a:cubicBezTo>
                  <a:cubicBezTo>
                    <a:pt x="165625" y="117268"/>
                    <a:pt x="205440" y="118688"/>
                    <a:pt x="212306" y="118921"/>
                  </a:cubicBezTo>
                  <a:lnTo>
                    <a:pt x="200533" y="140994"/>
                  </a:lnTo>
                  <a:close/>
                </a:path>
              </a:pathLst>
            </a:custGeom>
            <a:solidFill>
              <a:srgbClr val="A34C57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6249EF-31DB-4BD2-8DD7-62D23A359543}"/>
                </a:ext>
              </a:extLst>
            </p:cNvPr>
            <p:cNvSpPr/>
            <p:nvPr/>
          </p:nvSpPr>
          <p:spPr>
            <a:xfrm>
              <a:off x="10173741" y="2936134"/>
              <a:ext cx="10616" cy="5252"/>
            </a:xfrm>
            <a:custGeom>
              <a:avLst/>
              <a:gdLst>
                <a:gd name="connsiteX0" fmla="*/ 2330 w 10616"/>
                <a:gd name="connsiteY0" fmla="*/ 2822 h 5252"/>
                <a:gd name="connsiteX1" fmla="*/ 10617 w 10616"/>
                <a:gd name="connsiteY1" fmla="*/ 0 h 5252"/>
                <a:gd name="connsiteX2" fmla="*/ 2330 w 10616"/>
                <a:gd name="connsiteY2" fmla="*/ 2822 h 5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16" h="5252">
                  <a:moveTo>
                    <a:pt x="2330" y="2822"/>
                  </a:moveTo>
                  <a:lnTo>
                    <a:pt x="10617" y="0"/>
                  </a:lnTo>
                  <a:cubicBezTo>
                    <a:pt x="9879" y="413"/>
                    <a:pt x="-5795" y="9473"/>
                    <a:pt x="2330" y="2822"/>
                  </a:cubicBezTo>
                  <a:close/>
                </a:path>
              </a:pathLst>
            </a:custGeom>
            <a:solidFill>
              <a:srgbClr val="A34C57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F1735E5-F66F-4543-BCB0-9301B87DEBE9}"/>
                </a:ext>
              </a:extLst>
            </p:cNvPr>
            <p:cNvSpPr/>
            <p:nvPr/>
          </p:nvSpPr>
          <p:spPr>
            <a:xfrm>
              <a:off x="9617592" y="2490064"/>
              <a:ext cx="597065" cy="322043"/>
            </a:xfrm>
            <a:custGeom>
              <a:avLst/>
              <a:gdLst>
                <a:gd name="connsiteX0" fmla="*/ 544693 w 597065"/>
                <a:gd name="connsiteY0" fmla="*/ 31804 h 322043"/>
                <a:gd name="connsiteX1" fmla="*/ 574567 w 597065"/>
                <a:gd name="connsiteY1" fmla="*/ 314602 h 322043"/>
                <a:gd name="connsiteX2" fmla="*/ 573147 w 597065"/>
                <a:gd name="connsiteY2" fmla="*/ 322043 h 322043"/>
                <a:gd name="connsiteX3" fmla="*/ 487965 w 597065"/>
                <a:gd name="connsiteY3" fmla="*/ 168323 h 322043"/>
                <a:gd name="connsiteX4" fmla="*/ 300092 w 597065"/>
                <a:gd name="connsiteY4" fmla="*/ 192607 h 322043"/>
                <a:gd name="connsiteX5" fmla="*/ 3 w 597065"/>
                <a:gd name="connsiteY5" fmla="*/ 322043 h 322043"/>
                <a:gd name="connsiteX6" fmla="*/ 125449 w 597065"/>
                <a:gd name="connsiteY6" fmla="*/ 88694 h 322043"/>
                <a:gd name="connsiteX7" fmla="*/ 544693 w 597065"/>
                <a:gd name="connsiteY7" fmla="*/ 31804 h 322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7065" h="322043">
                  <a:moveTo>
                    <a:pt x="544693" y="31804"/>
                  </a:moveTo>
                  <a:cubicBezTo>
                    <a:pt x="641397" y="216693"/>
                    <a:pt x="574567" y="314602"/>
                    <a:pt x="574567" y="314602"/>
                  </a:cubicBezTo>
                  <a:lnTo>
                    <a:pt x="573147" y="322043"/>
                  </a:lnTo>
                  <a:cubicBezTo>
                    <a:pt x="573147" y="322043"/>
                    <a:pt x="579133" y="202457"/>
                    <a:pt x="487965" y="168323"/>
                  </a:cubicBezTo>
                  <a:cubicBezTo>
                    <a:pt x="396796" y="134189"/>
                    <a:pt x="349864" y="115908"/>
                    <a:pt x="300092" y="192607"/>
                  </a:cubicBezTo>
                  <a:cubicBezTo>
                    <a:pt x="250320" y="269305"/>
                    <a:pt x="3" y="322043"/>
                    <a:pt x="3" y="322043"/>
                  </a:cubicBezTo>
                  <a:cubicBezTo>
                    <a:pt x="3" y="322043"/>
                    <a:pt x="-2262" y="246549"/>
                    <a:pt x="125449" y="88694"/>
                  </a:cubicBezTo>
                  <a:cubicBezTo>
                    <a:pt x="253160" y="-69160"/>
                    <a:pt x="544693" y="31804"/>
                    <a:pt x="544693" y="31804"/>
                  </a:cubicBezTo>
                  <a:close/>
                </a:path>
              </a:pathLst>
            </a:custGeom>
            <a:solidFill>
              <a:srgbClr val="A34C57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0" name="Freeform: Shape 1119">
              <a:extLst>
                <a:ext uri="{FF2B5EF4-FFF2-40B4-BE49-F238E27FC236}">
                  <a16:creationId xmlns:a16="http://schemas.microsoft.com/office/drawing/2014/main" id="{0B4F7225-208E-4AA9-99E8-7C247A7AE17E}"/>
                </a:ext>
              </a:extLst>
            </p:cNvPr>
            <p:cNvSpPr/>
            <p:nvPr/>
          </p:nvSpPr>
          <p:spPr>
            <a:xfrm>
              <a:off x="9884466" y="2489891"/>
              <a:ext cx="599815" cy="314774"/>
            </a:xfrm>
            <a:custGeom>
              <a:avLst/>
              <a:gdLst>
                <a:gd name="connsiteX0" fmla="*/ 546578 w 599815"/>
                <a:gd name="connsiteY0" fmla="*/ 115812 h 314774"/>
                <a:gd name="connsiteX1" fmla="*/ 423702 w 599815"/>
                <a:gd name="connsiteY1" fmla="*/ 265524 h 314774"/>
                <a:gd name="connsiteX2" fmla="*/ 300305 w 599815"/>
                <a:gd name="connsiteY2" fmla="*/ 314775 h 314774"/>
                <a:gd name="connsiteX3" fmla="*/ 270539 w 599815"/>
                <a:gd name="connsiteY3" fmla="*/ 142396 h 314774"/>
                <a:gd name="connsiteX4" fmla="*/ 165548 w 599815"/>
                <a:gd name="connsiteY4" fmla="*/ 60917 h 314774"/>
                <a:gd name="connsiteX5" fmla="*/ 0 w 599815"/>
                <a:gd name="connsiteY5" fmla="*/ 39545 h 314774"/>
                <a:gd name="connsiteX6" fmla="*/ 28256 w 599815"/>
                <a:gd name="connsiteY6" fmla="*/ 0 h 314774"/>
                <a:gd name="connsiteX7" fmla="*/ 586123 w 599815"/>
                <a:gd name="connsiteY7" fmla="*/ 45189 h 314774"/>
                <a:gd name="connsiteX8" fmla="*/ 546578 w 599815"/>
                <a:gd name="connsiteY8" fmla="*/ 115812 h 31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9815" h="314774">
                  <a:moveTo>
                    <a:pt x="546578" y="115812"/>
                  </a:moveTo>
                  <a:cubicBezTo>
                    <a:pt x="457603" y="194901"/>
                    <a:pt x="435008" y="228801"/>
                    <a:pt x="423702" y="265524"/>
                  </a:cubicBezTo>
                  <a:cubicBezTo>
                    <a:pt x="412396" y="302228"/>
                    <a:pt x="300305" y="314775"/>
                    <a:pt x="300305" y="314775"/>
                  </a:cubicBezTo>
                  <a:cubicBezTo>
                    <a:pt x="300305" y="314775"/>
                    <a:pt x="315979" y="214475"/>
                    <a:pt x="270539" y="142396"/>
                  </a:cubicBezTo>
                  <a:cubicBezTo>
                    <a:pt x="225098" y="70317"/>
                    <a:pt x="223517" y="71881"/>
                    <a:pt x="165548" y="60917"/>
                  </a:cubicBezTo>
                  <a:cubicBezTo>
                    <a:pt x="107561" y="49934"/>
                    <a:pt x="0" y="39545"/>
                    <a:pt x="0" y="39545"/>
                  </a:cubicBezTo>
                  <a:cubicBezTo>
                    <a:pt x="19772" y="5644"/>
                    <a:pt x="28256" y="0"/>
                    <a:pt x="28256" y="0"/>
                  </a:cubicBezTo>
                  <a:lnTo>
                    <a:pt x="586123" y="45189"/>
                  </a:lnTo>
                  <a:cubicBezTo>
                    <a:pt x="586123" y="45189"/>
                    <a:pt x="635553" y="36723"/>
                    <a:pt x="546578" y="115812"/>
                  </a:cubicBezTo>
                  <a:close/>
                </a:path>
              </a:pathLst>
            </a:custGeom>
            <a:solidFill>
              <a:srgbClr val="160A3A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1" name="Freeform: Shape 1120">
              <a:extLst>
                <a:ext uri="{FF2B5EF4-FFF2-40B4-BE49-F238E27FC236}">
                  <a16:creationId xmlns:a16="http://schemas.microsoft.com/office/drawing/2014/main" id="{A5A75A2A-DD0A-44D0-895C-7579B093AD37}"/>
                </a:ext>
              </a:extLst>
            </p:cNvPr>
            <p:cNvSpPr/>
            <p:nvPr/>
          </p:nvSpPr>
          <p:spPr>
            <a:xfrm>
              <a:off x="9884466" y="2489891"/>
              <a:ext cx="599815" cy="314774"/>
            </a:xfrm>
            <a:custGeom>
              <a:avLst/>
              <a:gdLst>
                <a:gd name="connsiteX0" fmla="*/ 546578 w 599815"/>
                <a:gd name="connsiteY0" fmla="*/ 115812 h 314774"/>
                <a:gd name="connsiteX1" fmla="*/ 423702 w 599815"/>
                <a:gd name="connsiteY1" fmla="*/ 265524 h 314774"/>
                <a:gd name="connsiteX2" fmla="*/ 300305 w 599815"/>
                <a:gd name="connsiteY2" fmla="*/ 314775 h 314774"/>
                <a:gd name="connsiteX3" fmla="*/ 270539 w 599815"/>
                <a:gd name="connsiteY3" fmla="*/ 142396 h 314774"/>
                <a:gd name="connsiteX4" fmla="*/ 165548 w 599815"/>
                <a:gd name="connsiteY4" fmla="*/ 60917 h 314774"/>
                <a:gd name="connsiteX5" fmla="*/ 0 w 599815"/>
                <a:gd name="connsiteY5" fmla="*/ 39545 h 314774"/>
                <a:gd name="connsiteX6" fmla="*/ 28256 w 599815"/>
                <a:gd name="connsiteY6" fmla="*/ 0 h 314774"/>
                <a:gd name="connsiteX7" fmla="*/ 586123 w 599815"/>
                <a:gd name="connsiteY7" fmla="*/ 45189 h 314774"/>
                <a:gd name="connsiteX8" fmla="*/ 546578 w 599815"/>
                <a:gd name="connsiteY8" fmla="*/ 115812 h 31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9815" h="314774">
                  <a:moveTo>
                    <a:pt x="546578" y="115812"/>
                  </a:moveTo>
                  <a:cubicBezTo>
                    <a:pt x="457603" y="194901"/>
                    <a:pt x="435008" y="228801"/>
                    <a:pt x="423702" y="265524"/>
                  </a:cubicBezTo>
                  <a:cubicBezTo>
                    <a:pt x="412396" y="302228"/>
                    <a:pt x="300305" y="314775"/>
                    <a:pt x="300305" y="314775"/>
                  </a:cubicBezTo>
                  <a:cubicBezTo>
                    <a:pt x="300305" y="314775"/>
                    <a:pt x="315979" y="214475"/>
                    <a:pt x="270539" y="142396"/>
                  </a:cubicBezTo>
                  <a:cubicBezTo>
                    <a:pt x="225098" y="70317"/>
                    <a:pt x="223517" y="71881"/>
                    <a:pt x="165548" y="60917"/>
                  </a:cubicBezTo>
                  <a:cubicBezTo>
                    <a:pt x="107561" y="49934"/>
                    <a:pt x="0" y="39545"/>
                    <a:pt x="0" y="39545"/>
                  </a:cubicBezTo>
                  <a:cubicBezTo>
                    <a:pt x="19772" y="5644"/>
                    <a:pt x="28256" y="0"/>
                    <a:pt x="28256" y="0"/>
                  </a:cubicBezTo>
                  <a:lnTo>
                    <a:pt x="586123" y="45189"/>
                  </a:lnTo>
                  <a:cubicBezTo>
                    <a:pt x="586123" y="45189"/>
                    <a:pt x="635553" y="36723"/>
                    <a:pt x="546578" y="115812"/>
                  </a:cubicBezTo>
                  <a:close/>
                </a:path>
              </a:pathLst>
            </a:custGeom>
            <a:solidFill>
              <a:srgbClr val="160A3A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2" name="Freeform: Shape 1121">
              <a:extLst>
                <a:ext uri="{FF2B5EF4-FFF2-40B4-BE49-F238E27FC236}">
                  <a16:creationId xmlns:a16="http://schemas.microsoft.com/office/drawing/2014/main" id="{CE774CB9-0279-4072-80A1-BDAC11A44AFA}"/>
                </a:ext>
              </a:extLst>
            </p:cNvPr>
            <p:cNvSpPr/>
            <p:nvPr/>
          </p:nvSpPr>
          <p:spPr>
            <a:xfrm>
              <a:off x="8593777" y="1872259"/>
              <a:ext cx="2688949" cy="1067694"/>
            </a:xfrm>
            <a:custGeom>
              <a:avLst/>
              <a:gdLst>
                <a:gd name="connsiteX0" fmla="*/ 2688950 w 2688949"/>
                <a:gd name="connsiteY0" fmla="*/ 556590 h 1067694"/>
                <a:gd name="connsiteX1" fmla="*/ 2678578 w 2688949"/>
                <a:gd name="connsiteY1" fmla="*/ 613858 h 1067694"/>
                <a:gd name="connsiteX2" fmla="*/ 2612934 w 2688949"/>
                <a:gd name="connsiteY2" fmla="*/ 896781 h 1067694"/>
                <a:gd name="connsiteX3" fmla="*/ 2341946 w 2688949"/>
                <a:gd name="connsiteY3" fmla="*/ 848033 h 1067694"/>
                <a:gd name="connsiteX4" fmla="*/ 2312773 w 2688949"/>
                <a:gd name="connsiteY4" fmla="*/ 819292 h 1067694"/>
                <a:gd name="connsiteX5" fmla="*/ 2093391 w 2688949"/>
                <a:gd name="connsiteY5" fmla="*/ 728141 h 1067694"/>
                <a:gd name="connsiteX6" fmla="*/ 1915009 w 2688949"/>
                <a:gd name="connsiteY6" fmla="*/ 702797 h 1067694"/>
                <a:gd name="connsiteX7" fmla="*/ 1881072 w 2688949"/>
                <a:gd name="connsiteY7" fmla="*/ 701628 h 1067694"/>
                <a:gd name="connsiteX8" fmla="*/ 1463122 w 2688949"/>
                <a:gd name="connsiteY8" fmla="*/ 687285 h 1067694"/>
                <a:gd name="connsiteX9" fmla="*/ 1424728 w 2688949"/>
                <a:gd name="connsiteY9" fmla="*/ 685972 h 1067694"/>
                <a:gd name="connsiteX10" fmla="*/ 1402924 w 2688949"/>
                <a:gd name="connsiteY10" fmla="*/ 685218 h 1067694"/>
                <a:gd name="connsiteX11" fmla="*/ 1346717 w 2688949"/>
                <a:gd name="connsiteY11" fmla="*/ 683294 h 1067694"/>
                <a:gd name="connsiteX12" fmla="*/ 1336004 w 2688949"/>
                <a:gd name="connsiteY12" fmla="*/ 715469 h 1067694"/>
                <a:gd name="connsiteX13" fmla="*/ 1010444 w 2688949"/>
                <a:gd name="connsiteY13" fmla="*/ 948440 h 1067694"/>
                <a:gd name="connsiteX14" fmla="*/ 843746 w 2688949"/>
                <a:gd name="connsiteY14" fmla="*/ 971826 h 1067694"/>
                <a:gd name="connsiteX15" fmla="*/ 840834 w 2688949"/>
                <a:gd name="connsiteY15" fmla="*/ 922107 h 1067694"/>
                <a:gd name="connsiteX16" fmla="*/ 739905 w 2688949"/>
                <a:gd name="connsiteY16" fmla="*/ 945133 h 1067694"/>
                <a:gd name="connsiteX17" fmla="*/ 708270 w 2688949"/>
                <a:gd name="connsiteY17" fmla="*/ 952341 h 1067694"/>
                <a:gd name="connsiteX18" fmla="*/ 734369 w 2688949"/>
                <a:gd name="connsiteY18" fmla="*/ 991364 h 1067694"/>
                <a:gd name="connsiteX19" fmla="*/ 775514 w 2688949"/>
                <a:gd name="connsiteY19" fmla="*/ 1017643 h 1067694"/>
                <a:gd name="connsiteX20" fmla="*/ 344675 w 2688949"/>
                <a:gd name="connsiteY20" fmla="*/ 1039087 h 1067694"/>
                <a:gd name="connsiteX21" fmla="*/ 331410 w 2688949"/>
                <a:gd name="connsiteY21" fmla="*/ 1020717 h 1067694"/>
                <a:gd name="connsiteX22" fmla="*/ 324202 w 2688949"/>
                <a:gd name="connsiteY22" fmla="*/ 1007901 h 1067694"/>
                <a:gd name="connsiteX23" fmla="*/ 264760 w 2688949"/>
                <a:gd name="connsiteY23" fmla="*/ 1009842 h 1067694"/>
                <a:gd name="connsiteX24" fmla="*/ 247198 w 2688949"/>
                <a:gd name="connsiteY24" fmla="*/ 1064432 h 1067694"/>
                <a:gd name="connsiteX25" fmla="*/ 203555 w 2688949"/>
                <a:gd name="connsiteY25" fmla="*/ 1063228 h 1067694"/>
                <a:gd name="connsiteX26" fmla="*/ 136078 w 2688949"/>
                <a:gd name="connsiteY26" fmla="*/ 1025445 h 1067694"/>
                <a:gd name="connsiteX27" fmla="*/ 35688 w 2688949"/>
                <a:gd name="connsiteY27" fmla="*/ 895792 h 1067694"/>
                <a:gd name="connsiteX28" fmla="*/ 32992 w 2688949"/>
                <a:gd name="connsiteY28" fmla="*/ 890723 h 1067694"/>
                <a:gd name="connsiteX29" fmla="*/ 19619 w 2688949"/>
                <a:gd name="connsiteY29" fmla="*/ 856787 h 1067694"/>
                <a:gd name="connsiteX30" fmla="*/ 4484 w 2688949"/>
                <a:gd name="connsiteY30" fmla="*/ 792473 h 1067694"/>
                <a:gd name="connsiteX31" fmla="*/ 9374 w 2688949"/>
                <a:gd name="connsiteY31" fmla="*/ 242714 h 1067694"/>
                <a:gd name="connsiteX32" fmla="*/ 24958 w 2688949"/>
                <a:gd name="connsiteY32" fmla="*/ 215428 h 1067694"/>
                <a:gd name="connsiteX33" fmla="*/ 26414 w 2688949"/>
                <a:gd name="connsiteY33" fmla="*/ 203097 h 1067694"/>
                <a:gd name="connsiteX34" fmla="*/ 26432 w 2688949"/>
                <a:gd name="connsiteY34" fmla="*/ 202936 h 1067694"/>
                <a:gd name="connsiteX35" fmla="*/ 34718 w 2688949"/>
                <a:gd name="connsiteY35" fmla="*/ 165710 h 1067694"/>
                <a:gd name="connsiteX36" fmla="*/ 136078 w 2688949"/>
                <a:gd name="connsiteY36" fmla="*/ 74074 h 1067694"/>
                <a:gd name="connsiteX37" fmla="*/ 179793 w 2688949"/>
                <a:gd name="connsiteY37" fmla="*/ 68412 h 1067694"/>
                <a:gd name="connsiteX38" fmla="*/ 238426 w 2688949"/>
                <a:gd name="connsiteY38" fmla="*/ 75063 h 1067694"/>
                <a:gd name="connsiteX39" fmla="*/ 255970 w 2688949"/>
                <a:gd name="connsiteY39" fmla="*/ 108190 h 1067694"/>
                <a:gd name="connsiteX40" fmla="*/ 309607 w 2688949"/>
                <a:gd name="connsiteY40" fmla="*/ 109682 h 1067694"/>
                <a:gd name="connsiteX41" fmla="*/ 323124 w 2688949"/>
                <a:gd name="connsiteY41" fmla="*/ 110060 h 1067694"/>
                <a:gd name="connsiteX42" fmla="*/ 326161 w 2688949"/>
                <a:gd name="connsiteY42" fmla="*/ 110150 h 1067694"/>
                <a:gd name="connsiteX43" fmla="*/ 332003 w 2688949"/>
                <a:gd name="connsiteY43" fmla="*/ 70192 h 1067694"/>
                <a:gd name="connsiteX44" fmla="*/ 768701 w 2688949"/>
                <a:gd name="connsiteY44" fmla="*/ 128664 h 1067694"/>
                <a:gd name="connsiteX45" fmla="*/ 768539 w 2688949"/>
                <a:gd name="connsiteY45" fmla="*/ 126561 h 1067694"/>
                <a:gd name="connsiteX46" fmla="*/ 783315 w 2688949"/>
                <a:gd name="connsiteY46" fmla="*/ 97477 h 1067694"/>
                <a:gd name="connsiteX47" fmla="*/ 936352 w 2688949"/>
                <a:gd name="connsiteY47" fmla="*/ 4871 h 1067694"/>
                <a:gd name="connsiteX48" fmla="*/ 979240 w 2688949"/>
                <a:gd name="connsiteY48" fmla="*/ 0 h 1067694"/>
                <a:gd name="connsiteX49" fmla="*/ 984111 w 2688949"/>
                <a:gd name="connsiteY49" fmla="*/ 162 h 1067694"/>
                <a:gd name="connsiteX50" fmla="*/ 1202487 w 2688949"/>
                <a:gd name="connsiteY50" fmla="*/ 27232 h 1067694"/>
                <a:gd name="connsiteX51" fmla="*/ 1565075 w 2688949"/>
                <a:gd name="connsiteY51" fmla="*/ 143295 h 1067694"/>
                <a:gd name="connsiteX52" fmla="*/ 1665500 w 2688949"/>
                <a:gd name="connsiteY52" fmla="*/ 192600 h 1067694"/>
                <a:gd name="connsiteX53" fmla="*/ 2085589 w 2688949"/>
                <a:gd name="connsiteY53" fmla="*/ 269029 h 1067694"/>
                <a:gd name="connsiteX54" fmla="*/ 2204996 w 2688949"/>
                <a:gd name="connsiteY54" fmla="*/ 283013 h 1067694"/>
                <a:gd name="connsiteX55" fmla="*/ 2676278 w 2688949"/>
                <a:gd name="connsiteY55" fmla="*/ 496158 h 1067694"/>
                <a:gd name="connsiteX56" fmla="*/ 2688950 w 2688949"/>
                <a:gd name="connsiteY56" fmla="*/ 556590 h 1067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688949" h="1067694">
                  <a:moveTo>
                    <a:pt x="2688950" y="556590"/>
                  </a:moveTo>
                  <a:cubicBezTo>
                    <a:pt x="2688950" y="556590"/>
                    <a:pt x="2684887" y="579687"/>
                    <a:pt x="2678578" y="613858"/>
                  </a:cubicBezTo>
                  <a:cubicBezTo>
                    <a:pt x="2661304" y="707219"/>
                    <a:pt x="2627206" y="883210"/>
                    <a:pt x="2612934" y="896781"/>
                  </a:cubicBezTo>
                  <a:cubicBezTo>
                    <a:pt x="2593432" y="915295"/>
                    <a:pt x="2429681" y="949411"/>
                    <a:pt x="2341946" y="848033"/>
                  </a:cubicBezTo>
                  <a:cubicBezTo>
                    <a:pt x="2332905" y="837590"/>
                    <a:pt x="2323108" y="828027"/>
                    <a:pt x="2312773" y="819292"/>
                  </a:cubicBezTo>
                  <a:cubicBezTo>
                    <a:pt x="2222791" y="743042"/>
                    <a:pt x="2093391" y="728141"/>
                    <a:pt x="2093391" y="728141"/>
                  </a:cubicBezTo>
                  <a:lnTo>
                    <a:pt x="1915009" y="702797"/>
                  </a:lnTo>
                  <a:lnTo>
                    <a:pt x="1881072" y="701628"/>
                  </a:lnTo>
                  <a:lnTo>
                    <a:pt x="1463122" y="687285"/>
                  </a:lnTo>
                  <a:lnTo>
                    <a:pt x="1424728" y="685972"/>
                  </a:lnTo>
                  <a:lnTo>
                    <a:pt x="1402924" y="685218"/>
                  </a:lnTo>
                  <a:lnTo>
                    <a:pt x="1346717" y="683294"/>
                  </a:lnTo>
                  <a:lnTo>
                    <a:pt x="1336004" y="715469"/>
                  </a:lnTo>
                  <a:cubicBezTo>
                    <a:pt x="1270701" y="868507"/>
                    <a:pt x="1122535" y="931868"/>
                    <a:pt x="1010444" y="948440"/>
                  </a:cubicBezTo>
                  <a:cubicBezTo>
                    <a:pt x="898335" y="965013"/>
                    <a:pt x="862278" y="996199"/>
                    <a:pt x="843746" y="971826"/>
                  </a:cubicBezTo>
                  <a:cubicBezTo>
                    <a:pt x="825232" y="947452"/>
                    <a:pt x="840834" y="922107"/>
                    <a:pt x="840834" y="922107"/>
                  </a:cubicBezTo>
                  <a:lnTo>
                    <a:pt x="739905" y="945133"/>
                  </a:lnTo>
                  <a:lnTo>
                    <a:pt x="708270" y="952341"/>
                  </a:lnTo>
                  <a:cubicBezTo>
                    <a:pt x="715801" y="969219"/>
                    <a:pt x="725112" y="981892"/>
                    <a:pt x="734369" y="991364"/>
                  </a:cubicBezTo>
                  <a:cubicBezTo>
                    <a:pt x="755040" y="1012521"/>
                    <a:pt x="775514" y="1017643"/>
                    <a:pt x="775514" y="1017643"/>
                  </a:cubicBezTo>
                  <a:cubicBezTo>
                    <a:pt x="775514" y="1017643"/>
                    <a:pt x="349547" y="1041029"/>
                    <a:pt x="344675" y="1039087"/>
                  </a:cubicBezTo>
                  <a:cubicBezTo>
                    <a:pt x="342015" y="1038027"/>
                    <a:pt x="336173" y="1028842"/>
                    <a:pt x="331410" y="1020717"/>
                  </a:cubicBezTo>
                  <a:cubicBezTo>
                    <a:pt x="327420" y="1013941"/>
                    <a:pt x="324202" y="1007901"/>
                    <a:pt x="324202" y="1007901"/>
                  </a:cubicBezTo>
                  <a:cubicBezTo>
                    <a:pt x="321290" y="1007901"/>
                    <a:pt x="264760" y="1009842"/>
                    <a:pt x="264760" y="1009842"/>
                  </a:cubicBezTo>
                  <a:cubicBezTo>
                    <a:pt x="264760" y="1009842"/>
                    <a:pt x="263771" y="1057601"/>
                    <a:pt x="247198" y="1064432"/>
                  </a:cubicBezTo>
                  <a:cubicBezTo>
                    <a:pt x="238175" y="1068135"/>
                    <a:pt x="224262" y="1069824"/>
                    <a:pt x="203555" y="1063228"/>
                  </a:cubicBezTo>
                  <a:cubicBezTo>
                    <a:pt x="186210" y="1057691"/>
                    <a:pt x="164083" y="1046331"/>
                    <a:pt x="136078" y="1025445"/>
                  </a:cubicBezTo>
                  <a:cubicBezTo>
                    <a:pt x="74676" y="979627"/>
                    <a:pt x="35688" y="895792"/>
                    <a:pt x="35688" y="895792"/>
                  </a:cubicBezTo>
                  <a:cubicBezTo>
                    <a:pt x="35688" y="895792"/>
                    <a:pt x="34682" y="894139"/>
                    <a:pt x="32992" y="890723"/>
                  </a:cubicBezTo>
                  <a:cubicBezTo>
                    <a:pt x="30045" y="884810"/>
                    <a:pt x="25030" y="873629"/>
                    <a:pt x="19619" y="856787"/>
                  </a:cubicBezTo>
                  <a:cubicBezTo>
                    <a:pt x="14442" y="840664"/>
                    <a:pt x="8906" y="819345"/>
                    <a:pt x="4484" y="792473"/>
                  </a:cubicBezTo>
                  <a:cubicBezTo>
                    <a:pt x="-7199" y="721311"/>
                    <a:pt x="7414" y="284631"/>
                    <a:pt x="9374" y="242714"/>
                  </a:cubicBezTo>
                  <a:cubicBezTo>
                    <a:pt x="11315" y="200797"/>
                    <a:pt x="24958" y="215428"/>
                    <a:pt x="24958" y="215428"/>
                  </a:cubicBezTo>
                  <a:cubicBezTo>
                    <a:pt x="24958" y="215428"/>
                    <a:pt x="25335" y="210593"/>
                    <a:pt x="26414" y="203097"/>
                  </a:cubicBezTo>
                  <a:cubicBezTo>
                    <a:pt x="26432" y="202989"/>
                    <a:pt x="26432" y="202936"/>
                    <a:pt x="26432" y="202936"/>
                  </a:cubicBezTo>
                  <a:cubicBezTo>
                    <a:pt x="27815" y="193301"/>
                    <a:pt x="30350" y="179353"/>
                    <a:pt x="34718" y="165710"/>
                  </a:cubicBezTo>
                  <a:cubicBezTo>
                    <a:pt x="42501" y="141336"/>
                    <a:pt x="116593" y="84805"/>
                    <a:pt x="136078" y="74074"/>
                  </a:cubicBezTo>
                  <a:cubicBezTo>
                    <a:pt x="144095" y="69670"/>
                    <a:pt x="161512" y="68232"/>
                    <a:pt x="179793" y="68412"/>
                  </a:cubicBezTo>
                  <a:cubicBezTo>
                    <a:pt x="205928" y="68646"/>
                    <a:pt x="233825" y="72205"/>
                    <a:pt x="238426" y="75063"/>
                  </a:cubicBezTo>
                  <a:cubicBezTo>
                    <a:pt x="246227" y="79934"/>
                    <a:pt x="255970" y="108190"/>
                    <a:pt x="255970" y="108190"/>
                  </a:cubicBezTo>
                  <a:lnTo>
                    <a:pt x="309607" y="109682"/>
                  </a:lnTo>
                  <a:lnTo>
                    <a:pt x="323124" y="110060"/>
                  </a:lnTo>
                  <a:lnTo>
                    <a:pt x="326161" y="110150"/>
                  </a:lnTo>
                  <a:cubicBezTo>
                    <a:pt x="325191" y="90647"/>
                    <a:pt x="332003" y="70192"/>
                    <a:pt x="332003" y="70192"/>
                  </a:cubicBezTo>
                  <a:lnTo>
                    <a:pt x="768701" y="128664"/>
                  </a:lnTo>
                  <a:cubicBezTo>
                    <a:pt x="768701" y="128664"/>
                    <a:pt x="768557" y="127909"/>
                    <a:pt x="768539" y="126561"/>
                  </a:cubicBezTo>
                  <a:cubicBezTo>
                    <a:pt x="768431" y="121941"/>
                    <a:pt x="769744" y="110293"/>
                    <a:pt x="783315" y="97477"/>
                  </a:cubicBezTo>
                  <a:cubicBezTo>
                    <a:pt x="800858" y="80905"/>
                    <a:pt x="936352" y="4871"/>
                    <a:pt x="936352" y="4871"/>
                  </a:cubicBezTo>
                  <a:lnTo>
                    <a:pt x="979240" y="0"/>
                  </a:lnTo>
                  <a:cubicBezTo>
                    <a:pt x="979240" y="0"/>
                    <a:pt x="980912" y="36"/>
                    <a:pt x="984111" y="162"/>
                  </a:cubicBezTo>
                  <a:cubicBezTo>
                    <a:pt x="1004746" y="989"/>
                    <a:pt x="1089138" y="5482"/>
                    <a:pt x="1202487" y="27232"/>
                  </a:cubicBezTo>
                  <a:cubicBezTo>
                    <a:pt x="1307676" y="47436"/>
                    <a:pt x="1437831" y="82504"/>
                    <a:pt x="1565075" y="143295"/>
                  </a:cubicBezTo>
                  <a:cubicBezTo>
                    <a:pt x="1606453" y="163067"/>
                    <a:pt x="1638987" y="179263"/>
                    <a:pt x="1665500" y="192600"/>
                  </a:cubicBezTo>
                  <a:cubicBezTo>
                    <a:pt x="1822043" y="271330"/>
                    <a:pt x="1768837" y="249868"/>
                    <a:pt x="2085589" y="269029"/>
                  </a:cubicBezTo>
                  <a:cubicBezTo>
                    <a:pt x="2127327" y="271563"/>
                    <a:pt x="2167177" y="276399"/>
                    <a:pt x="2204996" y="283013"/>
                  </a:cubicBezTo>
                  <a:cubicBezTo>
                    <a:pt x="2502856" y="334978"/>
                    <a:pt x="2676278" y="496158"/>
                    <a:pt x="2676278" y="496158"/>
                  </a:cubicBezTo>
                  <a:lnTo>
                    <a:pt x="2688950" y="556590"/>
                  </a:lnTo>
                  <a:close/>
                </a:path>
              </a:pathLst>
            </a:custGeom>
            <a:solidFill>
              <a:srgbClr val="06145D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3" name="Freeform: Shape 1122">
              <a:extLst>
                <a:ext uri="{FF2B5EF4-FFF2-40B4-BE49-F238E27FC236}">
                  <a16:creationId xmlns:a16="http://schemas.microsoft.com/office/drawing/2014/main" id="{28676E3B-B4E3-467A-88A9-DAE7D715BCFA}"/>
                </a:ext>
              </a:extLst>
            </p:cNvPr>
            <p:cNvSpPr/>
            <p:nvPr/>
          </p:nvSpPr>
          <p:spPr>
            <a:xfrm>
              <a:off x="8723489" y="2039257"/>
              <a:ext cx="108831" cy="553234"/>
            </a:xfrm>
            <a:custGeom>
              <a:avLst/>
              <a:gdLst>
                <a:gd name="connsiteX0" fmla="*/ 42207 w 108831"/>
                <a:gd name="connsiteY0" fmla="*/ 3331 h 553234"/>
                <a:gd name="connsiteX1" fmla="*/ 11865 w 108831"/>
                <a:gd name="connsiteY1" fmla="*/ 26087 h 553234"/>
                <a:gd name="connsiteX2" fmla="*/ 2393 w 108831"/>
                <a:gd name="connsiteY2" fmla="*/ 512467 h 553234"/>
                <a:gd name="connsiteX3" fmla="*/ 9025 w 108831"/>
                <a:gd name="connsiteY3" fmla="*/ 527638 h 553234"/>
                <a:gd name="connsiteX4" fmla="*/ 32932 w 108831"/>
                <a:gd name="connsiteY4" fmla="*/ 553234 h 553234"/>
                <a:gd name="connsiteX5" fmla="*/ 93417 w 108831"/>
                <a:gd name="connsiteY5" fmla="*/ 516260 h 553234"/>
                <a:gd name="connsiteX6" fmla="*/ 108588 w 108831"/>
                <a:gd name="connsiteY6" fmla="*/ 69694 h 553234"/>
                <a:gd name="connsiteX7" fmla="*/ 42207 w 108831"/>
                <a:gd name="connsiteY7" fmla="*/ 3331 h 553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831" h="553234">
                  <a:moveTo>
                    <a:pt x="42207" y="3331"/>
                  </a:moveTo>
                  <a:cubicBezTo>
                    <a:pt x="42207" y="3331"/>
                    <a:pt x="19451" y="11869"/>
                    <a:pt x="11865" y="26087"/>
                  </a:cubicBezTo>
                  <a:cubicBezTo>
                    <a:pt x="4280" y="40305"/>
                    <a:pt x="-4258" y="497296"/>
                    <a:pt x="2393" y="512467"/>
                  </a:cubicBezTo>
                  <a:cubicBezTo>
                    <a:pt x="9025" y="527638"/>
                    <a:pt x="9025" y="522893"/>
                    <a:pt x="9025" y="527638"/>
                  </a:cubicBezTo>
                  <a:cubicBezTo>
                    <a:pt x="9025" y="532383"/>
                    <a:pt x="32932" y="553234"/>
                    <a:pt x="32932" y="553234"/>
                  </a:cubicBezTo>
                  <a:cubicBezTo>
                    <a:pt x="32932" y="553234"/>
                    <a:pt x="85832" y="547554"/>
                    <a:pt x="93417" y="516260"/>
                  </a:cubicBezTo>
                  <a:cubicBezTo>
                    <a:pt x="101002" y="484966"/>
                    <a:pt x="110475" y="114253"/>
                    <a:pt x="108588" y="69694"/>
                  </a:cubicBezTo>
                  <a:cubicBezTo>
                    <a:pt x="106682" y="25134"/>
                    <a:pt x="66311" y="-11444"/>
                    <a:pt x="42207" y="3331"/>
                  </a:cubicBezTo>
                  <a:close/>
                </a:path>
              </a:pathLst>
            </a:custGeom>
            <a:solidFill>
              <a:srgbClr val="001AFF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id="{87A34B0C-873E-4D66-AAD6-A9436BCCE8B4}"/>
                </a:ext>
              </a:extLst>
            </p:cNvPr>
            <p:cNvSpPr/>
            <p:nvPr/>
          </p:nvSpPr>
          <p:spPr>
            <a:xfrm>
              <a:off x="9368693" y="1864957"/>
              <a:ext cx="454155" cy="154874"/>
            </a:xfrm>
            <a:custGeom>
              <a:avLst/>
              <a:gdLst>
                <a:gd name="connsiteX0" fmla="*/ 421926 w 454155"/>
                <a:gd name="connsiteY0" fmla="*/ 20244 h 154874"/>
                <a:gd name="connsiteX1" fmla="*/ 424155 w 454155"/>
                <a:gd name="connsiteY1" fmla="*/ 25924 h 154874"/>
                <a:gd name="connsiteX2" fmla="*/ 454155 w 454155"/>
                <a:gd name="connsiteY2" fmla="*/ 95145 h 154874"/>
                <a:gd name="connsiteX3" fmla="*/ 294862 w 454155"/>
                <a:gd name="connsiteY3" fmla="*/ 99890 h 154874"/>
                <a:gd name="connsiteX4" fmla="*/ 100447 w 454155"/>
                <a:gd name="connsiteY4" fmla="*/ 154875 h 154874"/>
                <a:gd name="connsiteX5" fmla="*/ 4 w 454155"/>
                <a:gd name="connsiteY5" fmla="*/ 131166 h 154874"/>
                <a:gd name="connsiteX6" fmla="*/ 50513 w 454155"/>
                <a:gd name="connsiteY6" fmla="*/ 87559 h 154874"/>
                <a:gd name="connsiteX7" fmla="*/ 209536 w 454155"/>
                <a:gd name="connsiteY7" fmla="*/ 7302 h 154874"/>
                <a:gd name="connsiteX8" fmla="*/ 422663 w 454155"/>
                <a:gd name="connsiteY8" fmla="*/ 22185 h 154874"/>
                <a:gd name="connsiteX9" fmla="*/ 421926 w 454155"/>
                <a:gd name="connsiteY9" fmla="*/ 20244 h 15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4155" h="154874">
                  <a:moveTo>
                    <a:pt x="421926" y="20244"/>
                  </a:moveTo>
                  <a:cubicBezTo>
                    <a:pt x="422681" y="22185"/>
                    <a:pt x="423418" y="24072"/>
                    <a:pt x="424155" y="25924"/>
                  </a:cubicBezTo>
                  <a:cubicBezTo>
                    <a:pt x="444449" y="77475"/>
                    <a:pt x="454155" y="95145"/>
                    <a:pt x="454155" y="95145"/>
                  </a:cubicBezTo>
                  <a:cubicBezTo>
                    <a:pt x="454155" y="95145"/>
                    <a:pt x="443730" y="91352"/>
                    <a:pt x="294862" y="99890"/>
                  </a:cubicBezTo>
                  <a:cubicBezTo>
                    <a:pt x="146013" y="108428"/>
                    <a:pt x="100447" y="154875"/>
                    <a:pt x="100447" y="154875"/>
                  </a:cubicBezTo>
                  <a:lnTo>
                    <a:pt x="4" y="131166"/>
                  </a:lnTo>
                  <a:cubicBezTo>
                    <a:pt x="4" y="131166"/>
                    <a:pt x="-1380" y="115995"/>
                    <a:pt x="50513" y="87559"/>
                  </a:cubicBezTo>
                  <a:cubicBezTo>
                    <a:pt x="102406" y="59123"/>
                    <a:pt x="209536" y="7302"/>
                    <a:pt x="209536" y="7302"/>
                  </a:cubicBezTo>
                  <a:cubicBezTo>
                    <a:pt x="209536" y="7302"/>
                    <a:pt x="387397" y="-16641"/>
                    <a:pt x="422663" y="22185"/>
                  </a:cubicBezTo>
                  <a:lnTo>
                    <a:pt x="421926" y="20244"/>
                  </a:lnTo>
                  <a:close/>
                </a:path>
              </a:pathLst>
            </a:custGeom>
            <a:solidFill>
              <a:srgbClr val="06145D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7" name="Freeform: Shape 1126">
              <a:extLst>
                <a:ext uri="{FF2B5EF4-FFF2-40B4-BE49-F238E27FC236}">
                  <a16:creationId xmlns:a16="http://schemas.microsoft.com/office/drawing/2014/main" id="{AAE8342F-3918-4809-AFE9-F9F843E821DB}"/>
                </a:ext>
              </a:extLst>
            </p:cNvPr>
            <p:cNvSpPr/>
            <p:nvPr/>
          </p:nvSpPr>
          <p:spPr>
            <a:xfrm>
              <a:off x="8612411" y="2651844"/>
              <a:ext cx="1130377" cy="288108"/>
            </a:xfrm>
            <a:custGeom>
              <a:avLst/>
              <a:gdLst>
                <a:gd name="connsiteX0" fmla="*/ 721271 w 1130377"/>
                <a:gd name="connsiteY0" fmla="*/ 165548 h 288108"/>
                <a:gd name="connsiteX1" fmla="*/ 689636 w 1130377"/>
                <a:gd name="connsiteY1" fmla="*/ 172756 h 288108"/>
                <a:gd name="connsiteX2" fmla="*/ 715735 w 1130377"/>
                <a:gd name="connsiteY2" fmla="*/ 211779 h 288108"/>
                <a:gd name="connsiteX3" fmla="*/ 756879 w 1130377"/>
                <a:gd name="connsiteY3" fmla="*/ 238058 h 288108"/>
                <a:gd name="connsiteX4" fmla="*/ 326041 w 1130377"/>
                <a:gd name="connsiteY4" fmla="*/ 259502 h 288108"/>
                <a:gd name="connsiteX5" fmla="*/ 312776 w 1130377"/>
                <a:gd name="connsiteY5" fmla="*/ 241132 h 288108"/>
                <a:gd name="connsiteX6" fmla="*/ 305568 w 1130377"/>
                <a:gd name="connsiteY6" fmla="*/ 228316 h 288108"/>
                <a:gd name="connsiteX7" fmla="*/ 246125 w 1130377"/>
                <a:gd name="connsiteY7" fmla="*/ 230257 h 288108"/>
                <a:gd name="connsiteX8" fmla="*/ 228564 w 1130377"/>
                <a:gd name="connsiteY8" fmla="*/ 284847 h 288108"/>
                <a:gd name="connsiteX9" fmla="*/ 184921 w 1130377"/>
                <a:gd name="connsiteY9" fmla="*/ 283642 h 288108"/>
                <a:gd name="connsiteX10" fmla="*/ 117444 w 1130377"/>
                <a:gd name="connsiteY10" fmla="*/ 245859 h 288108"/>
                <a:gd name="connsiteX11" fmla="*/ 17054 w 1130377"/>
                <a:gd name="connsiteY11" fmla="*/ 116207 h 288108"/>
                <a:gd name="connsiteX12" fmla="*/ 14358 w 1130377"/>
                <a:gd name="connsiteY12" fmla="*/ 111138 h 288108"/>
                <a:gd name="connsiteX13" fmla="*/ 985 w 1130377"/>
                <a:gd name="connsiteY13" fmla="*/ 77202 h 288108"/>
                <a:gd name="connsiteX14" fmla="*/ 1039 w 1130377"/>
                <a:gd name="connsiteY14" fmla="*/ 2570 h 288108"/>
                <a:gd name="connsiteX15" fmla="*/ 88324 w 1130377"/>
                <a:gd name="connsiteY15" fmla="*/ 100659 h 288108"/>
                <a:gd name="connsiteX16" fmla="*/ 756771 w 1130377"/>
                <a:gd name="connsiteY16" fmla="*/ 69311 h 288108"/>
                <a:gd name="connsiteX17" fmla="*/ 713183 w 1130377"/>
                <a:gd name="connsiteY17" fmla="*/ 159796 h 288108"/>
                <a:gd name="connsiteX18" fmla="*/ 770774 w 1130377"/>
                <a:gd name="connsiteY18" fmla="*/ 69311 h 288108"/>
                <a:gd name="connsiteX19" fmla="*/ 955195 w 1130377"/>
                <a:gd name="connsiteY19" fmla="*/ 54751 h 288108"/>
                <a:gd name="connsiteX20" fmla="*/ 1130378 w 1130377"/>
                <a:gd name="connsiteY20" fmla="*/ 0 h 288108"/>
                <a:gd name="connsiteX21" fmla="*/ 822200 w 1130377"/>
                <a:gd name="connsiteY21" fmla="*/ 142522 h 288108"/>
                <a:gd name="connsiteX22" fmla="*/ 721271 w 1130377"/>
                <a:gd name="connsiteY22" fmla="*/ 165548 h 28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30377" h="288108">
                  <a:moveTo>
                    <a:pt x="721271" y="165548"/>
                  </a:moveTo>
                  <a:lnTo>
                    <a:pt x="689636" y="172756"/>
                  </a:lnTo>
                  <a:cubicBezTo>
                    <a:pt x="697167" y="189634"/>
                    <a:pt x="706478" y="202306"/>
                    <a:pt x="715735" y="211779"/>
                  </a:cubicBezTo>
                  <a:cubicBezTo>
                    <a:pt x="736406" y="232935"/>
                    <a:pt x="756879" y="238058"/>
                    <a:pt x="756879" y="238058"/>
                  </a:cubicBezTo>
                  <a:cubicBezTo>
                    <a:pt x="756879" y="238058"/>
                    <a:pt x="330912" y="261443"/>
                    <a:pt x="326041" y="259502"/>
                  </a:cubicBezTo>
                  <a:cubicBezTo>
                    <a:pt x="323381" y="258442"/>
                    <a:pt x="317539" y="249257"/>
                    <a:pt x="312776" y="241132"/>
                  </a:cubicBezTo>
                  <a:cubicBezTo>
                    <a:pt x="308785" y="234355"/>
                    <a:pt x="305568" y="228316"/>
                    <a:pt x="305568" y="228316"/>
                  </a:cubicBezTo>
                  <a:cubicBezTo>
                    <a:pt x="302656" y="228316"/>
                    <a:pt x="246125" y="230257"/>
                    <a:pt x="246125" y="230257"/>
                  </a:cubicBezTo>
                  <a:cubicBezTo>
                    <a:pt x="246125" y="230257"/>
                    <a:pt x="245137" y="278016"/>
                    <a:pt x="228564" y="284847"/>
                  </a:cubicBezTo>
                  <a:cubicBezTo>
                    <a:pt x="219540" y="288549"/>
                    <a:pt x="205628" y="290239"/>
                    <a:pt x="184921" y="283642"/>
                  </a:cubicBezTo>
                  <a:cubicBezTo>
                    <a:pt x="167575" y="278106"/>
                    <a:pt x="145448" y="266746"/>
                    <a:pt x="117444" y="245859"/>
                  </a:cubicBezTo>
                  <a:cubicBezTo>
                    <a:pt x="56042" y="200042"/>
                    <a:pt x="17054" y="116207"/>
                    <a:pt x="17054" y="116207"/>
                  </a:cubicBezTo>
                  <a:cubicBezTo>
                    <a:pt x="17054" y="116207"/>
                    <a:pt x="16048" y="114553"/>
                    <a:pt x="14358" y="111138"/>
                  </a:cubicBezTo>
                  <a:cubicBezTo>
                    <a:pt x="11410" y="105224"/>
                    <a:pt x="6395" y="94044"/>
                    <a:pt x="985" y="77202"/>
                  </a:cubicBezTo>
                  <a:cubicBezTo>
                    <a:pt x="-1262" y="32750"/>
                    <a:pt x="1039" y="2570"/>
                    <a:pt x="1039" y="2570"/>
                  </a:cubicBezTo>
                  <a:cubicBezTo>
                    <a:pt x="1039" y="2570"/>
                    <a:pt x="59529" y="82774"/>
                    <a:pt x="88324" y="100659"/>
                  </a:cubicBezTo>
                  <a:cubicBezTo>
                    <a:pt x="117120" y="118562"/>
                    <a:pt x="756771" y="69311"/>
                    <a:pt x="756771" y="69311"/>
                  </a:cubicBezTo>
                  <a:lnTo>
                    <a:pt x="713183" y="159796"/>
                  </a:lnTo>
                  <a:lnTo>
                    <a:pt x="770774" y="69311"/>
                  </a:lnTo>
                  <a:cubicBezTo>
                    <a:pt x="770774" y="69311"/>
                    <a:pt x="829911" y="78873"/>
                    <a:pt x="955195" y="54751"/>
                  </a:cubicBezTo>
                  <a:cubicBezTo>
                    <a:pt x="1053068" y="35914"/>
                    <a:pt x="1110102" y="10300"/>
                    <a:pt x="1130378" y="0"/>
                  </a:cubicBezTo>
                  <a:cubicBezTo>
                    <a:pt x="1089234" y="22091"/>
                    <a:pt x="908820" y="117645"/>
                    <a:pt x="822200" y="142522"/>
                  </a:cubicBezTo>
                  <a:lnTo>
                    <a:pt x="721271" y="165548"/>
                  </a:lnTo>
                  <a:close/>
                </a:path>
              </a:pathLst>
            </a:custGeom>
            <a:solidFill>
              <a:srgbClr val="238EC9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8" name="Freeform: Shape 1127">
              <a:extLst>
                <a:ext uri="{FF2B5EF4-FFF2-40B4-BE49-F238E27FC236}">
                  <a16:creationId xmlns:a16="http://schemas.microsoft.com/office/drawing/2014/main" id="{BB02B364-F0A8-4171-A770-F3F7EFB58111}"/>
                </a:ext>
              </a:extLst>
            </p:cNvPr>
            <p:cNvSpPr/>
            <p:nvPr/>
          </p:nvSpPr>
          <p:spPr>
            <a:xfrm>
              <a:off x="9743022" y="2647386"/>
              <a:ext cx="8052" cy="4349"/>
            </a:xfrm>
            <a:custGeom>
              <a:avLst/>
              <a:gdLst>
                <a:gd name="connsiteX0" fmla="*/ 8053 w 8052"/>
                <a:gd name="connsiteY0" fmla="*/ 0 h 4349"/>
                <a:gd name="connsiteX1" fmla="*/ 0 w 8052"/>
                <a:gd name="connsiteY1" fmla="*/ 4350 h 4349"/>
                <a:gd name="connsiteX2" fmla="*/ 8053 w 8052"/>
                <a:gd name="connsiteY2" fmla="*/ 0 h 4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52" h="4349">
                  <a:moveTo>
                    <a:pt x="8053" y="0"/>
                  </a:moveTo>
                  <a:cubicBezTo>
                    <a:pt x="7388" y="396"/>
                    <a:pt x="4727" y="1941"/>
                    <a:pt x="0" y="4350"/>
                  </a:cubicBezTo>
                  <a:cubicBezTo>
                    <a:pt x="4566" y="1887"/>
                    <a:pt x="7352" y="360"/>
                    <a:pt x="8053" y="0"/>
                  </a:cubicBezTo>
                  <a:close/>
                </a:path>
              </a:pathLst>
            </a:custGeom>
            <a:solidFill>
              <a:srgbClr val="001AFF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9" name="Freeform: Shape 1128">
              <a:extLst>
                <a:ext uri="{FF2B5EF4-FFF2-40B4-BE49-F238E27FC236}">
                  <a16:creationId xmlns:a16="http://schemas.microsoft.com/office/drawing/2014/main" id="{5567D7B1-366E-43F7-A5E1-6D3C7A4A786E}"/>
                </a:ext>
              </a:extLst>
            </p:cNvPr>
            <p:cNvSpPr/>
            <p:nvPr/>
          </p:nvSpPr>
          <p:spPr>
            <a:xfrm>
              <a:off x="8593777" y="2075356"/>
              <a:ext cx="32992" cy="687626"/>
            </a:xfrm>
            <a:custGeom>
              <a:avLst/>
              <a:gdLst>
                <a:gd name="connsiteX0" fmla="*/ 32992 w 32992"/>
                <a:gd name="connsiteY0" fmla="*/ 687626 h 687626"/>
                <a:gd name="connsiteX1" fmla="*/ 19619 w 32992"/>
                <a:gd name="connsiteY1" fmla="*/ 653690 h 687626"/>
                <a:gd name="connsiteX2" fmla="*/ 4484 w 32992"/>
                <a:gd name="connsiteY2" fmla="*/ 589376 h 687626"/>
                <a:gd name="connsiteX3" fmla="*/ 9374 w 32992"/>
                <a:gd name="connsiteY3" fmla="*/ 39616 h 687626"/>
                <a:gd name="connsiteX4" fmla="*/ 24958 w 32992"/>
                <a:gd name="connsiteY4" fmla="*/ 12331 h 687626"/>
                <a:gd name="connsiteX5" fmla="*/ 26414 w 32992"/>
                <a:gd name="connsiteY5" fmla="*/ 0 h 687626"/>
                <a:gd name="connsiteX6" fmla="*/ 14281 w 32992"/>
                <a:gd name="connsiteY6" fmla="*/ 477662 h 687626"/>
                <a:gd name="connsiteX7" fmla="*/ 19673 w 32992"/>
                <a:gd name="connsiteY7" fmla="*/ 579058 h 687626"/>
                <a:gd name="connsiteX8" fmla="*/ 32992 w 32992"/>
                <a:gd name="connsiteY8" fmla="*/ 687626 h 68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992" h="687626">
                  <a:moveTo>
                    <a:pt x="32992" y="687626"/>
                  </a:moveTo>
                  <a:cubicBezTo>
                    <a:pt x="30045" y="681712"/>
                    <a:pt x="25030" y="670532"/>
                    <a:pt x="19619" y="653690"/>
                  </a:cubicBezTo>
                  <a:cubicBezTo>
                    <a:pt x="14442" y="637566"/>
                    <a:pt x="8906" y="616248"/>
                    <a:pt x="4484" y="589376"/>
                  </a:cubicBezTo>
                  <a:cubicBezTo>
                    <a:pt x="-7199" y="518214"/>
                    <a:pt x="7414" y="81534"/>
                    <a:pt x="9374" y="39616"/>
                  </a:cubicBezTo>
                  <a:cubicBezTo>
                    <a:pt x="11315" y="-2301"/>
                    <a:pt x="24958" y="12331"/>
                    <a:pt x="24958" y="12331"/>
                  </a:cubicBezTo>
                  <a:cubicBezTo>
                    <a:pt x="24958" y="12331"/>
                    <a:pt x="25335" y="7496"/>
                    <a:pt x="26414" y="0"/>
                  </a:cubicBezTo>
                  <a:cubicBezTo>
                    <a:pt x="25964" y="8107"/>
                    <a:pt x="9499" y="305500"/>
                    <a:pt x="14281" y="477662"/>
                  </a:cubicBezTo>
                  <a:cubicBezTo>
                    <a:pt x="15359" y="516129"/>
                    <a:pt x="17300" y="549849"/>
                    <a:pt x="19673" y="579058"/>
                  </a:cubicBezTo>
                  <a:cubicBezTo>
                    <a:pt x="23573" y="627159"/>
                    <a:pt x="28660" y="663019"/>
                    <a:pt x="32992" y="687626"/>
                  </a:cubicBezTo>
                  <a:close/>
                </a:path>
              </a:pathLst>
            </a:custGeom>
            <a:solidFill>
              <a:srgbClr val="06145D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0" name="Freeform: Shape 1129">
              <a:extLst>
                <a:ext uri="{FF2B5EF4-FFF2-40B4-BE49-F238E27FC236}">
                  <a16:creationId xmlns:a16="http://schemas.microsoft.com/office/drawing/2014/main" id="{86683C0F-4B10-408C-9B24-D726096A9071}"/>
                </a:ext>
              </a:extLst>
            </p:cNvPr>
            <p:cNvSpPr/>
            <p:nvPr/>
          </p:nvSpPr>
          <p:spPr>
            <a:xfrm>
              <a:off x="8907032" y="2190305"/>
              <a:ext cx="143" cy="4134"/>
            </a:xfrm>
            <a:custGeom>
              <a:avLst/>
              <a:gdLst>
                <a:gd name="connsiteX0" fmla="*/ 0 w 143"/>
                <a:gd name="connsiteY0" fmla="*/ 0 h 4134"/>
                <a:gd name="connsiteX1" fmla="*/ 144 w 143"/>
                <a:gd name="connsiteY1" fmla="*/ 4134 h 4134"/>
                <a:gd name="connsiteX2" fmla="*/ 0 w 143"/>
                <a:gd name="connsiteY2" fmla="*/ 0 h 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3" h="4134">
                  <a:moveTo>
                    <a:pt x="0" y="0"/>
                  </a:moveTo>
                  <a:cubicBezTo>
                    <a:pt x="72" y="2139"/>
                    <a:pt x="126" y="3541"/>
                    <a:pt x="144" y="4134"/>
                  </a:cubicBezTo>
                  <a:cubicBezTo>
                    <a:pt x="108" y="3523"/>
                    <a:pt x="36" y="2103"/>
                    <a:pt x="0" y="0"/>
                  </a:cubicBezTo>
                  <a:close/>
                </a:path>
              </a:pathLst>
            </a:custGeom>
            <a:solidFill>
              <a:srgbClr val="2A5DE6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1" name="Freeform: Shape 1130">
              <a:extLst>
                <a:ext uri="{FF2B5EF4-FFF2-40B4-BE49-F238E27FC236}">
                  <a16:creationId xmlns:a16="http://schemas.microsoft.com/office/drawing/2014/main" id="{7508EF41-1B71-40E6-A428-7DFA5A1EE657}"/>
                </a:ext>
              </a:extLst>
            </p:cNvPr>
            <p:cNvSpPr/>
            <p:nvPr/>
          </p:nvSpPr>
          <p:spPr>
            <a:xfrm>
              <a:off x="8903187" y="1942451"/>
              <a:ext cx="909235" cy="260850"/>
            </a:xfrm>
            <a:custGeom>
              <a:avLst/>
              <a:gdLst>
                <a:gd name="connsiteX0" fmla="*/ 909235 w 909235"/>
                <a:gd name="connsiteY0" fmla="*/ 236674 h 260850"/>
                <a:gd name="connsiteX1" fmla="*/ 850206 w 909235"/>
                <a:gd name="connsiteY1" fmla="*/ 196860 h 260850"/>
                <a:gd name="connsiteX2" fmla="*/ 525959 w 909235"/>
                <a:gd name="connsiteY2" fmla="*/ 163427 h 260850"/>
                <a:gd name="connsiteX3" fmla="*/ 525959 w 909235"/>
                <a:gd name="connsiteY3" fmla="*/ 260850 h 260850"/>
                <a:gd name="connsiteX4" fmla="*/ 511741 w 909235"/>
                <a:gd name="connsiteY4" fmla="*/ 141390 h 260850"/>
                <a:gd name="connsiteX5" fmla="*/ 116367 w 909235"/>
                <a:gd name="connsiteY5" fmla="*/ 110096 h 260850"/>
                <a:gd name="connsiteX6" fmla="*/ 3827 w 909235"/>
                <a:gd name="connsiteY6" fmla="*/ 247118 h 260850"/>
                <a:gd name="connsiteX7" fmla="*/ 196 w 909235"/>
                <a:gd name="connsiteY7" fmla="*/ 39491 h 260850"/>
                <a:gd name="connsiteX8" fmla="*/ 13713 w 909235"/>
                <a:gd name="connsiteY8" fmla="*/ 39868 h 260850"/>
                <a:gd name="connsiteX9" fmla="*/ 16751 w 909235"/>
                <a:gd name="connsiteY9" fmla="*/ 39958 h 260850"/>
                <a:gd name="connsiteX10" fmla="*/ 22592 w 909235"/>
                <a:gd name="connsiteY10" fmla="*/ 0 h 260850"/>
                <a:gd name="connsiteX11" fmla="*/ 459290 w 909235"/>
                <a:gd name="connsiteY11" fmla="*/ 58472 h 260850"/>
                <a:gd name="connsiteX12" fmla="*/ 459129 w 909235"/>
                <a:gd name="connsiteY12" fmla="*/ 56369 h 260850"/>
                <a:gd name="connsiteX13" fmla="*/ 560093 w 909235"/>
                <a:gd name="connsiteY13" fmla="*/ 75997 h 260850"/>
                <a:gd name="connsiteX14" fmla="*/ 566150 w 909235"/>
                <a:gd name="connsiteY14" fmla="*/ 77202 h 260850"/>
                <a:gd name="connsiteX15" fmla="*/ 729326 w 909235"/>
                <a:gd name="connsiteY15" fmla="*/ 110096 h 260850"/>
                <a:gd name="connsiteX16" fmla="*/ 909235 w 909235"/>
                <a:gd name="connsiteY16" fmla="*/ 236674 h 260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09235" h="260850">
                  <a:moveTo>
                    <a:pt x="909235" y="236674"/>
                  </a:moveTo>
                  <a:cubicBezTo>
                    <a:pt x="909235" y="236674"/>
                    <a:pt x="888618" y="211078"/>
                    <a:pt x="850206" y="196860"/>
                  </a:cubicBezTo>
                  <a:cubicBezTo>
                    <a:pt x="811812" y="182624"/>
                    <a:pt x="525959" y="163427"/>
                    <a:pt x="525959" y="163427"/>
                  </a:cubicBezTo>
                  <a:lnTo>
                    <a:pt x="525959" y="260850"/>
                  </a:lnTo>
                  <a:lnTo>
                    <a:pt x="511741" y="141390"/>
                  </a:lnTo>
                  <a:cubicBezTo>
                    <a:pt x="511741" y="141390"/>
                    <a:pt x="238667" y="112936"/>
                    <a:pt x="116367" y="110096"/>
                  </a:cubicBezTo>
                  <a:cubicBezTo>
                    <a:pt x="7961" y="107579"/>
                    <a:pt x="3449" y="221270"/>
                    <a:pt x="3827" y="247118"/>
                  </a:cubicBezTo>
                  <a:cubicBezTo>
                    <a:pt x="2928" y="221306"/>
                    <a:pt x="-901" y="105260"/>
                    <a:pt x="196" y="39491"/>
                  </a:cubicBezTo>
                  <a:lnTo>
                    <a:pt x="13713" y="39868"/>
                  </a:lnTo>
                  <a:lnTo>
                    <a:pt x="16751" y="39958"/>
                  </a:lnTo>
                  <a:cubicBezTo>
                    <a:pt x="15780" y="20455"/>
                    <a:pt x="22592" y="0"/>
                    <a:pt x="22592" y="0"/>
                  </a:cubicBezTo>
                  <a:lnTo>
                    <a:pt x="459290" y="58472"/>
                  </a:lnTo>
                  <a:cubicBezTo>
                    <a:pt x="459290" y="58472"/>
                    <a:pt x="459147" y="57717"/>
                    <a:pt x="459129" y="56369"/>
                  </a:cubicBezTo>
                  <a:cubicBezTo>
                    <a:pt x="481795" y="60719"/>
                    <a:pt x="517061" y="67531"/>
                    <a:pt x="560093" y="75997"/>
                  </a:cubicBezTo>
                  <a:cubicBezTo>
                    <a:pt x="562088" y="76393"/>
                    <a:pt x="564119" y="76806"/>
                    <a:pt x="566150" y="77202"/>
                  </a:cubicBezTo>
                  <a:cubicBezTo>
                    <a:pt x="613712" y="86585"/>
                    <a:pt x="670189" y="97891"/>
                    <a:pt x="729326" y="110096"/>
                  </a:cubicBezTo>
                  <a:cubicBezTo>
                    <a:pt x="887899" y="142810"/>
                    <a:pt x="893597" y="170545"/>
                    <a:pt x="909235" y="236674"/>
                  </a:cubicBezTo>
                  <a:close/>
                </a:path>
              </a:pathLst>
            </a:custGeom>
            <a:solidFill>
              <a:srgbClr val="1476B5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2" name="Freeform: Shape 1131">
              <a:extLst>
                <a:ext uri="{FF2B5EF4-FFF2-40B4-BE49-F238E27FC236}">
                  <a16:creationId xmlns:a16="http://schemas.microsoft.com/office/drawing/2014/main" id="{25AC3F9B-4429-48D3-92A1-2192BD1D7C4C}"/>
                </a:ext>
              </a:extLst>
            </p:cNvPr>
            <p:cNvSpPr/>
            <p:nvPr/>
          </p:nvSpPr>
          <p:spPr>
            <a:xfrm>
              <a:off x="9993034" y="2058050"/>
              <a:ext cx="1279320" cy="731747"/>
            </a:xfrm>
            <a:custGeom>
              <a:avLst/>
              <a:gdLst>
                <a:gd name="connsiteX0" fmla="*/ 1279321 w 1279320"/>
                <a:gd name="connsiteY0" fmla="*/ 428066 h 731747"/>
                <a:gd name="connsiteX1" fmla="*/ 1213677 w 1279320"/>
                <a:gd name="connsiteY1" fmla="*/ 710990 h 731747"/>
                <a:gd name="connsiteX2" fmla="*/ 942689 w 1279320"/>
                <a:gd name="connsiteY2" fmla="*/ 662242 h 731747"/>
                <a:gd name="connsiteX3" fmla="*/ 913516 w 1279320"/>
                <a:gd name="connsiteY3" fmla="*/ 633500 h 731747"/>
                <a:gd name="connsiteX4" fmla="*/ 694133 w 1279320"/>
                <a:gd name="connsiteY4" fmla="*/ 542350 h 731747"/>
                <a:gd name="connsiteX5" fmla="*/ 515751 w 1279320"/>
                <a:gd name="connsiteY5" fmla="*/ 517006 h 731747"/>
                <a:gd name="connsiteX6" fmla="*/ 481815 w 1279320"/>
                <a:gd name="connsiteY6" fmla="*/ 515837 h 731747"/>
                <a:gd name="connsiteX7" fmla="*/ 63865 w 1279320"/>
                <a:gd name="connsiteY7" fmla="*/ 501493 h 731747"/>
                <a:gd name="connsiteX8" fmla="*/ 25471 w 1279320"/>
                <a:gd name="connsiteY8" fmla="*/ 500181 h 731747"/>
                <a:gd name="connsiteX9" fmla="*/ 0 w 1279320"/>
                <a:gd name="connsiteY9" fmla="*/ 256173 h 731747"/>
                <a:gd name="connsiteX10" fmla="*/ 41702 w 1279320"/>
                <a:gd name="connsiteY10" fmla="*/ 137737 h 731747"/>
                <a:gd name="connsiteX11" fmla="*/ 266243 w 1279320"/>
                <a:gd name="connsiteY11" fmla="*/ 6809 h 731747"/>
                <a:gd name="connsiteX12" fmla="*/ 553229 w 1279320"/>
                <a:gd name="connsiteY12" fmla="*/ 21512 h 731747"/>
                <a:gd name="connsiteX13" fmla="*/ 805739 w 1279320"/>
                <a:gd name="connsiteY13" fmla="*/ 97222 h 731747"/>
                <a:gd name="connsiteX14" fmla="*/ 1188602 w 1279320"/>
                <a:gd name="connsiteY14" fmla="*/ 333896 h 731747"/>
                <a:gd name="connsiteX15" fmla="*/ 1188620 w 1279320"/>
                <a:gd name="connsiteY15" fmla="*/ 333914 h 731747"/>
                <a:gd name="connsiteX16" fmla="*/ 1279321 w 1279320"/>
                <a:gd name="connsiteY16" fmla="*/ 428066 h 73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79320" h="731747">
                  <a:moveTo>
                    <a:pt x="1279321" y="428066"/>
                  </a:moveTo>
                  <a:cubicBezTo>
                    <a:pt x="1262047" y="521427"/>
                    <a:pt x="1227949" y="697419"/>
                    <a:pt x="1213677" y="710990"/>
                  </a:cubicBezTo>
                  <a:cubicBezTo>
                    <a:pt x="1194174" y="729504"/>
                    <a:pt x="1030424" y="763620"/>
                    <a:pt x="942689" y="662242"/>
                  </a:cubicBezTo>
                  <a:cubicBezTo>
                    <a:pt x="933648" y="651799"/>
                    <a:pt x="923851" y="642236"/>
                    <a:pt x="913516" y="633500"/>
                  </a:cubicBezTo>
                  <a:cubicBezTo>
                    <a:pt x="823534" y="557251"/>
                    <a:pt x="694133" y="542350"/>
                    <a:pt x="694133" y="542350"/>
                  </a:cubicBezTo>
                  <a:lnTo>
                    <a:pt x="515751" y="517006"/>
                  </a:lnTo>
                  <a:lnTo>
                    <a:pt x="481815" y="515837"/>
                  </a:lnTo>
                  <a:lnTo>
                    <a:pt x="63865" y="501493"/>
                  </a:lnTo>
                  <a:lnTo>
                    <a:pt x="25471" y="500181"/>
                  </a:lnTo>
                  <a:cubicBezTo>
                    <a:pt x="5069" y="393501"/>
                    <a:pt x="0" y="256173"/>
                    <a:pt x="0" y="256173"/>
                  </a:cubicBezTo>
                  <a:cubicBezTo>
                    <a:pt x="0" y="256173"/>
                    <a:pt x="2067" y="198402"/>
                    <a:pt x="41702" y="137737"/>
                  </a:cubicBezTo>
                  <a:cubicBezTo>
                    <a:pt x="77418" y="83076"/>
                    <a:pt x="143601" y="26078"/>
                    <a:pt x="266243" y="6809"/>
                  </a:cubicBezTo>
                  <a:cubicBezTo>
                    <a:pt x="339760" y="-4731"/>
                    <a:pt x="433553" y="-2718"/>
                    <a:pt x="553229" y="21512"/>
                  </a:cubicBezTo>
                  <a:cubicBezTo>
                    <a:pt x="643031" y="39703"/>
                    <a:pt x="727494" y="65604"/>
                    <a:pt x="805739" y="97222"/>
                  </a:cubicBezTo>
                  <a:cubicBezTo>
                    <a:pt x="959441" y="159289"/>
                    <a:pt x="1089201" y="243303"/>
                    <a:pt x="1188602" y="333896"/>
                  </a:cubicBezTo>
                  <a:cubicBezTo>
                    <a:pt x="1188620" y="333914"/>
                    <a:pt x="1188620" y="333914"/>
                    <a:pt x="1188620" y="333914"/>
                  </a:cubicBezTo>
                  <a:cubicBezTo>
                    <a:pt x="1222449" y="364741"/>
                    <a:pt x="1252772" y="396323"/>
                    <a:pt x="1279321" y="428066"/>
                  </a:cubicBezTo>
                  <a:close/>
                </a:path>
              </a:pathLst>
            </a:custGeom>
            <a:solidFill>
              <a:srgbClr val="06145D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3" name="Freeform: Shape 1152">
              <a:extLst>
                <a:ext uri="{FF2B5EF4-FFF2-40B4-BE49-F238E27FC236}">
                  <a16:creationId xmlns:a16="http://schemas.microsoft.com/office/drawing/2014/main" id="{A3A3F2E2-A3AB-4596-AC10-CAAA0C199F26}"/>
                </a:ext>
              </a:extLst>
            </p:cNvPr>
            <p:cNvSpPr/>
            <p:nvPr/>
          </p:nvSpPr>
          <p:spPr>
            <a:xfrm>
              <a:off x="10474848" y="2211125"/>
              <a:ext cx="706607" cy="481025"/>
            </a:xfrm>
            <a:custGeom>
              <a:avLst/>
              <a:gdLst>
                <a:gd name="connsiteX0" fmla="*/ 706608 w 706607"/>
                <a:gd name="connsiteY0" fmla="*/ 180785 h 481025"/>
                <a:gd name="connsiteX1" fmla="*/ 619053 w 706607"/>
                <a:gd name="connsiteY1" fmla="*/ 212799 h 481025"/>
                <a:gd name="connsiteX2" fmla="*/ 570556 w 706607"/>
                <a:gd name="connsiteY2" fmla="*/ 449814 h 481025"/>
                <a:gd name="connsiteX3" fmla="*/ 431701 w 706607"/>
                <a:gd name="connsiteY3" fmla="*/ 480425 h 481025"/>
                <a:gd name="connsiteX4" fmla="*/ 212319 w 706607"/>
                <a:gd name="connsiteY4" fmla="*/ 389275 h 481025"/>
                <a:gd name="connsiteX5" fmla="*/ 33937 w 706607"/>
                <a:gd name="connsiteY5" fmla="*/ 363931 h 481025"/>
                <a:gd name="connsiteX6" fmla="*/ 0 w 706607"/>
                <a:gd name="connsiteY6" fmla="*/ 362762 h 481025"/>
                <a:gd name="connsiteX7" fmla="*/ 11648 w 706607"/>
                <a:gd name="connsiteY7" fmla="*/ 342037 h 481025"/>
                <a:gd name="connsiteX8" fmla="*/ 35950 w 706607"/>
                <a:gd name="connsiteY8" fmla="*/ 101678 h 481025"/>
                <a:gd name="connsiteX9" fmla="*/ 28418 w 706607"/>
                <a:gd name="connsiteY9" fmla="*/ 4686 h 481025"/>
                <a:gd name="connsiteX10" fmla="*/ 706608 w 706607"/>
                <a:gd name="connsiteY10" fmla="*/ 180785 h 4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6607" h="481025">
                  <a:moveTo>
                    <a:pt x="706608" y="180785"/>
                  </a:moveTo>
                  <a:cubicBezTo>
                    <a:pt x="702905" y="179977"/>
                    <a:pt x="649214" y="169012"/>
                    <a:pt x="619053" y="212799"/>
                  </a:cubicBezTo>
                  <a:cubicBezTo>
                    <a:pt x="587794" y="258167"/>
                    <a:pt x="570556" y="449814"/>
                    <a:pt x="570556" y="449814"/>
                  </a:cubicBezTo>
                  <a:cubicBezTo>
                    <a:pt x="570556" y="449814"/>
                    <a:pt x="512066" y="486088"/>
                    <a:pt x="431701" y="480425"/>
                  </a:cubicBezTo>
                  <a:cubicBezTo>
                    <a:pt x="341719" y="404176"/>
                    <a:pt x="212319" y="389275"/>
                    <a:pt x="212319" y="389275"/>
                  </a:cubicBezTo>
                  <a:lnTo>
                    <a:pt x="33937" y="363931"/>
                  </a:lnTo>
                  <a:lnTo>
                    <a:pt x="0" y="362762"/>
                  </a:lnTo>
                  <a:cubicBezTo>
                    <a:pt x="6633" y="357082"/>
                    <a:pt x="11900" y="350036"/>
                    <a:pt x="11648" y="342037"/>
                  </a:cubicBezTo>
                  <a:cubicBezTo>
                    <a:pt x="11001" y="320881"/>
                    <a:pt x="28418" y="162038"/>
                    <a:pt x="35950" y="101678"/>
                  </a:cubicBezTo>
                  <a:cubicBezTo>
                    <a:pt x="43499" y="41319"/>
                    <a:pt x="35950" y="43476"/>
                    <a:pt x="28418" y="4686"/>
                  </a:cubicBezTo>
                  <a:cubicBezTo>
                    <a:pt x="20941" y="-33744"/>
                    <a:pt x="693522" y="176687"/>
                    <a:pt x="706608" y="180785"/>
                  </a:cubicBezTo>
                  <a:close/>
                </a:path>
              </a:pathLst>
            </a:custGeom>
            <a:solidFill>
              <a:srgbClr val="06145D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4" name="Freeform: Shape 1153">
              <a:extLst>
                <a:ext uri="{FF2B5EF4-FFF2-40B4-BE49-F238E27FC236}">
                  <a16:creationId xmlns:a16="http://schemas.microsoft.com/office/drawing/2014/main" id="{388EDCF4-DADA-4D64-BA6E-677B03067666}"/>
                </a:ext>
              </a:extLst>
            </p:cNvPr>
            <p:cNvSpPr/>
            <p:nvPr/>
          </p:nvSpPr>
          <p:spPr>
            <a:xfrm>
              <a:off x="11181456" y="2391911"/>
              <a:ext cx="197" cy="53"/>
            </a:xfrm>
            <a:custGeom>
              <a:avLst/>
              <a:gdLst>
                <a:gd name="connsiteX0" fmla="*/ 197 w 197"/>
                <a:gd name="connsiteY0" fmla="*/ 54 h 53"/>
                <a:gd name="connsiteX1" fmla="*/ 0 w 197"/>
                <a:gd name="connsiteY1" fmla="*/ 0 h 53"/>
                <a:gd name="connsiteX2" fmla="*/ 179 w 197"/>
                <a:gd name="connsiteY2" fmla="*/ 36 h 53"/>
                <a:gd name="connsiteX3" fmla="*/ 197 w 197"/>
                <a:gd name="connsiteY3" fmla="*/ 54 h 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" h="53">
                  <a:moveTo>
                    <a:pt x="197" y="54"/>
                  </a:moveTo>
                  <a:cubicBezTo>
                    <a:pt x="197" y="54"/>
                    <a:pt x="126" y="36"/>
                    <a:pt x="0" y="0"/>
                  </a:cubicBezTo>
                  <a:cubicBezTo>
                    <a:pt x="90" y="18"/>
                    <a:pt x="144" y="36"/>
                    <a:pt x="179" y="36"/>
                  </a:cubicBezTo>
                  <a:cubicBezTo>
                    <a:pt x="197" y="54"/>
                    <a:pt x="197" y="54"/>
                    <a:pt x="197" y="54"/>
                  </a:cubicBezTo>
                  <a:close/>
                </a:path>
              </a:pathLst>
            </a:custGeom>
            <a:solidFill>
              <a:srgbClr val="001AFF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5" name="Freeform: Shape 1154">
              <a:extLst>
                <a:ext uri="{FF2B5EF4-FFF2-40B4-BE49-F238E27FC236}">
                  <a16:creationId xmlns:a16="http://schemas.microsoft.com/office/drawing/2014/main" id="{E41578A8-74C4-4F71-9737-C216604BE062}"/>
                </a:ext>
              </a:extLst>
            </p:cNvPr>
            <p:cNvSpPr/>
            <p:nvPr/>
          </p:nvSpPr>
          <p:spPr>
            <a:xfrm>
              <a:off x="9447265" y="2536482"/>
              <a:ext cx="437937" cy="292396"/>
            </a:xfrm>
            <a:custGeom>
              <a:avLst/>
              <a:gdLst>
                <a:gd name="connsiteX0" fmla="*/ 361294 w 437937"/>
                <a:gd name="connsiteY0" fmla="*/ 0 h 292396"/>
                <a:gd name="connsiteX1" fmla="*/ 226123 w 437937"/>
                <a:gd name="connsiteY1" fmla="*/ 163463 h 292396"/>
                <a:gd name="connsiteX2" fmla="*/ 0 w 437937"/>
                <a:gd name="connsiteY2" fmla="*/ 273972 h 292396"/>
                <a:gd name="connsiteX3" fmla="*/ 0 w 437937"/>
                <a:gd name="connsiteY3" fmla="*/ 292396 h 292396"/>
                <a:gd name="connsiteX4" fmla="*/ 288100 w 437937"/>
                <a:gd name="connsiteY4" fmla="*/ 180862 h 292396"/>
                <a:gd name="connsiteX5" fmla="*/ 437219 w 437937"/>
                <a:gd name="connsiteY5" fmla="*/ 17148 h 292396"/>
                <a:gd name="connsiteX6" fmla="*/ 437938 w 437937"/>
                <a:gd name="connsiteY6" fmla="*/ 12025 h 292396"/>
                <a:gd name="connsiteX7" fmla="*/ 437938 w 437937"/>
                <a:gd name="connsiteY7" fmla="*/ 12025 h 292396"/>
                <a:gd name="connsiteX8" fmla="*/ 361294 w 437937"/>
                <a:gd name="connsiteY8" fmla="*/ 0 h 29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7937" h="292396">
                  <a:moveTo>
                    <a:pt x="361294" y="0"/>
                  </a:moveTo>
                  <a:cubicBezTo>
                    <a:pt x="361294" y="0"/>
                    <a:pt x="408244" y="72403"/>
                    <a:pt x="226123" y="163463"/>
                  </a:cubicBezTo>
                  <a:cubicBezTo>
                    <a:pt x="43984" y="254523"/>
                    <a:pt x="0" y="273972"/>
                    <a:pt x="0" y="273972"/>
                  </a:cubicBezTo>
                  <a:lnTo>
                    <a:pt x="0" y="292396"/>
                  </a:lnTo>
                  <a:cubicBezTo>
                    <a:pt x="0" y="292396"/>
                    <a:pt x="181240" y="239191"/>
                    <a:pt x="288100" y="180862"/>
                  </a:cubicBezTo>
                  <a:cubicBezTo>
                    <a:pt x="394960" y="122534"/>
                    <a:pt x="436500" y="22271"/>
                    <a:pt x="437219" y="17148"/>
                  </a:cubicBezTo>
                  <a:cubicBezTo>
                    <a:pt x="437938" y="12025"/>
                    <a:pt x="437938" y="12025"/>
                    <a:pt x="437938" y="12025"/>
                  </a:cubicBezTo>
                  <a:lnTo>
                    <a:pt x="437938" y="12025"/>
                  </a:lnTo>
                  <a:lnTo>
                    <a:pt x="361294" y="0"/>
                  </a:lnTo>
                  <a:close/>
                </a:path>
              </a:pathLst>
            </a:custGeom>
            <a:solidFill>
              <a:srgbClr val="06145D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6" name="Freeform: Shape 1155">
              <a:extLst>
                <a:ext uri="{FF2B5EF4-FFF2-40B4-BE49-F238E27FC236}">
                  <a16:creationId xmlns:a16="http://schemas.microsoft.com/office/drawing/2014/main" id="{5CE3434A-5D38-42EC-BCF3-9114D8C97380}"/>
                </a:ext>
              </a:extLst>
            </p:cNvPr>
            <p:cNvSpPr/>
            <p:nvPr/>
          </p:nvSpPr>
          <p:spPr>
            <a:xfrm>
              <a:off x="8892359" y="2173157"/>
              <a:ext cx="896901" cy="568391"/>
            </a:xfrm>
            <a:custGeom>
              <a:avLst/>
              <a:gdLst>
                <a:gd name="connsiteX0" fmla="*/ 896104 w 896901"/>
                <a:gd name="connsiteY0" fmla="*/ 370766 h 568391"/>
                <a:gd name="connsiteX1" fmla="*/ 526847 w 896901"/>
                <a:gd name="connsiteY1" fmla="*/ 350221 h 568391"/>
                <a:gd name="connsiteX2" fmla="*/ 536787 w 896901"/>
                <a:gd name="connsiteY2" fmla="*/ 0 h 568391"/>
                <a:gd name="connsiteX3" fmla="*/ 506805 w 896901"/>
                <a:gd name="connsiteY3" fmla="*/ 355110 h 568391"/>
                <a:gd name="connsiteX4" fmla="*/ 76435 w 896901"/>
                <a:gd name="connsiteY4" fmla="*/ 363307 h 568391"/>
                <a:gd name="connsiteX5" fmla="*/ 14835 w 896901"/>
                <a:gd name="connsiteY5" fmla="*/ 224038 h 568391"/>
                <a:gd name="connsiteX6" fmla="*/ 3079 w 896901"/>
                <a:gd name="connsiteY6" fmla="*/ 484223 h 568391"/>
                <a:gd name="connsiteX7" fmla="*/ 150 w 896901"/>
                <a:gd name="connsiteY7" fmla="*/ 568345 h 568391"/>
                <a:gd name="connsiteX8" fmla="*/ 489226 w 896901"/>
                <a:gd name="connsiteY8" fmla="*/ 542911 h 568391"/>
                <a:gd name="connsiteX9" fmla="*/ 761149 w 896901"/>
                <a:gd name="connsiteY9" fmla="*/ 509496 h 568391"/>
                <a:gd name="connsiteX10" fmla="*/ 896104 w 896901"/>
                <a:gd name="connsiteY10" fmla="*/ 370766 h 56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96901" h="568391">
                  <a:moveTo>
                    <a:pt x="896104" y="370766"/>
                  </a:moveTo>
                  <a:cubicBezTo>
                    <a:pt x="896104" y="370766"/>
                    <a:pt x="531251" y="355110"/>
                    <a:pt x="526847" y="350221"/>
                  </a:cubicBezTo>
                  <a:cubicBezTo>
                    <a:pt x="522461" y="345332"/>
                    <a:pt x="536787" y="0"/>
                    <a:pt x="536787" y="0"/>
                  </a:cubicBezTo>
                  <a:lnTo>
                    <a:pt x="506805" y="355110"/>
                  </a:lnTo>
                  <a:cubicBezTo>
                    <a:pt x="506805" y="355110"/>
                    <a:pt x="153690" y="367585"/>
                    <a:pt x="76435" y="363307"/>
                  </a:cubicBezTo>
                  <a:cubicBezTo>
                    <a:pt x="-821" y="359029"/>
                    <a:pt x="14835" y="224038"/>
                    <a:pt x="14835" y="224038"/>
                  </a:cubicBezTo>
                  <a:cubicBezTo>
                    <a:pt x="14835" y="224038"/>
                    <a:pt x="7160" y="395284"/>
                    <a:pt x="3079" y="484223"/>
                  </a:cubicBezTo>
                  <a:cubicBezTo>
                    <a:pt x="-1001" y="573163"/>
                    <a:pt x="150" y="568345"/>
                    <a:pt x="150" y="568345"/>
                  </a:cubicBezTo>
                  <a:cubicBezTo>
                    <a:pt x="150" y="568345"/>
                    <a:pt x="454984" y="546829"/>
                    <a:pt x="489226" y="542911"/>
                  </a:cubicBezTo>
                  <a:cubicBezTo>
                    <a:pt x="523468" y="538992"/>
                    <a:pt x="606602" y="545553"/>
                    <a:pt x="761149" y="509496"/>
                  </a:cubicBezTo>
                  <a:cubicBezTo>
                    <a:pt x="915660" y="473474"/>
                    <a:pt x="896104" y="370766"/>
                    <a:pt x="896104" y="370766"/>
                  </a:cubicBezTo>
                  <a:close/>
                </a:path>
              </a:pathLst>
            </a:custGeom>
            <a:solidFill>
              <a:srgbClr val="1476B5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7" name="Freeform: Shape 1156">
              <a:extLst>
                <a:ext uri="{FF2B5EF4-FFF2-40B4-BE49-F238E27FC236}">
                  <a16:creationId xmlns:a16="http://schemas.microsoft.com/office/drawing/2014/main" id="{564D213A-A795-4DA5-908C-91850AEA69BD}"/>
                </a:ext>
              </a:extLst>
            </p:cNvPr>
            <p:cNvSpPr/>
            <p:nvPr/>
          </p:nvSpPr>
          <p:spPr>
            <a:xfrm>
              <a:off x="9223574" y="2812111"/>
              <a:ext cx="112750" cy="53080"/>
            </a:xfrm>
            <a:custGeom>
              <a:avLst/>
              <a:gdLst>
                <a:gd name="connsiteX0" fmla="*/ 78472 w 112750"/>
                <a:gd name="connsiteY0" fmla="*/ 12489 h 53080"/>
                <a:gd name="connsiteX1" fmla="*/ 104572 w 112750"/>
                <a:gd name="connsiteY1" fmla="*/ 51512 h 53080"/>
                <a:gd name="connsiteX2" fmla="*/ 12 w 112750"/>
                <a:gd name="connsiteY2" fmla="*/ 38265 h 53080"/>
                <a:gd name="connsiteX3" fmla="*/ 84853 w 112750"/>
                <a:gd name="connsiteY3" fmla="*/ 1381 h 53080"/>
                <a:gd name="connsiteX4" fmla="*/ 112750 w 112750"/>
                <a:gd name="connsiteY4" fmla="*/ 6557 h 53080"/>
                <a:gd name="connsiteX5" fmla="*/ 110108 w 112750"/>
                <a:gd name="connsiteY5" fmla="*/ 5281 h 53080"/>
                <a:gd name="connsiteX6" fmla="*/ 78472 w 112750"/>
                <a:gd name="connsiteY6" fmla="*/ 12489 h 53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750" h="53080">
                  <a:moveTo>
                    <a:pt x="78472" y="12489"/>
                  </a:moveTo>
                  <a:cubicBezTo>
                    <a:pt x="86004" y="29368"/>
                    <a:pt x="95315" y="42040"/>
                    <a:pt x="104572" y="51512"/>
                  </a:cubicBezTo>
                  <a:cubicBezTo>
                    <a:pt x="69144" y="56168"/>
                    <a:pt x="-1066" y="50074"/>
                    <a:pt x="12" y="38265"/>
                  </a:cubicBezTo>
                  <a:cubicBezTo>
                    <a:pt x="1091" y="26455"/>
                    <a:pt x="63733" y="6396"/>
                    <a:pt x="84853" y="1381"/>
                  </a:cubicBezTo>
                  <a:cubicBezTo>
                    <a:pt x="105974" y="-3616"/>
                    <a:pt x="112750" y="6557"/>
                    <a:pt x="112750" y="6557"/>
                  </a:cubicBezTo>
                  <a:cubicBezTo>
                    <a:pt x="112750" y="6557"/>
                    <a:pt x="104194" y="1740"/>
                    <a:pt x="110108" y="5281"/>
                  </a:cubicBezTo>
                  <a:lnTo>
                    <a:pt x="78472" y="12489"/>
                  </a:lnTo>
                  <a:close/>
                </a:path>
              </a:pathLst>
            </a:custGeom>
            <a:solidFill>
              <a:srgbClr val="06145D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8" name="Freeform: Shape 1157">
              <a:extLst>
                <a:ext uri="{FF2B5EF4-FFF2-40B4-BE49-F238E27FC236}">
                  <a16:creationId xmlns:a16="http://schemas.microsoft.com/office/drawing/2014/main" id="{59C2EE55-0620-4F80-B4FF-7C21EF544CFB}"/>
                </a:ext>
              </a:extLst>
            </p:cNvPr>
            <p:cNvSpPr/>
            <p:nvPr/>
          </p:nvSpPr>
          <p:spPr>
            <a:xfrm>
              <a:off x="9628702" y="1938681"/>
              <a:ext cx="364480" cy="248424"/>
            </a:xfrm>
            <a:custGeom>
              <a:avLst/>
              <a:gdLst>
                <a:gd name="connsiteX0" fmla="*/ 133679 w 364480"/>
                <a:gd name="connsiteY0" fmla="*/ 52715 h 248424"/>
                <a:gd name="connsiteX1" fmla="*/ 0 w 364480"/>
                <a:gd name="connsiteY1" fmla="*/ 29025 h 248424"/>
                <a:gd name="connsiteX2" fmla="*/ 201749 w 364480"/>
                <a:gd name="connsiteY2" fmla="*/ 23093 h 248424"/>
                <a:gd name="connsiteX3" fmla="*/ 364349 w 364480"/>
                <a:gd name="connsiteY3" fmla="*/ 170289 h 248424"/>
                <a:gd name="connsiteX4" fmla="*/ 306740 w 364480"/>
                <a:gd name="connsiteY4" fmla="*/ 248425 h 248424"/>
                <a:gd name="connsiteX5" fmla="*/ 268112 w 364480"/>
                <a:gd name="connsiteY5" fmla="*/ 248425 h 248424"/>
                <a:gd name="connsiteX6" fmla="*/ 133679 w 364480"/>
                <a:gd name="connsiteY6" fmla="*/ 52715 h 24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4480" h="248424">
                  <a:moveTo>
                    <a:pt x="133679" y="52715"/>
                  </a:moveTo>
                  <a:cubicBezTo>
                    <a:pt x="63811" y="7401"/>
                    <a:pt x="0" y="29025"/>
                    <a:pt x="0" y="29025"/>
                  </a:cubicBezTo>
                  <a:cubicBezTo>
                    <a:pt x="0" y="29025"/>
                    <a:pt x="55722" y="-32126"/>
                    <a:pt x="201749" y="23093"/>
                  </a:cubicBezTo>
                  <a:cubicBezTo>
                    <a:pt x="347777" y="78311"/>
                    <a:pt x="361024" y="120031"/>
                    <a:pt x="364349" y="170289"/>
                  </a:cubicBezTo>
                  <a:cubicBezTo>
                    <a:pt x="367675" y="220546"/>
                    <a:pt x="306740" y="248425"/>
                    <a:pt x="306740" y="248425"/>
                  </a:cubicBezTo>
                  <a:lnTo>
                    <a:pt x="268112" y="248425"/>
                  </a:lnTo>
                  <a:cubicBezTo>
                    <a:pt x="268112" y="248425"/>
                    <a:pt x="244817" y="124758"/>
                    <a:pt x="133679" y="52715"/>
                  </a:cubicBezTo>
                  <a:close/>
                </a:path>
              </a:pathLst>
            </a:custGeom>
            <a:solidFill>
              <a:srgbClr val="06145D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9" name="Freeform: Shape 1158">
              <a:extLst>
                <a:ext uri="{FF2B5EF4-FFF2-40B4-BE49-F238E27FC236}">
                  <a16:creationId xmlns:a16="http://schemas.microsoft.com/office/drawing/2014/main" id="{CDC3506E-039B-4BFC-978F-81EBBB0433D7}"/>
                </a:ext>
              </a:extLst>
            </p:cNvPr>
            <p:cNvSpPr/>
            <p:nvPr/>
          </p:nvSpPr>
          <p:spPr>
            <a:xfrm>
              <a:off x="6177127" y="1468150"/>
              <a:ext cx="1797" cy="1797"/>
            </a:xfrm>
            <a:custGeom>
              <a:avLst/>
              <a:gdLst/>
              <a:ahLst/>
              <a:cxnLst/>
              <a:rect l="l" t="t" r="r" b="b"/>
              <a:pathLst>
                <a:path w="1797" h="1797"/>
              </a:pathLst>
            </a:custGeom>
            <a:solidFill>
              <a:srgbClr val="2A5DE6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0" name="Freeform: Shape 1159">
              <a:extLst>
                <a:ext uri="{FF2B5EF4-FFF2-40B4-BE49-F238E27FC236}">
                  <a16:creationId xmlns:a16="http://schemas.microsoft.com/office/drawing/2014/main" id="{2CFEBBA2-5DEE-4397-A9DA-9F3668A0A51C}"/>
                </a:ext>
              </a:extLst>
            </p:cNvPr>
            <p:cNvSpPr/>
            <p:nvPr/>
          </p:nvSpPr>
          <p:spPr>
            <a:xfrm>
              <a:off x="9419206" y="2173175"/>
              <a:ext cx="686335" cy="386368"/>
            </a:xfrm>
            <a:custGeom>
              <a:avLst/>
              <a:gdLst>
                <a:gd name="connsiteX0" fmla="*/ 644415 w 686335"/>
                <a:gd name="connsiteY0" fmla="*/ 145111 h 386368"/>
                <a:gd name="connsiteX1" fmla="*/ 637692 w 686335"/>
                <a:gd name="connsiteY1" fmla="*/ 386368 h 386368"/>
                <a:gd name="connsiteX2" fmla="*/ 599298 w 686335"/>
                <a:gd name="connsiteY2" fmla="*/ 385056 h 386368"/>
                <a:gd name="connsiteX3" fmla="*/ 577494 w 686335"/>
                <a:gd name="connsiteY3" fmla="*/ 384301 h 386368"/>
                <a:gd name="connsiteX4" fmla="*/ 504086 w 686335"/>
                <a:gd name="connsiteY4" fmla="*/ 372330 h 386368"/>
                <a:gd name="connsiteX5" fmla="*/ 396201 w 686335"/>
                <a:gd name="connsiteY5" fmla="*/ 363738 h 386368"/>
                <a:gd name="connsiteX6" fmla="*/ 0 w 686335"/>
                <a:gd name="connsiteY6" fmla="*/ 338915 h 386368"/>
                <a:gd name="connsiteX7" fmla="*/ 15279 w 686335"/>
                <a:gd name="connsiteY7" fmla="*/ 0 h 386368"/>
                <a:gd name="connsiteX8" fmla="*/ 388561 w 686335"/>
                <a:gd name="connsiteY8" fmla="*/ 12421 h 386368"/>
                <a:gd name="connsiteX9" fmla="*/ 533672 w 686335"/>
                <a:gd name="connsiteY9" fmla="*/ 13373 h 386368"/>
                <a:gd name="connsiteX10" fmla="*/ 615529 w 686335"/>
                <a:gd name="connsiteY10" fmla="*/ 22612 h 386368"/>
                <a:gd name="connsiteX11" fmla="*/ 682611 w 686335"/>
                <a:gd name="connsiteY11" fmla="*/ 30198 h 386368"/>
                <a:gd name="connsiteX12" fmla="*/ 682611 w 686335"/>
                <a:gd name="connsiteY12" fmla="*/ 22918 h 386368"/>
                <a:gd name="connsiteX13" fmla="*/ 644415 w 686335"/>
                <a:gd name="connsiteY13" fmla="*/ 145111 h 38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6335" h="386368">
                  <a:moveTo>
                    <a:pt x="644415" y="145111"/>
                  </a:moveTo>
                  <a:cubicBezTo>
                    <a:pt x="643678" y="225710"/>
                    <a:pt x="639579" y="338340"/>
                    <a:pt x="637692" y="386368"/>
                  </a:cubicBezTo>
                  <a:lnTo>
                    <a:pt x="599298" y="385056"/>
                  </a:lnTo>
                  <a:lnTo>
                    <a:pt x="577494" y="384301"/>
                  </a:lnTo>
                  <a:cubicBezTo>
                    <a:pt x="558585" y="379376"/>
                    <a:pt x="534445" y="374936"/>
                    <a:pt x="504086" y="372330"/>
                  </a:cubicBezTo>
                  <a:cubicBezTo>
                    <a:pt x="403840" y="363738"/>
                    <a:pt x="396201" y="363738"/>
                    <a:pt x="396201" y="363738"/>
                  </a:cubicBezTo>
                  <a:lnTo>
                    <a:pt x="0" y="338915"/>
                  </a:lnTo>
                  <a:lnTo>
                    <a:pt x="15279" y="0"/>
                  </a:lnTo>
                  <a:cubicBezTo>
                    <a:pt x="15279" y="0"/>
                    <a:pt x="253948" y="9545"/>
                    <a:pt x="388561" y="12421"/>
                  </a:cubicBezTo>
                  <a:cubicBezTo>
                    <a:pt x="523175" y="15279"/>
                    <a:pt x="533672" y="13373"/>
                    <a:pt x="533672" y="13373"/>
                  </a:cubicBezTo>
                  <a:lnTo>
                    <a:pt x="615529" y="22612"/>
                  </a:lnTo>
                  <a:lnTo>
                    <a:pt x="682611" y="30198"/>
                  </a:lnTo>
                  <a:cubicBezTo>
                    <a:pt x="682611" y="30198"/>
                    <a:pt x="674972" y="10515"/>
                    <a:pt x="682611" y="22918"/>
                  </a:cubicBezTo>
                  <a:cubicBezTo>
                    <a:pt x="700999" y="52810"/>
                    <a:pt x="645367" y="40102"/>
                    <a:pt x="644415" y="145111"/>
                  </a:cubicBezTo>
                  <a:close/>
                </a:path>
              </a:pathLst>
            </a:custGeom>
            <a:solidFill>
              <a:srgbClr val="06145D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1" name="Freeform: Shape 1160">
              <a:extLst>
                <a:ext uri="{FF2B5EF4-FFF2-40B4-BE49-F238E27FC236}">
                  <a16:creationId xmlns:a16="http://schemas.microsoft.com/office/drawing/2014/main" id="{7C8A4A7D-2951-49E9-B465-B3FE5B40CA73}"/>
                </a:ext>
              </a:extLst>
            </p:cNvPr>
            <p:cNvSpPr/>
            <p:nvPr/>
          </p:nvSpPr>
          <p:spPr>
            <a:xfrm>
              <a:off x="8756412" y="1940671"/>
              <a:ext cx="168774" cy="999282"/>
            </a:xfrm>
            <a:custGeom>
              <a:avLst/>
              <a:gdLst>
                <a:gd name="connsiteX0" fmla="*/ 168775 w 168774"/>
                <a:gd name="connsiteY0" fmla="*/ 952305 h 999282"/>
                <a:gd name="connsiteX1" fmla="*/ 161567 w 168774"/>
                <a:gd name="connsiteY1" fmla="*/ 939489 h 999282"/>
                <a:gd name="connsiteX2" fmla="*/ 102124 w 168774"/>
                <a:gd name="connsiteY2" fmla="*/ 941430 h 999282"/>
                <a:gd name="connsiteX3" fmla="*/ 84563 w 168774"/>
                <a:gd name="connsiteY3" fmla="*/ 996020 h 999282"/>
                <a:gd name="connsiteX4" fmla="*/ 40920 w 168774"/>
                <a:gd name="connsiteY4" fmla="*/ 994815 h 999282"/>
                <a:gd name="connsiteX5" fmla="*/ 19170 w 168774"/>
                <a:gd name="connsiteY5" fmla="*/ 880262 h 999282"/>
                <a:gd name="connsiteX6" fmla="*/ 315 w 168774"/>
                <a:gd name="connsiteY6" fmla="*/ 651317 h 999282"/>
                <a:gd name="connsiteX7" fmla="*/ 29470 w 168774"/>
                <a:gd name="connsiteY7" fmla="*/ 620454 h 999282"/>
                <a:gd name="connsiteX8" fmla="*/ 39752 w 168774"/>
                <a:gd name="connsiteY8" fmla="*/ 129994 h 999282"/>
                <a:gd name="connsiteX9" fmla="*/ 10596 w 168774"/>
                <a:gd name="connsiteY9" fmla="*/ 104272 h 999282"/>
                <a:gd name="connsiteX10" fmla="*/ 11459 w 168774"/>
                <a:gd name="connsiteY10" fmla="*/ 60539 h 999282"/>
                <a:gd name="connsiteX11" fmla="*/ 17157 w 168774"/>
                <a:gd name="connsiteY11" fmla="*/ 0 h 999282"/>
                <a:gd name="connsiteX12" fmla="*/ 75791 w 168774"/>
                <a:gd name="connsiteY12" fmla="*/ 6651 h 999282"/>
                <a:gd name="connsiteX13" fmla="*/ 93334 w 168774"/>
                <a:gd name="connsiteY13" fmla="*/ 39778 h 999282"/>
                <a:gd name="connsiteX14" fmla="*/ 160488 w 168774"/>
                <a:gd name="connsiteY14" fmla="*/ 41648 h 999282"/>
                <a:gd name="connsiteX15" fmla="*/ 134928 w 168774"/>
                <a:gd name="connsiteY15" fmla="*/ 805667 h 999282"/>
                <a:gd name="connsiteX16" fmla="*/ 168379 w 168774"/>
                <a:gd name="connsiteY16" fmla="*/ 946284 h 999282"/>
                <a:gd name="connsiteX17" fmla="*/ 168775 w 168774"/>
                <a:gd name="connsiteY17" fmla="*/ 952305 h 99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8774" h="999282">
                  <a:moveTo>
                    <a:pt x="168775" y="952305"/>
                  </a:moveTo>
                  <a:cubicBezTo>
                    <a:pt x="164784" y="945529"/>
                    <a:pt x="161567" y="939489"/>
                    <a:pt x="161567" y="939489"/>
                  </a:cubicBezTo>
                  <a:cubicBezTo>
                    <a:pt x="158655" y="939489"/>
                    <a:pt x="102124" y="941430"/>
                    <a:pt x="102124" y="941430"/>
                  </a:cubicBezTo>
                  <a:cubicBezTo>
                    <a:pt x="102124" y="941430"/>
                    <a:pt x="101135" y="989189"/>
                    <a:pt x="84563" y="996020"/>
                  </a:cubicBezTo>
                  <a:cubicBezTo>
                    <a:pt x="75539" y="999723"/>
                    <a:pt x="61627" y="1001412"/>
                    <a:pt x="40920" y="994815"/>
                  </a:cubicBezTo>
                  <a:cubicBezTo>
                    <a:pt x="35330" y="969255"/>
                    <a:pt x="28607" y="933360"/>
                    <a:pt x="19170" y="880262"/>
                  </a:cubicBezTo>
                  <a:cubicBezTo>
                    <a:pt x="-3981" y="749927"/>
                    <a:pt x="315" y="651317"/>
                    <a:pt x="315" y="651317"/>
                  </a:cubicBezTo>
                  <a:cubicBezTo>
                    <a:pt x="315" y="651317"/>
                    <a:pt x="24329" y="634169"/>
                    <a:pt x="29470" y="620454"/>
                  </a:cubicBezTo>
                  <a:cubicBezTo>
                    <a:pt x="34611" y="606739"/>
                    <a:pt x="44047" y="147142"/>
                    <a:pt x="39752" y="129994"/>
                  </a:cubicBezTo>
                  <a:cubicBezTo>
                    <a:pt x="35474" y="112846"/>
                    <a:pt x="10596" y="104272"/>
                    <a:pt x="10596" y="104272"/>
                  </a:cubicBezTo>
                  <a:cubicBezTo>
                    <a:pt x="10596" y="104272"/>
                    <a:pt x="10596" y="104272"/>
                    <a:pt x="11459" y="60539"/>
                  </a:cubicBezTo>
                  <a:cubicBezTo>
                    <a:pt x="11873" y="39221"/>
                    <a:pt x="14533" y="17094"/>
                    <a:pt x="17157" y="0"/>
                  </a:cubicBezTo>
                  <a:cubicBezTo>
                    <a:pt x="43293" y="234"/>
                    <a:pt x="71189" y="3793"/>
                    <a:pt x="75791" y="6651"/>
                  </a:cubicBezTo>
                  <a:cubicBezTo>
                    <a:pt x="83592" y="11522"/>
                    <a:pt x="93334" y="39778"/>
                    <a:pt x="93334" y="39778"/>
                  </a:cubicBezTo>
                  <a:lnTo>
                    <a:pt x="160488" y="41648"/>
                  </a:lnTo>
                  <a:cubicBezTo>
                    <a:pt x="158080" y="118166"/>
                    <a:pt x="129176" y="732509"/>
                    <a:pt x="134928" y="805667"/>
                  </a:cubicBezTo>
                  <a:cubicBezTo>
                    <a:pt x="140932" y="881970"/>
                    <a:pt x="168379" y="946284"/>
                    <a:pt x="168379" y="946284"/>
                  </a:cubicBezTo>
                  <a:cubicBezTo>
                    <a:pt x="168379" y="946284"/>
                    <a:pt x="168541" y="948458"/>
                    <a:pt x="168775" y="952305"/>
                  </a:cubicBezTo>
                  <a:close/>
                </a:path>
              </a:pathLst>
            </a:custGeom>
            <a:solidFill>
              <a:srgbClr val="FFFFFF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2" name="Freeform: Shape 1161">
              <a:extLst>
                <a:ext uri="{FF2B5EF4-FFF2-40B4-BE49-F238E27FC236}">
                  <a16:creationId xmlns:a16="http://schemas.microsoft.com/office/drawing/2014/main" id="{EA9D0C57-0FD8-4FAA-8024-28C8BF0C5C32}"/>
                </a:ext>
              </a:extLst>
            </p:cNvPr>
            <p:cNvSpPr/>
            <p:nvPr/>
          </p:nvSpPr>
          <p:spPr>
            <a:xfrm>
              <a:off x="11189617" y="2768087"/>
              <a:ext cx="11701" cy="16231"/>
            </a:xfrm>
            <a:custGeom>
              <a:avLst/>
              <a:gdLst>
                <a:gd name="connsiteX0" fmla="*/ 11701 w 11701"/>
                <a:gd name="connsiteY0" fmla="*/ 0 h 16231"/>
                <a:gd name="connsiteX1" fmla="*/ 0 w 11701"/>
                <a:gd name="connsiteY1" fmla="*/ 16231 h 16231"/>
                <a:gd name="connsiteX2" fmla="*/ 11701 w 11701"/>
                <a:gd name="connsiteY2" fmla="*/ 0 h 16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01" h="16231">
                  <a:moveTo>
                    <a:pt x="11701" y="0"/>
                  </a:moveTo>
                  <a:cubicBezTo>
                    <a:pt x="11126" y="1096"/>
                    <a:pt x="7891" y="6902"/>
                    <a:pt x="0" y="16231"/>
                  </a:cubicBezTo>
                  <a:cubicBezTo>
                    <a:pt x="3828" y="10929"/>
                    <a:pt x="7711" y="5500"/>
                    <a:pt x="11701" y="0"/>
                  </a:cubicBezTo>
                  <a:close/>
                </a:path>
              </a:pathLst>
            </a:custGeom>
            <a:solidFill>
              <a:srgbClr val="160A3A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3" name="Freeform: Shape 1162">
              <a:extLst>
                <a:ext uri="{FF2B5EF4-FFF2-40B4-BE49-F238E27FC236}">
                  <a16:creationId xmlns:a16="http://schemas.microsoft.com/office/drawing/2014/main" id="{F93FACA5-A2EC-4BDB-9031-7CAB46D65D48}"/>
                </a:ext>
              </a:extLst>
            </p:cNvPr>
            <p:cNvSpPr/>
            <p:nvPr/>
          </p:nvSpPr>
          <p:spPr>
            <a:xfrm>
              <a:off x="9469149" y="1468157"/>
              <a:ext cx="1922191" cy="1297162"/>
            </a:xfrm>
            <a:custGeom>
              <a:avLst/>
              <a:gdLst>
                <a:gd name="connsiteX0" fmla="*/ 1865093 w 1922191"/>
                <a:gd name="connsiteY0" fmla="*/ 539273 h 1297162"/>
                <a:gd name="connsiteX1" fmla="*/ 573513 w 1922191"/>
                <a:gd name="connsiteY1" fmla="*/ 251209 h 1297162"/>
                <a:gd name="connsiteX2" fmla="*/ 85874 w 1922191"/>
                <a:gd name="connsiteY2" fmla="*/ 89993 h 1297162"/>
                <a:gd name="connsiteX3" fmla="*/ 66426 w 1922191"/>
                <a:gd name="connsiteY3" fmla="*/ 456876 h 1297162"/>
                <a:gd name="connsiteX4" fmla="*/ 121357 w 1922191"/>
                <a:gd name="connsiteY4" fmla="*/ 311676 h 1297162"/>
                <a:gd name="connsiteX5" fmla="*/ 83843 w 1922191"/>
                <a:gd name="connsiteY5" fmla="*/ 506864 h 1297162"/>
                <a:gd name="connsiteX6" fmla="*/ 305832 w 1922191"/>
                <a:gd name="connsiteY6" fmla="*/ 503952 h 1297162"/>
                <a:gd name="connsiteX7" fmla="*/ 370128 w 1922191"/>
                <a:gd name="connsiteY7" fmla="*/ 549375 h 1297162"/>
                <a:gd name="connsiteX8" fmla="*/ 466491 w 1922191"/>
                <a:gd name="connsiteY8" fmla="*/ 724162 h 1297162"/>
                <a:gd name="connsiteX9" fmla="*/ 1018245 w 1922191"/>
                <a:gd name="connsiteY9" fmla="*/ 774240 h 1297162"/>
                <a:gd name="connsiteX10" fmla="*/ 1041865 w 1922191"/>
                <a:gd name="connsiteY10" fmla="*/ 815797 h 1297162"/>
                <a:gd name="connsiteX11" fmla="*/ 1291498 w 1922191"/>
                <a:gd name="connsiteY11" fmla="*/ 856780 h 1297162"/>
                <a:gd name="connsiteX12" fmla="*/ 1291588 w 1922191"/>
                <a:gd name="connsiteY12" fmla="*/ 856798 h 1297162"/>
                <a:gd name="connsiteX13" fmla="*/ 1493733 w 1922191"/>
                <a:gd name="connsiteY13" fmla="*/ 899488 h 1297162"/>
                <a:gd name="connsiteX14" fmla="*/ 1735602 w 1922191"/>
                <a:gd name="connsiteY14" fmla="*/ 993892 h 1297162"/>
                <a:gd name="connsiteX15" fmla="*/ 1741013 w 1922191"/>
                <a:gd name="connsiteY15" fmla="*/ 1001926 h 1297162"/>
                <a:gd name="connsiteX16" fmla="*/ 1734128 w 1922191"/>
                <a:gd name="connsiteY16" fmla="*/ 1297162 h 1297162"/>
                <a:gd name="connsiteX17" fmla="*/ 1879562 w 1922191"/>
                <a:gd name="connsiteY17" fmla="*/ 1009368 h 1297162"/>
                <a:gd name="connsiteX18" fmla="*/ 1865093 w 1922191"/>
                <a:gd name="connsiteY18" fmla="*/ 539273 h 129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22191" h="1297162">
                  <a:moveTo>
                    <a:pt x="1865093" y="539273"/>
                  </a:moveTo>
                  <a:cubicBezTo>
                    <a:pt x="1492672" y="-98203"/>
                    <a:pt x="732752" y="500016"/>
                    <a:pt x="573513" y="251209"/>
                  </a:cubicBezTo>
                  <a:cubicBezTo>
                    <a:pt x="414292" y="2419"/>
                    <a:pt x="266989" y="-81181"/>
                    <a:pt x="85874" y="89993"/>
                  </a:cubicBezTo>
                  <a:cubicBezTo>
                    <a:pt x="-95258" y="261167"/>
                    <a:pt x="66426" y="456876"/>
                    <a:pt x="66426" y="456876"/>
                  </a:cubicBezTo>
                  <a:cubicBezTo>
                    <a:pt x="44838" y="341029"/>
                    <a:pt x="119307" y="312431"/>
                    <a:pt x="121357" y="311676"/>
                  </a:cubicBezTo>
                  <a:cubicBezTo>
                    <a:pt x="34017" y="380789"/>
                    <a:pt x="83843" y="506864"/>
                    <a:pt x="83843" y="506864"/>
                  </a:cubicBezTo>
                  <a:cubicBezTo>
                    <a:pt x="83843" y="506864"/>
                    <a:pt x="191440" y="447008"/>
                    <a:pt x="305832" y="503952"/>
                  </a:cubicBezTo>
                  <a:cubicBezTo>
                    <a:pt x="327240" y="514611"/>
                    <a:pt x="348900" y="529351"/>
                    <a:pt x="370128" y="549375"/>
                  </a:cubicBezTo>
                  <a:cubicBezTo>
                    <a:pt x="466491" y="616457"/>
                    <a:pt x="466491" y="724162"/>
                    <a:pt x="466491" y="724162"/>
                  </a:cubicBezTo>
                  <a:cubicBezTo>
                    <a:pt x="466491" y="724162"/>
                    <a:pt x="988964" y="756283"/>
                    <a:pt x="1018245" y="774240"/>
                  </a:cubicBezTo>
                  <a:cubicBezTo>
                    <a:pt x="1047544" y="792178"/>
                    <a:pt x="1041865" y="815797"/>
                    <a:pt x="1041865" y="815797"/>
                  </a:cubicBezTo>
                  <a:cubicBezTo>
                    <a:pt x="1041865" y="815797"/>
                    <a:pt x="1155591" y="831489"/>
                    <a:pt x="1291498" y="856780"/>
                  </a:cubicBezTo>
                  <a:cubicBezTo>
                    <a:pt x="1291534" y="856780"/>
                    <a:pt x="1291570" y="856798"/>
                    <a:pt x="1291588" y="856798"/>
                  </a:cubicBezTo>
                  <a:cubicBezTo>
                    <a:pt x="1357232" y="869003"/>
                    <a:pt x="1428053" y="883472"/>
                    <a:pt x="1493733" y="899488"/>
                  </a:cubicBezTo>
                  <a:cubicBezTo>
                    <a:pt x="1608286" y="927421"/>
                    <a:pt x="1707166" y="960099"/>
                    <a:pt x="1735602" y="993892"/>
                  </a:cubicBezTo>
                  <a:cubicBezTo>
                    <a:pt x="1737867" y="996570"/>
                    <a:pt x="1739664" y="999248"/>
                    <a:pt x="1741013" y="1001926"/>
                  </a:cubicBezTo>
                  <a:cubicBezTo>
                    <a:pt x="1784260" y="1088403"/>
                    <a:pt x="1743044" y="1262363"/>
                    <a:pt x="1734128" y="1297162"/>
                  </a:cubicBezTo>
                  <a:cubicBezTo>
                    <a:pt x="1798675" y="1206767"/>
                    <a:pt x="1846705" y="1106540"/>
                    <a:pt x="1879562" y="1009368"/>
                  </a:cubicBezTo>
                  <a:cubicBezTo>
                    <a:pt x="1961401" y="767481"/>
                    <a:pt x="1907711" y="612233"/>
                    <a:pt x="1865093" y="539273"/>
                  </a:cubicBezTo>
                  <a:close/>
                </a:path>
              </a:pathLst>
            </a:custGeom>
            <a:solidFill>
              <a:srgbClr val="160A3A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4" name="Freeform: Shape 1163">
              <a:extLst>
                <a:ext uri="{FF2B5EF4-FFF2-40B4-BE49-F238E27FC236}">
                  <a16:creationId xmlns:a16="http://schemas.microsoft.com/office/drawing/2014/main" id="{A2829729-B154-4E76-AE6C-BEF816359073}"/>
                </a:ext>
              </a:extLst>
            </p:cNvPr>
            <p:cNvSpPr/>
            <p:nvPr/>
          </p:nvSpPr>
          <p:spPr>
            <a:xfrm>
              <a:off x="10765303" y="3458284"/>
              <a:ext cx="5194" cy="25362"/>
            </a:xfrm>
            <a:custGeom>
              <a:avLst/>
              <a:gdLst>
                <a:gd name="connsiteX0" fmla="*/ 5195 w 5194"/>
                <a:gd name="connsiteY0" fmla="*/ 0 h 25362"/>
                <a:gd name="connsiteX1" fmla="*/ 0 w 5194"/>
                <a:gd name="connsiteY1" fmla="*/ 25362 h 25362"/>
                <a:gd name="connsiteX2" fmla="*/ 5195 w 5194"/>
                <a:gd name="connsiteY2" fmla="*/ 0 h 2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94" h="25362">
                  <a:moveTo>
                    <a:pt x="5195" y="0"/>
                  </a:moveTo>
                  <a:cubicBezTo>
                    <a:pt x="2930" y="14883"/>
                    <a:pt x="287" y="24392"/>
                    <a:pt x="0" y="25362"/>
                  </a:cubicBezTo>
                  <a:lnTo>
                    <a:pt x="5195" y="0"/>
                  </a:lnTo>
                  <a:close/>
                </a:path>
              </a:pathLst>
            </a:custGeom>
            <a:solidFill>
              <a:srgbClr val="160A3A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5" name="Freeform: Shape 1164">
              <a:extLst>
                <a:ext uri="{FF2B5EF4-FFF2-40B4-BE49-F238E27FC236}">
                  <a16:creationId xmlns:a16="http://schemas.microsoft.com/office/drawing/2014/main" id="{B6D4A762-B4E3-4742-B2EC-E00D198BA7AD}"/>
                </a:ext>
              </a:extLst>
            </p:cNvPr>
            <p:cNvSpPr/>
            <p:nvPr/>
          </p:nvSpPr>
          <p:spPr>
            <a:xfrm>
              <a:off x="10572848" y="2599142"/>
              <a:ext cx="628577" cy="859087"/>
            </a:xfrm>
            <a:custGeom>
              <a:avLst/>
              <a:gdLst>
                <a:gd name="connsiteX0" fmla="*/ 628578 w 628577"/>
                <a:gd name="connsiteY0" fmla="*/ 168765 h 859087"/>
                <a:gd name="connsiteX1" fmla="*/ 628560 w 628577"/>
                <a:gd name="connsiteY1" fmla="*/ 168801 h 859087"/>
                <a:gd name="connsiteX2" fmla="*/ 628470 w 628577"/>
                <a:gd name="connsiteY2" fmla="*/ 168945 h 859087"/>
                <a:gd name="connsiteX3" fmla="*/ 616768 w 628577"/>
                <a:gd name="connsiteY3" fmla="*/ 185176 h 859087"/>
                <a:gd name="connsiteX4" fmla="*/ 557469 w 628577"/>
                <a:gd name="connsiteY4" fmla="*/ 237034 h 859087"/>
                <a:gd name="connsiteX5" fmla="*/ 496787 w 628577"/>
                <a:gd name="connsiteY5" fmla="*/ 293924 h 859087"/>
                <a:gd name="connsiteX6" fmla="*/ 497541 w 628577"/>
                <a:gd name="connsiteY6" fmla="*/ 350976 h 859087"/>
                <a:gd name="connsiteX7" fmla="*/ 497362 w 628577"/>
                <a:gd name="connsiteY7" fmla="*/ 352863 h 859087"/>
                <a:gd name="connsiteX8" fmla="*/ 436104 w 628577"/>
                <a:gd name="connsiteY8" fmla="*/ 547063 h 859087"/>
                <a:gd name="connsiteX9" fmla="*/ 257847 w 628577"/>
                <a:gd name="connsiteY9" fmla="*/ 808740 h 859087"/>
                <a:gd name="connsiteX10" fmla="*/ 200975 w 628577"/>
                <a:gd name="connsiteY10" fmla="*/ 842874 h 859087"/>
                <a:gd name="connsiteX11" fmla="*/ 197650 w 628577"/>
                <a:gd name="connsiteY11" fmla="*/ 859088 h 859087"/>
                <a:gd name="connsiteX12" fmla="*/ 180106 w 628577"/>
                <a:gd name="connsiteY12" fmla="*/ 721527 h 859087"/>
                <a:gd name="connsiteX13" fmla="*/ 81730 w 628577"/>
                <a:gd name="connsiteY13" fmla="*/ 622144 h 859087"/>
                <a:gd name="connsiteX14" fmla="*/ 915 w 628577"/>
                <a:gd name="connsiteY14" fmla="*/ 455104 h 859087"/>
                <a:gd name="connsiteX15" fmla="*/ 15133 w 628577"/>
                <a:gd name="connsiteY15" fmla="*/ 304349 h 859087"/>
                <a:gd name="connsiteX16" fmla="*/ 7548 w 628577"/>
                <a:gd name="connsiteY16" fmla="*/ 267375 h 859087"/>
                <a:gd name="connsiteX17" fmla="*/ 114696 w 628577"/>
                <a:gd name="connsiteY17" fmla="*/ 0 h 859087"/>
                <a:gd name="connsiteX18" fmla="*/ 256356 w 628577"/>
                <a:gd name="connsiteY18" fmla="*/ 24428 h 859087"/>
                <a:gd name="connsiteX19" fmla="*/ 472125 w 628577"/>
                <a:gd name="connsiteY19" fmla="*/ 61636 h 859087"/>
                <a:gd name="connsiteX20" fmla="*/ 503419 w 628577"/>
                <a:gd name="connsiteY20" fmla="*/ 127046 h 859087"/>
                <a:gd name="connsiteX21" fmla="*/ 628578 w 628577"/>
                <a:gd name="connsiteY21" fmla="*/ 168765 h 859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8577" h="859087">
                  <a:moveTo>
                    <a:pt x="628578" y="168765"/>
                  </a:moveTo>
                  <a:cubicBezTo>
                    <a:pt x="628578" y="168765"/>
                    <a:pt x="628578" y="168783"/>
                    <a:pt x="628560" y="168801"/>
                  </a:cubicBezTo>
                  <a:cubicBezTo>
                    <a:pt x="628542" y="168837"/>
                    <a:pt x="628524" y="168873"/>
                    <a:pt x="628470" y="168945"/>
                  </a:cubicBezTo>
                  <a:cubicBezTo>
                    <a:pt x="627895" y="170042"/>
                    <a:pt x="624659" y="175847"/>
                    <a:pt x="616768" y="185176"/>
                  </a:cubicBezTo>
                  <a:cubicBezTo>
                    <a:pt x="606433" y="197363"/>
                    <a:pt x="588170" y="215536"/>
                    <a:pt x="557469" y="237034"/>
                  </a:cubicBezTo>
                  <a:cubicBezTo>
                    <a:pt x="500579" y="276848"/>
                    <a:pt x="496787" y="293924"/>
                    <a:pt x="496787" y="293924"/>
                  </a:cubicBezTo>
                  <a:cubicBezTo>
                    <a:pt x="496787" y="293924"/>
                    <a:pt x="500669" y="314343"/>
                    <a:pt x="497541" y="350976"/>
                  </a:cubicBezTo>
                  <a:cubicBezTo>
                    <a:pt x="497487" y="351605"/>
                    <a:pt x="497433" y="352216"/>
                    <a:pt x="497362" y="352863"/>
                  </a:cubicBezTo>
                  <a:cubicBezTo>
                    <a:pt x="493335" y="397117"/>
                    <a:pt x="479063" y="464217"/>
                    <a:pt x="436104" y="547063"/>
                  </a:cubicBezTo>
                  <a:cubicBezTo>
                    <a:pt x="356457" y="700658"/>
                    <a:pt x="312850" y="776511"/>
                    <a:pt x="257847" y="808740"/>
                  </a:cubicBezTo>
                  <a:cubicBezTo>
                    <a:pt x="202863" y="840987"/>
                    <a:pt x="200975" y="842874"/>
                    <a:pt x="200975" y="842874"/>
                  </a:cubicBezTo>
                  <a:lnTo>
                    <a:pt x="197650" y="859088"/>
                  </a:lnTo>
                  <a:cubicBezTo>
                    <a:pt x="202431" y="827434"/>
                    <a:pt x="205433" y="771532"/>
                    <a:pt x="180106" y="721527"/>
                  </a:cubicBezTo>
                  <a:cubicBezTo>
                    <a:pt x="162761" y="687249"/>
                    <a:pt x="120789" y="657536"/>
                    <a:pt x="81730" y="622144"/>
                  </a:cubicBezTo>
                  <a:cubicBezTo>
                    <a:pt x="35427" y="580173"/>
                    <a:pt x="-6796" y="530203"/>
                    <a:pt x="915" y="455104"/>
                  </a:cubicBezTo>
                  <a:cubicBezTo>
                    <a:pt x="15133" y="316680"/>
                    <a:pt x="15133" y="304349"/>
                    <a:pt x="15133" y="304349"/>
                  </a:cubicBezTo>
                  <a:lnTo>
                    <a:pt x="7548" y="267375"/>
                  </a:lnTo>
                  <a:cubicBezTo>
                    <a:pt x="7548" y="267375"/>
                    <a:pt x="104253" y="163067"/>
                    <a:pt x="114696" y="0"/>
                  </a:cubicBezTo>
                  <a:lnTo>
                    <a:pt x="256356" y="24428"/>
                  </a:lnTo>
                  <a:lnTo>
                    <a:pt x="472125" y="61636"/>
                  </a:lnTo>
                  <a:cubicBezTo>
                    <a:pt x="472125" y="61636"/>
                    <a:pt x="469285" y="102402"/>
                    <a:pt x="503419" y="127046"/>
                  </a:cubicBezTo>
                  <a:cubicBezTo>
                    <a:pt x="526031" y="143367"/>
                    <a:pt x="628578" y="168765"/>
                    <a:pt x="628578" y="168765"/>
                  </a:cubicBezTo>
                  <a:close/>
                </a:path>
              </a:pathLst>
            </a:custGeom>
            <a:solidFill>
              <a:srgbClr val="160A3A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6" name="Freeform: Shape 1165">
              <a:extLst>
                <a:ext uri="{FF2B5EF4-FFF2-40B4-BE49-F238E27FC236}">
                  <a16:creationId xmlns:a16="http://schemas.microsoft.com/office/drawing/2014/main" id="{C778B3B1-57DF-4211-BBF2-B63BC4E74809}"/>
                </a:ext>
              </a:extLst>
            </p:cNvPr>
            <p:cNvSpPr/>
            <p:nvPr/>
          </p:nvSpPr>
          <p:spPr>
            <a:xfrm>
              <a:off x="6177127" y="1468150"/>
              <a:ext cx="1797" cy="1797"/>
            </a:xfrm>
            <a:custGeom>
              <a:avLst/>
              <a:gdLst/>
              <a:ahLst/>
              <a:cxnLst/>
              <a:rect l="l" t="t" r="r" b="b"/>
              <a:pathLst>
                <a:path w="1797" h="1797"/>
              </a:pathLst>
            </a:custGeom>
            <a:solidFill>
              <a:srgbClr val="160A3A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7" name="Freeform: Shape 1166">
              <a:extLst>
                <a:ext uri="{FF2B5EF4-FFF2-40B4-BE49-F238E27FC236}">
                  <a16:creationId xmlns:a16="http://schemas.microsoft.com/office/drawing/2014/main" id="{43939AC6-2C6D-44FB-AB68-F0EF0C1312B6}"/>
                </a:ext>
              </a:extLst>
            </p:cNvPr>
            <p:cNvSpPr/>
            <p:nvPr/>
          </p:nvSpPr>
          <p:spPr>
            <a:xfrm>
              <a:off x="9735347" y="1938218"/>
              <a:ext cx="1025300" cy="386718"/>
            </a:xfrm>
            <a:custGeom>
              <a:avLst/>
              <a:gdLst>
                <a:gd name="connsiteX0" fmla="*/ 682953 w 1025300"/>
                <a:gd name="connsiteY0" fmla="*/ 204400 h 386718"/>
                <a:gd name="connsiteX1" fmla="*/ 1025301 w 1025300"/>
                <a:gd name="connsiteY1" fmla="*/ 386718 h 386718"/>
                <a:gd name="connsiteX2" fmla="*/ 775667 w 1025300"/>
                <a:gd name="connsiteY2" fmla="*/ 345736 h 386718"/>
                <a:gd name="connsiteX3" fmla="*/ 752048 w 1025300"/>
                <a:gd name="connsiteY3" fmla="*/ 304178 h 386718"/>
                <a:gd name="connsiteX4" fmla="*/ 200293 w 1025300"/>
                <a:gd name="connsiteY4" fmla="*/ 254100 h 386718"/>
                <a:gd name="connsiteX5" fmla="*/ 103930 w 1025300"/>
                <a:gd name="connsiteY5" fmla="*/ 79313 h 386718"/>
                <a:gd name="connsiteX6" fmla="*/ 0 w 1025300"/>
                <a:gd name="connsiteY6" fmla="*/ 7504 h 386718"/>
                <a:gd name="connsiteX7" fmla="*/ 682953 w 1025300"/>
                <a:gd name="connsiteY7" fmla="*/ 204400 h 386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5300" h="386718">
                  <a:moveTo>
                    <a:pt x="682953" y="204400"/>
                  </a:moveTo>
                  <a:cubicBezTo>
                    <a:pt x="830993" y="298552"/>
                    <a:pt x="942779" y="354130"/>
                    <a:pt x="1025301" y="386718"/>
                  </a:cubicBezTo>
                  <a:cubicBezTo>
                    <a:pt x="889393" y="361428"/>
                    <a:pt x="775667" y="345736"/>
                    <a:pt x="775667" y="345736"/>
                  </a:cubicBezTo>
                  <a:cubicBezTo>
                    <a:pt x="775667" y="345736"/>
                    <a:pt x="781347" y="322117"/>
                    <a:pt x="752048" y="304178"/>
                  </a:cubicBezTo>
                  <a:cubicBezTo>
                    <a:pt x="722767" y="286221"/>
                    <a:pt x="200293" y="254100"/>
                    <a:pt x="200293" y="254100"/>
                  </a:cubicBezTo>
                  <a:cubicBezTo>
                    <a:pt x="200293" y="254100"/>
                    <a:pt x="200293" y="146395"/>
                    <a:pt x="103930" y="79313"/>
                  </a:cubicBezTo>
                  <a:cubicBezTo>
                    <a:pt x="7549" y="12231"/>
                    <a:pt x="15117" y="14119"/>
                    <a:pt x="0" y="7504"/>
                  </a:cubicBezTo>
                  <a:cubicBezTo>
                    <a:pt x="0" y="7504"/>
                    <a:pt x="268651" y="-59075"/>
                    <a:pt x="682953" y="204400"/>
                  </a:cubicBezTo>
                  <a:close/>
                </a:path>
              </a:pathLst>
            </a:custGeom>
            <a:solidFill>
              <a:srgbClr val="160A3A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8" name="Freeform: Shape 1167">
              <a:extLst>
                <a:ext uri="{FF2B5EF4-FFF2-40B4-BE49-F238E27FC236}">
                  <a16:creationId xmlns:a16="http://schemas.microsoft.com/office/drawing/2014/main" id="{F3064101-B93B-4B36-B2B6-103EBC3F855C}"/>
                </a:ext>
              </a:extLst>
            </p:cNvPr>
            <p:cNvSpPr/>
            <p:nvPr/>
          </p:nvSpPr>
          <p:spPr>
            <a:xfrm>
              <a:off x="10948790" y="2367663"/>
              <a:ext cx="14020" cy="1761"/>
            </a:xfrm>
            <a:custGeom>
              <a:avLst/>
              <a:gdLst>
                <a:gd name="connsiteX0" fmla="*/ 14020 w 14020"/>
                <a:gd name="connsiteY0" fmla="*/ 0 h 1761"/>
                <a:gd name="connsiteX1" fmla="*/ 0 w 14020"/>
                <a:gd name="connsiteY1" fmla="*/ 1762 h 1761"/>
                <a:gd name="connsiteX2" fmla="*/ 14020 w 14020"/>
                <a:gd name="connsiteY2" fmla="*/ 0 h 1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20" h="1761">
                  <a:moveTo>
                    <a:pt x="14020" y="0"/>
                  </a:moveTo>
                  <a:cubicBezTo>
                    <a:pt x="13392" y="180"/>
                    <a:pt x="8952" y="1312"/>
                    <a:pt x="0" y="1762"/>
                  </a:cubicBezTo>
                  <a:cubicBezTo>
                    <a:pt x="8538" y="719"/>
                    <a:pt x="13374" y="72"/>
                    <a:pt x="14020" y="0"/>
                  </a:cubicBezTo>
                  <a:close/>
                </a:path>
              </a:pathLst>
            </a:custGeom>
            <a:solidFill>
              <a:srgbClr val="160A3A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9" name="Freeform: Shape 1168">
              <a:extLst>
                <a:ext uri="{FF2B5EF4-FFF2-40B4-BE49-F238E27FC236}">
                  <a16:creationId xmlns:a16="http://schemas.microsoft.com/office/drawing/2014/main" id="{0E106479-4A3D-4B11-8206-090A0241BEBC}"/>
                </a:ext>
              </a:extLst>
            </p:cNvPr>
            <p:cNvSpPr/>
            <p:nvPr/>
          </p:nvSpPr>
          <p:spPr>
            <a:xfrm>
              <a:off x="10765303" y="3458284"/>
              <a:ext cx="5194" cy="25362"/>
            </a:xfrm>
            <a:custGeom>
              <a:avLst/>
              <a:gdLst>
                <a:gd name="connsiteX0" fmla="*/ 0 w 5194"/>
                <a:gd name="connsiteY0" fmla="*/ 25362 h 25362"/>
                <a:gd name="connsiteX1" fmla="*/ 5195 w 5194"/>
                <a:gd name="connsiteY1" fmla="*/ 0 h 25362"/>
                <a:gd name="connsiteX2" fmla="*/ 0 w 5194"/>
                <a:gd name="connsiteY2" fmla="*/ 25362 h 2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94" h="25362">
                  <a:moveTo>
                    <a:pt x="0" y="25362"/>
                  </a:moveTo>
                  <a:lnTo>
                    <a:pt x="5195" y="0"/>
                  </a:lnTo>
                  <a:cubicBezTo>
                    <a:pt x="2930" y="14883"/>
                    <a:pt x="287" y="24392"/>
                    <a:pt x="0" y="25362"/>
                  </a:cubicBezTo>
                  <a:close/>
                </a:path>
              </a:pathLst>
            </a:custGeom>
            <a:solidFill>
              <a:srgbClr val="160A3A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0" name="Freeform: Shape 1169">
              <a:extLst>
                <a:ext uri="{FF2B5EF4-FFF2-40B4-BE49-F238E27FC236}">
                  <a16:creationId xmlns:a16="http://schemas.microsoft.com/office/drawing/2014/main" id="{7BC8B620-FC44-46AB-90A2-9A295BE058EA}"/>
                </a:ext>
              </a:extLst>
            </p:cNvPr>
            <p:cNvSpPr/>
            <p:nvPr/>
          </p:nvSpPr>
          <p:spPr>
            <a:xfrm>
              <a:off x="11203277" y="2462048"/>
              <a:ext cx="145433" cy="303270"/>
            </a:xfrm>
            <a:custGeom>
              <a:avLst/>
              <a:gdLst>
                <a:gd name="connsiteX0" fmla="*/ 145434 w 145433"/>
                <a:gd name="connsiteY0" fmla="*/ 15476 h 303270"/>
                <a:gd name="connsiteX1" fmla="*/ 0 w 145433"/>
                <a:gd name="connsiteY1" fmla="*/ 303271 h 303270"/>
                <a:gd name="connsiteX2" fmla="*/ 6884 w 145433"/>
                <a:gd name="connsiteY2" fmla="*/ 8035 h 303270"/>
                <a:gd name="connsiteX3" fmla="*/ 1474 w 145433"/>
                <a:gd name="connsiteY3" fmla="*/ 0 h 303270"/>
                <a:gd name="connsiteX4" fmla="*/ 145434 w 145433"/>
                <a:gd name="connsiteY4" fmla="*/ 15476 h 30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33" h="303270">
                  <a:moveTo>
                    <a:pt x="145434" y="15476"/>
                  </a:moveTo>
                  <a:cubicBezTo>
                    <a:pt x="112576" y="112648"/>
                    <a:pt x="64547" y="212876"/>
                    <a:pt x="0" y="303271"/>
                  </a:cubicBezTo>
                  <a:cubicBezTo>
                    <a:pt x="8915" y="268472"/>
                    <a:pt x="50132" y="94512"/>
                    <a:pt x="6884" y="8035"/>
                  </a:cubicBezTo>
                  <a:cubicBezTo>
                    <a:pt x="5536" y="5356"/>
                    <a:pt x="3739" y="2678"/>
                    <a:pt x="1474" y="0"/>
                  </a:cubicBezTo>
                  <a:cubicBezTo>
                    <a:pt x="51893" y="15458"/>
                    <a:pt x="100443" y="19125"/>
                    <a:pt x="145434" y="15476"/>
                  </a:cubicBezTo>
                  <a:close/>
                </a:path>
              </a:pathLst>
            </a:custGeom>
            <a:solidFill>
              <a:srgbClr val="160A3A"/>
            </a:solidFill>
            <a:ln w="17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2DE3E9D-20AB-9C96-F8F2-9021C30C5D56}"/>
              </a:ext>
            </a:extLst>
          </p:cNvPr>
          <p:cNvSpPr txBox="1"/>
          <p:nvPr/>
        </p:nvSpPr>
        <p:spPr>
          <a:xfrm>
            <a:off x="2686152" y="5137107"/>
            <a:ext cx="2958469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ru-RU" sz="1800" b="1" kern="0" dirty="0" err="1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Какво</a:t>
            </a:r>
            <a:r>
              <a:rPr lang="ru-RU" sz="1800" b="1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е </a:t>
            </a:r>
            <a:r>
              <a:rPr lang="ru-RU" sz="1800" b="1" kern="0" dirty="0" err="1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виртуална</a:t>
            </a:r>
            <a:r>
              <a:rPr lang="ru-RU" sz="1800" b="1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</a:t>
            </a:r>
            <a:r>
              <a:rPr lang="ru-RU" sz="1800" b="1" kern="0" dirty="0" err="1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разходка</a:t>
            </a:r>
            <a:r>
              <a:rPr lang="ru-RU" sz="1800" b="1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и как </a:t>
            </a:r>
            <a:r>
              <a:rPr lang="ru-RU" sz="1800" b="1" kern="0" dirty="0" err="1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ще</a:t>
            </a:r>
            <a:r>
              <a:rPr lang="ru-RU" sz="1800" b="1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</a:t>
            </a:r>
            <a:r>
              <a:rPr lang="ru-RU" sz="1800" b="1" kern="0" dirty="0" err="1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помогне</a:t>
            </a:r>
            <a:r>
              <a:rPr lang="ru-RU" sz="1800" b="1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на </a:t>
            </a:r>
            <a:r>
              <a:rPr lang="ru-RU" sz="1800" b="1" kern="0" dirty="0" err="1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студентите</a:t>
            </a:r>
            <a:r>
              <a:rPr lang="ru-RU" sz="1800" b="1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?</a:t>
            </a:r>
            <a:endParaRPr lang="en-US" sz="1800" b="1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99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Placeholder 35">
            <a:extLst>
              <a:ext uri="{FF2B5EF4-FFF2-40B4-BE49-F238E27FC236}">
                <a16:creationId xmlns:a16="http://schemas.microsoft.com/office/drawing/2014/main" id="{984BD025-E8D6-4986-ACB4-348E6D14FD1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0" r="5550"/>
          <a:stretch/>
        </p:blipFill>
        <p:spPr>
          <a:xfrm>
            <a:off x="4575722" y="227773"/>
            <a:ext cx="6932127" cy="4386230"/>
          </a:xfrm>
        </p:spPr>
      </p:pic>
      <p:sp>
        <p:nvSpPr>
          <p:cNvPr id="969" name="Rectangle: Rounded Corners 968">
            <a:extLst>
              <a:ext uri="{FF2B5EF4-FFF2-40B4-BE49-F238E27FC236}">
                <a16:creationId xmlns:a16="http://schemas.microsoft.com/office/drawing/2014/main" id="{9A03188F-313C-4343-89F8-26EF3ADF19BC}"/>
              </a:ext>
            </a:extLst>
          </p:cNvPr>
          <p:cNvSpPr/>
          <p:nvPr/>
        </p:nvSpPr>
        <p:spPr>
          <a:xfrm>
            <a:off x="5302324" y="3768226"/>
            <a:ext cx="5544616" cy="2757117"/>
          </a:xfrm>
          <a:prstGeom prst="roundRect">
            <a:avLst>
              <a:gd name="adj" fmla="val 8835"/>
            </a:avLst>
          </a:pr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63EEB3-F05E-4EFB-A873-46F319EDA936}"/>
              </a:ext>
            </a:extLst>
          </p:cNvPr>
          <p:cNvSpPr txBox="1"/>
          <p:nvPr/>
        </p:nvSpPr>
        <p:spPr>
          <a:xfrm>
            <a:off x="5413702" y="3933056"/>
            <a:ext cx="525658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bg-BG" sz="2800" b="1" i="0" dirty="0">
                <a:solidFill>
                  <a:schemeClr val="accent2"/>
                </a:solidFill>
                <a:effectLst/>
                <a:latin typeface="Arial Black" panose="020B0A04020102020204" pitchFamily="34" charset="0"/>
              </a:rPr>
              <a:t>ВИРТУАЛНА РЕАЛНОСТ</a:t>
            </a:r>
            <a:endParaRPr lang="en-IN" sz="2800" b="1" dirty="0">
              <a:solidFill>
                <a:schemeClr val="accent2"/>
              </a:solidFill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970" name="TextBox 969">
            <a:extLst>
              <a:ext uri="{FF2B5EF4-FFF2-40B4-BE49-F238E27FC236}">
                <a16:creationId xmlns:a16="http://schemas.microsoft.com/office/drawing/2014/main" id="{1A0F3EB3-F5B2-4451-8944-2519F6807F15}"/>
              </a:ext>
            </a:extLst>
          </p:cNvPr>
          <p:cNvSpPr txBox="1"/>
          <p:nvPr/>
        </p:nvSpPr>
        <p:spPr>
          <a:xfrm>
            <a:off x="5485501" y="4437112"/>
            <a:ext cx="5112568" cy="193899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ru-RU" sz="18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С </a:t>
            </a:r>
            <a:r>
              <a:rPr lang="ru-RU" sz="1800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помощта</a:t>
            </a:r>
            <a:r>
              <a:rPr lang="ru-RU" sz="18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на </a:t>
            </a:r>
            <a:r>
              <a:rPr lang="ru-RU" sz="1800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виртуална</a:t>
            </a:r>
            <a:r>
              <a:rPr lang="ru-RU" sz="18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(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V</a:t>
            </a:r>
            <a:r>
              <a:rPr lang="ru-RU" sz="1800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irtual</a:t>
            </a:r>
            <a:r>
              <a:rPr lang="ru-RU" sz="18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latin typeface="Open Sans" panose="020B0606030504020204" pitchFamily="34" charset="0"/>
              </a:rPr>
              <a:t>R</a:t>
            </a:r>
            <a:r>
              <a:rPr lang="ru-RU" sz="1800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eаlity</a:t>
            </a:r>
            <a:r>
              <a:rPr lang="ru-RU" sz="18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) </a:t>
            </a:r>
            <a:r>
              <a:rPr lang="ru-RU" sz="1800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реалност</a:t>
            </a:r>
            <a:r>
              <a:rPr lang="ru-RU" sz="18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sz="1800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студентите</a:t>
            </a:r>
            <a:r>
              <a:rPr lang="ru-RU" sz="18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не </a:t>
            </a:r>
            <a:r>
              <a:rPr lang="ru-RU" sz="1800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са</a:t>
            </a:r>
            <a:r>
              <a:rPr lang="ru-RU" sz="18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sz="1800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ограничени</a:t>
            </a:r>
            <a:r>
              <a:rPr lang="ru-RU" sz="18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sz="1800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единствено</a:t>
            </a:r>
            <a:r>
              <a:rPr lang="ru-RU" sz="18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в </a:t>
            </a:r>
            <a:r>
              <a:rPr lang="ru-RU" sz="1800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пространството</a:t>
            </a:r>
            <a:r>
              <a:rPr lang="ru-RU" sz="18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ru-RU" sz="1800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което</a:t>
            </a:r>
            <a:r>
              <a:rPr lang="ru-RU" sz="18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sz="1800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предлага</a:t>
            </a:r>
            <a:r>
              <a:rPr lang="ru-RU" sz="18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sz="1800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учебната</a:t>
            </a:r>
            <a:r>
              <a:rPr lang="ru-RU" sz="18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зала. VR </a:t>
            </a:r>
            <a:r>
              <a:rPr lang="ru-RU" sz="1800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позволява</a:t>
            </a:r>
            <a:r>
              <a:rPr lang="ru-RU" sz="18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на </a:t>
            </a:r>
            <a:r>
              <a:rPr lang="ru-RU" sz="1800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студентите</a:t>
            </a:r>
            <a:r>
              <a:rPr lang="ru-RU" sz="18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да посетят предприятия от </a:t>
            </a:r>
            <a:r>
              <a:rPr lang="ru-RU" sz="1800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цял</a:t>
            </a:r>
            <a:r>
              <a:rPr lang="ru-RU" sz="18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свят, без </a:t>
            </a:r>
            <a:r>
              <a:rPr lang="ru-RU" sz="1800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изобщо</a:t>
            </a:r>
            <a:r>
              <a:rPr lang="ru-RU" sz="18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да се </a:t>
            </a:r>
            <a:r>
              <a:rPr lang="ru-RU" sz="1800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налага</a:t>
            </a:r>
            <a:r>
              <a:rPr lang="ru-RU" sz="18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да </a:t>
            </a:r>
            <a:r>
              <a:rPr lang="ru-RU" sz="1800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напускат</a:t>
            </a:r>
            <a:r>
              <a:rPr lang="ru-RU" sz="18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университета.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FAB695B-AF29-4ADD-A804-9AC2319E95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80757" y="1636582"/>
            <a:ext cx="4251485" cy="544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05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CA9A03-C201-42B6-AF8D-AB31333C8852}"/>
              </a:ext>
            </a:extLst>
          </p:cNvPr>
          <p:cNvSpPr/>
          <p:nvPr/>
        </p:nvSpPr>
        <p:spPr>
          <a:xfrm>
            <a:off x="6513616" y="404664"/>
            <a:ext cx="5298342" cy="5760640"/>
          </a:xfrm>
          <a:prstGeom prst="roundRect">
            <a:avLst>
              <a:gd name="adj" fmla="val 8835"/>
            </a:avLst>
          </a:pr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9D3EC-7881-4341-8189-469046CA259E}"/>
              </a:ext>
            </a:extLst>
          </p:cNvPr>
          <p:cNvSpPr txBox="1"/>
          <p:nvPr/>
        </p:nvSpPr>
        <p:spPr>
          <a:xfrm>
            <a:off x="7042812" y="569584"/>
            <a:ext cx="423995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bg-BG" sz="3200" b="1" dirty="0">
                <a:solidFill>
                  <a:schemeClr val="accent2"/>
                </a:solidFill>
                <a:latin typeface="Arial Black" panose="020B0A04020102020204" pitchFamily="34" charset="0"/>
                <a:cs typeface="Segoe UI Light" panose="020B0502040204020203" pitchFamily="34" charset="0"/>
              </a:rPr>
              <a:t>ПО-КАЧЕСТВЕНО ОБРАЗОВАНИЕ</a:t>
            </a:r>
            <a:endParaRPr lang="en-IN" sz="3200" b="1" dirty="0">
              <a:solidFill>
                <a:schemeClr val="accent2"/>
              </a:solidFill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BE2D0-9475-4BE8-AC62-B9A03DC275C3}"/>
              </a:ext>
            </a:extLst>
          </p:cNvPr>
          <p:cNvSpPr txBox="1"/>
          <p:nvPr/>
        </p:nvSpPr>
        <p:spPr>
          <a:xfrm>
            <a:off x="6933613" y="1764354"/>
            <a:ext cx="4458348" cy="415498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ru-RU" sz="18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Виртуалната</a:t>
            </a:r>
            <a:r>
              <a:rPr lang="ru-RU" sz="1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</a:t>
            </a:r>
            <a:r>
              <a:rPr lang="ru-RU" sz="18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реалност</a:t>
            </a:r>
            <a:r>
              <a:rPr lang="ru-RU" sz="1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</a:t>
            </a:r>
            <a:r>
              <a:rPr lang="ru-RU" sz="18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може</a:t>
            </a:r>
            <a:r>
              <a:rPr lang="ru-RU" sz="1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да </a:t>
            </a:r>
            <a:r>
              <a:rPr lang="ru-RU" sz="18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подобри</a:t>
            </a:r>
            <a:r>
              <a:rPr lang="ru-RU" sz="1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</a:t>
            </a:r>
            <a:r>
              <a:rPr lang="ru-RU" sz="18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образованието</a:t>
            </a:r>
            <a:r>
              <a:rPr lang="ru-RU" sz="1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, </a:t>
            </a:r>
            <a:r>
              <a:rPr lang="ru-RU" sz="18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като</a:t>
            </a:r>
            <a:r>
              <a:rPr lang="ru-RU" sz="1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</a:t>
            </a:r>
            <a:r>
              <a:rPr lang="ru-RU" sz="18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предостави</a:t>
            </a:r>
            <a:r>
              <a:rPr lang="ru-RU" sz="1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на </a:t>
            </a:r>
            <a:r>
              <a:rPr lang="ru-RU" sz="18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студентите</a:t>
            </a:r>
            <a:r>
              <a:rPr lang="ru-RU" sz="1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</a:t>
            </a:r>
            <a:r>
              <a:rPr lang="ru-RU" sz="18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запомнящи</a:t>
            </a:r>
            <a:r>
              <a:rPr lang="ru-RU" sz="1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се и </a:t>
            </a:r>
            <a:r>
              <a:rPr lang="ru-RU" sz="18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завладяващи</a:t>
            </a:r>
            <a:r>
              <a:rPr lang="ru-RU" sz="1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</a:t>
            </a:r>
            <a:r>
              <a:rPr lang="ru-RU" sz="18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преживявания</a:t>
            </a:r>
            <a:r>
              <a:rPr lang="bg-BG" sz="1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, чрез виртуални разходки в предприятия, демонстриращи нагледно изучаваните технологии и процеси от учебния материал</a:t>
            </a:r>
            <a:r>
              <a:rPr lang="ru-RU" sz="1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, </a:t>
            </a:r>
            <a:r>
              <a:rPr lang="ru-RU" sz="18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които</a:t>
            </a:r>
            <a:r>
              <a:rPr lang="ru-RU" sz="1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иначе не </a:t>
            </a:r>
            <a:r>
              <a:rPr lang="ru-RU" sz="18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биха</a:t>
            </a:r>
            <a:r>
              <a:rPr lang="ru-RU" sz="1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били </a:t>
            </a:r>
            <a:r>
              <a:rPr lang="ru-RU" sz="18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възможни</a:t>
            </a:r>
            <a:r>
              <a:rPr lang="ru-RU" sz="1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.</a:t>
            </a:r>
            <a:endParaRPr lang="en-US" sz="1800" kern="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r>
              <a:rPr lang="ru-R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Виртуалните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</a:t>
            </a:r>
            <a:r>
              <a:rPr lang="ru-R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преживявания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</a:t>
            </a:r>
            <a:r>
              <a:rPr lang="ru-R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имат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</a:t>
            </a:r>
            <a:r>
              <a:rPr lang="ru-R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силата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да </a:t>
            </a:r>
            <a:r>
              <a:rPr lang="ru-R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ангажират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и </a:t>
            </a:r>
            <a:r>
              <a:rPr lang="ru-R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вдъхновяват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</a:t>
            </a:r>
            <a:r>
              <a:rPr lang="ru-R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студентите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по уникален начин, </a:t>
            </a:r>
            <a:r>
              <a:rPr lang="ru-R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като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им </a:t>
            </a:r>
            <a:r>
              <a:rPr lang="ru-R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дават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</a:t>
            </a:r>
            <a:r>
              <a:rPr lang="ru-R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възможност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да се </a:t>
            </a:r>
            <a:r>
              <a:rPr lang="ru-R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докоснат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, </a:t>
            </a:r>
            <a:r>
              <a:rPr lang="ru-R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макар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и </a:t>
            </a:r>
            <a:r>
              <a:rPr lang="ru-R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виртуално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до </a:t>
            </a:r>
            <a:r>
              <a:rPr lang="ru-R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реално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</a:t>
            </a:r>
            <a:r>
              <a:rPr lang="ru-R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индустриално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производство.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4884F19-DCA7-4909-AA75-CD7AF589A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-1" y="2132856"/>
            <a:ext cx="7540879" cy="471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66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1B6FEF5-2338-4E5D-AC2C-70B068CA65B8}"/>
              </a:ext>
            </a:extLst>
          </p:cNvPr>
          <p:cNvSpPr/>
          <p:nvPr/>
        </p:nvSpPr>
        <p:spPr>
          <a:xfrm rot="10800000">
            <a:off x="-1" y="0"/>
            <a:ext cx="4748448" cy="5373216"/>
          </a:xfrm>
          <a:custGeom>
            <a:avLst/>
            <a:gdLst>
              <a:gd name="connsiteX0" fmla="*/ 0 w 4943896"/>
              <a:gd name="connsiteY0" fmla="*/ 5594380 h 5594380"/>
              <a:gd name="connsiteX1" fmla="*/ 0 w 4943896"/>
              <a:gd name="connsiteY1" fmla="*/ 268414 h 5594380"/>
              <a:gd name="connsiteX2" fmla="*/ 268414 w 4943896"/>
              <a:gd name="connsiteY2" fmla="*/ 0 h 5594380"/>
              <a:gd name="connsiteX3" fmla="*/ 4943896 w 4943896"/>
              <a:gd name="connsiteY3" fmla="*/ 0 h 5594380"/>
              <a:gd name="connsiteX4" fmla="*/ 4943896 w 4943896"/>
              <a:gd name="connsiteY4" fmla="*/ 5594380 h 5594380"/>
              <a:gd name="connsiteX5" fmla="*/ 0 w 4943896"/>
              <a:gd name="connsiteY5" fmla="*/ 5594380 h 559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43896" h="5594380">
                <a:moveTo>
                  <a:pt x="0" y="5594380"/>
                </a:moveTo>
                <a:lnTo>
                  <a:pt x="0" y="268414"/>
                </a:lnTo>
                <a:cubicBezTo>
                  <a:pt x="0" y="120173"/>
                  <a:pt x="120173" y="0"/>
                  <a:pt x="268414" y="0"/>
                </a:cubicBezTo>
                <a:lnTo>
                  <a:pt x="4943896" y="0"/>
                </a:lnTo>
                <a:lnTo>
                  <a:pt x="4943896" y="5594380"/>
                </a:lnTo>
                <a:lnTo>
                  <a:pt x="0" y="559438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ECB500-95C4-484C-B300-11EE06901A5B}"/>
              </a:ext>
            </a:extLst>
          </p:cNvPr>
          <p:cNvSpPr txBox="1"/>
          <p:nvPr/>
        </p:nvSpPr>
        <p:spPr>
          <a:xfrm>
            <a:off x="555659" y="440362"/>
            <a:ext cx="3637125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bg-BG" sz="4000" b="1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ВИРТУАЛНА РАЗХОДКА</a:t>
            </a:r>
            <a:endParaRPr lang="en-IN" sz="4000" b="1" dirty="0">
              <a:solidFill>
                <a:schemeClr val="bg1"/>
              </a:solidFill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37F509-9459-4EAE-9AA3-B29081B29FBF}"/>
              </a:ext>
            </a:extLst>
          </p:cNvPr>
          <p:cNvSpPr txBox="1"/>
          <p:nvPr/>
        </p:nvSpPr>
        <p:spPr>
          <a:xfrm>
            <a:off x="357997" y="1998848"/>
            <a:ext cx="4032448" cy="304698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kern="0" dirty="0" err="1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Студентите</a:t>
            </a:r>
            <a:r>
              <a:rPr lang="ru-RU" sz="18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</a:t>
            </a:r>
            <a:r>
              <a:rPr lang="ru-RU" sz="1800" kern="0" dirty="0" err="1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разбират</a:t>
            </a:r>
            <a:r>
              <a:rPr lang="ru-RU" sz="18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</a:t>
            </a:r>
            <a:r>
              <a:rPr lang="ru-RU" sz="1800" kern="0" dirty="0" err="1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по-добре</a:t>
            </a:r>
            <a:r>
              <a:rPr lang="ru-RU" sz="18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чрез </a:t>
            </a:r>
            <a:r>
              <a:rPr lang="ru-RU" sz="1800" kern="0" dirty="0" err="1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визуална</a:t>
            </a:r>
            <a:r>
              <a:rPr lang="ru-RU" sz="18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демонстрация.</a:t>
            </a:r>
          </a:p>
          <a:p>
            <a:endParaRPr lang="ru-RU" sz="1800" kern="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VR </a:t>
            </a:r>
            <a:r>
              <a:rPr lang="ru-RU" sz="1800" dirty="0" err="1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има</a:t>
            </a:r>
            <a:r>
              <a:rPr lang="ru-RU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</a:t>
            </a:r>
            <a:r>
              <a:rPr lang="ru-RU" sz="1800" dirty="0" err="1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способността</a:t>
            </a:r>
            <a:r>
              <a:rPr lang="ru-RU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да </a:t>
            </a:r>
            <a:r>
              <a:rPr lang="ru-RU" sz="1800" dirty="0" err="1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вдъхновява</a:t>
            </a:r>
            <a:r>
              <a:rPr lang="ru-RU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.</a:t>
            </a:r>
          </a:p>
          <a:p>
            <a:endParaRPr lang="ru-RU" sz="18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VR </a:t>
            </a:r>
            <a:r>
              <a:rPr lang="ru-RU" sz="1800" dirty="0" err="1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предизвиква</a:t>
            </a:r>
            <a:r>
              <a:rPr lang="ru-RU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</a:t>
            </a:r>
            <a:r>
              <a:rPr lang="ru-RU" sz="1800" dirty="0" err="1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въображението</a:t>
            </a:r>
            <a:r>
              <a:rPr lang="ru-RU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и </a:t>
            </a:r>
            <a:r>
              <a:rPr lang="ru-RU" sz="1800" dirty="0" err="1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насърчава</a:t>
            </a:r>
            <a:r>
              <a:rPr lang="ru-RU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</a:t>
            </a:r>
            <a:r>
              <a:rPr lang="ru-RU" sz="1800" dirty="0" err="1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креативното</a:t>
            </a:r>
            <a:r>
              <a:rPr lang="ru-RU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</a:t>
            </a:r>
            <a:r>
              <a:rPr lang="ru-RU" sz="1800" dirty="0" err="1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мислене</a:t>
            </a:r>
            <a:r>
              <a:rPr lang="ru-RU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.</a:t>
            </a:r>
          </a:p>
          <a:p>
            <a:endParaRPr lang="ru-RU" sz="18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VR </a:t>
            </a:r>
            <a:r>
              <a:rPr lang="ru-RU" sz="1800" dirty="0" err="1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осигурява</a:t>
            </a:r>
            <a:r>
              <a:rPr lang="ru-RU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</a:t>
            </a:r>
            <a:r>
              <a:rPr lang="ru-RU" sz="1800" dirty="0" err="1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реалистични</a:t>
            </a:r>
            <a:r>
              <a:rPr lang="ru-RU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</a:t>
            </a:r>
            <a:r>
              <a:rPr lang="ru-RU" sz="1800" dirty="0" err="1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разходки</a:t>
            </a:r>
            <a:r>
              <a:rPr lang="ru-RU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 в </a:t>
            </a:r>
            <a:r>
              <a:rPr lang="ru-RU" sz="1800" dirty="0" err="1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производството</a:t>
            </a:r>
            <a:r>
              <a:rPr lang="ru-RU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.</a:t>
            </a:r>
            <a:endParaRPr lang="en-US" sz="1800" dirty="0">
              <a:solidFill>
                <a:schemeClr val="bg1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pic>
        <p:nvPicPr>
          <p:cNvPr id="11" name="Online Media 10" title="Toyota VR / 360° Factory Tour">
            <a:hlinkClick r:id="" action="ppaction://media"/>
            <a:extLst>
              <a:ext uri="{FF2B5EF4-FFF2-40B4-BE49-F238E27FC236}">
                <a16:creationId xmlns:a16="http://schemas.microsoft.com/office/drawing/2014/main" id="{445B719F-C004-797F-401F-1D326139863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217259" y="2276872"/>
            <a:ext cx="5971566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2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95AB837-9ABA-4EC7-82DE-81D07FB3B6B9}"/>
              </a:ext>
            </a:extLst>
          </p:cNvPr>
          <p:cNvGrpSpPr/>
          <p:nvPr/>
        </p:nvGrpSpPr>
        <p:grpSpPr>
          <a:xfrm>
            <a:off x="3847970" y="4581129"/>
            <a:ext cx="4492884" cy="2276871"/>
            <a:chOff x="3358108" y="4581129"/>
            <a:chExt cx="4492884" cy="2276871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3A8C115-E789-41FC-8817-DC87943E0D76}"/>
                </a:ext>
              </a:extLst>
            </p:cNvPr>
            <p:cNvSpPr/>
            <p:nvPr/>
          </p:nvSpPr>
          <p:spPr>
            <a:xfrm>
              <a:off x="3358108" y="4581129"/>
              <a:ext cx="4492884" cy="2276871"/>
            </a:xfrm>
            <a:custGeom>
              <a:avLst/>
              <a:gdLst>
                <a:gd name="connsiteX0" fmla="*/ 241752 w 4492884"/>
                <a:gd name="connsiteY0" fmla="*/ 0 h 2276871"/>
                <a:gd name="connsiteX1" fmla="*/ 4251132 w 4492884"/>
                <a:gd name="connsiteY1" fmla="*/ 0 h 2276871"/>
                <a:gd name="connsiteX2" fmla="*/ 4492884 w 4492884"/>
                <a:gd name="connsiteY2" fmla="*/ 241752 h 2276871"/>
                <a:gd name="connsiteX3" fmla="*/ 4492884 w 4492884"/>
                <a:gd name="connsiteY3" fmla="*/ 2276871 h 2276871"/>
                <a:gd name="connsiteX4" fmla="*/ 0 w 4492884"/>
                <a:gd name="connsiteY4" fmla="*/ 2276871 h 2276871"/>
                <a:gd name="connsiteX5" fmla="*/ 0 w 4492884"/>
                <a:gd name="connsiteY5" fmla="*/ 241752 h 2276871"/>
                <a:gd name="connsiteX6" fmla="*/ 241752 w 4492884"/>
                <a:gd name="connsiteY6" fmla="*/ 0 h 2276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92884" h="2276871">
                  <a:moveTo>
                    <a:pt x="241752" y="0"/>
                  </a:moveTo>
                  <a:lnTo>
                    <a:pt x="4251132" y="0"/>
                  </a:lnTo>
                  <a:cubicBezTo>
                    <a:pt x="4384648" y="0"/>
                    <a:pt x="4492884" y="108236"/>
                    <a:pt x="4492884" y="241752"/>
                  </a:cubicBezTo>
                  <a:lnTo>
                    <a:pt x="4492884" y="2276871"/>
                  </a:lnTo>
                  <a:lnTo>
                    <a:pt x="0" y="2276871"/>
                  </a:lnTo>
                  <a:lnTo>
                    <a:pt x="0" y="241752"/>
                  </a:lnTo>
                  <a:cubicBezTo>
                    <a:pt x="0" y="108236"/>
                    <a:pt x="108236" y="0"/>
                    <a:pt x="241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635000" dist="825500" dir="96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DBD2B7-EBAE-4CF4-AB5B-0ADD7AB06586}"/>
                </a:ext>
              </a:extLst>
            </p:cNvPr>
            <p:cNvSpPr txBox="1"/>
            <p:nvPr/>
          </p:nvSpPr>
          <p:spPr>
            <a:xfrm>
              <a:off x="3826413" y="4897817"/>
              <a:ext cx="3530382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OCULUS GO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FC1B47-52C8-4E8C-A99F-2D631F0B0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0" y="716976"/>
            <a:ext cx="10969943" cy="711081"/>
          </a:xfrm>
        </p:spPr>
        <p:txBody>
          <a:bodyPr/>
          <a:lstStyle/>
          <a:p>
            <a:r>
              <a:rPr lang="bg-BG" dirty="0">
                <a:latin typeface="Arial Black" panose="020B0A04020102020204" pitchFamily="34" charset="0"/>
              </a:rPr>
              <a:t>ИЗБОР НА ОЧИЛА ЗА </a:t>
            </a:r>
            <a:br>
              <a:rPr lang="bg-BG" dirty="0">
                <a:latin typeface="Arial Black" panose="020B0A04020102020204" pitchFamily="34" charset="0"/>
              </a:rPr>
            </a:br>
            <a:r>
              <a:rPr lang="bg-BG" dirty="0">
                <a:latin typeface="Arial Black" panose="020B0A04020102020204" pitchFamily="34" charset="0"/>
              </a:rPr>
              <a:t>ВИРТУАЛНА РЕАЛНОСТ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6EADE74-2B57-4A60-BEBA-E644339A83C2}"/>
              </a:ext>
            </a:extLst>
          </p:cNvPr>
          <p:cNvSpPr/>
          <p:nvPr/>
        </p:nvSpPr>
        <p:spPr>
          <a:xfrm>
            <a:off x="609440" y="5661247"/>
            <a:ext cx="3480953" cy="1196753"/>
          </a:xfrm>
          <a:custGeom>
            <a:avLst/>
            <a:gdLst>
              <a:gd name="connsiteX0" fmla="*/ 204133 w 3480953"/>
              <a:gd name="connsiteY0" fmla="*/ 0 h 836364"/>
              <a:gd name="connsiteX1" fmla="*/ 3276820 w 3480953"/>
              <a:gd name="connsiteY1" fmla="*/ 0 h 836364"/>
              <a:gd name="connsiteX2" fmla="*/ 3480953 w 3480953"/>
              <a:gd name="connsiteY2" fmla="*/ 204133 h 836364"/>
              <a:gd name="connsiteX3" fmla="*/ 3480953 w 3480953"/>
              <a:gd name="connsiteY3" fmla="*/ 836364 h 836364"/>
              <a:gd name="connsiteX4" fmla="*/ 0 w 3480953"/>
              <a:gd name="connsiteY4" fmla="*/ 836364 h 836364"/>
              <a:gd name="connsiteX5" fmla="*/ 0 w 3480953"/>
              <a:gd name="connsiteY5" fmla="*/ 204133 h 836364"/>
              <a:gd name="connsiteX6" fmla="*/ 204133 w 3480953"/>
              <a:gd name="connsiteY6" fmla="*/ 0 h 83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0953" h="836364">
                <a:moveTo>
                  <a:pt x="204133" y="0"/>
                </a:moveTo>
                <a:lnTo>
                  <a:pt x="3276820" y="0"/>
                </a:lnTo>
                <a:cubicBezTo>
                  <a:pt x="3389560" y="0"/>
                  <a:pt x="3480953" y="91393"/>
                  <a:pt x="3480953" y="204133"/>
                </a:cubicBezTo>
                <a:lnTo>
                  <a:pt x="3480953" y="836364"/>
                </a:lnTo>
                <a:lnTo>
                  <a:pt x="0" y="836364"/>
                </a:lnTo>
                <a:lnTo>
                  <a:pt x="0" y="204133"/>
                </a:lnTo>
                <a:cubicBezTo>
                  <a:pt x="0" y="91393"/>
                  <a:pt x="91393" y="0"/>
                  <a:pt x="2041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A547FAB-F290-4688-8CC9-ED803930BDA3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88825" cy="0"/>
          </a:xfrm>
          <a:prstGeom prst="line">
            <a:avLst/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A2D0194-B136-4E6B-9DFB-816720D54302}"/>
              </a:ext>
            </a:extLst>
          </p:cNvPr>
          <p:cNvSpPr/>
          <p:nvPr/>
        </p:nvSpPr>
        <p:spPr>
          <a:xfrm>
            <a:off x="7278700" y="5267149"/>
            <a:ext cx="4266103" cy="1597102"/>
          </a:xfrm>
          <a:custGeom>
            <a:avLst/>
            <a:gdLst>
              <a:gd name="connsiteX0" fmla="*/ 292989 w 4266103"/>
              <a:gd name="connsiteY0" fmla="*/ 0 h 1246628"/>
              <a:gd name="connsiteX1" fmla="*/ 3973114 w 4266103"/>
              <a:gd name="connsiteY1" fmla="*/ 0 h 1246628"/>
              <a:gd name="connsiteX2" fmla="*/ 4266103 w 4266103"/>
              <a:gd name="connsiteY2" fmla="*/ 292989 h 1246628"/>
              <a:gd name="connsiteX3" fmla="*/ 4266103 w 4266103"/>
              <a:gd name="connsiteY3" fmla="*/ 1246628 h 1246628"/>
              <a:gd name="connsiteX4" fmla="*/ 0 w 4266103"/>
              <a:gd name="connsiteY4" fmla="*/ 1246628 h 1246628"/>
              <a:gd name="connsiteX5" fmla="*/ 0 w 4266103"/>
              <a:gd name="connsiteY5" fmla="*/ 292989 h 1246628"/>
              <a:gd name="connsiteX6" fmla="*/ 292989 w 4266103"/>
              <a:gd name="connsiteY6" fmla="*/ 0 h 12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66103" h="1246628">
                <a:moveTo>
                  <a:pt x="292989" y="0"/>
                </a:moveTo>
                <a:lnTo>
                  <a:pt x="3973114" y="0"/>
                </a:lnTo>
                <a:cubicBezTo>
                  <a:pt x="4134927" y="0"/>
                  <a:pt x="4266103" y="131176"/>
                  <a:pt x="4266103" y="292989"/>
                </a:cubicBezTo>
                <a:lnTo>
                  <a:pt x="4266103" y="1246628"/>
                </a:lnTo>
                <a:lnTo>
                  <a:pt x="0" y="1246628"/>
                </a:lnTo>
                <a:lnTo>
                  <a:pt x="0" y="292989"/>
                </a:lnTo>
                <a:cubicBezTo>
                  <a:pt x="0" y="131176"/>
                  <a:pt x="131176" y="0"/>
                  <a:pt x="29298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AB8BAD-0A48-4207-BA3C-B747F6F99A27}"/>
              </a:ext>
            </a:extLst>
          </p:cNvPr>
          <p:cNvSpPr txBox="1"/>
          <p:nvPr/>
        </p:nvSpPr>
        <p:spPr>
          <a:xfrm>
            <a:off x="7613258" y="5512673"/>
            <a:ext cx="3596986" cy="85452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GOOGLE DAYDREAM</a:t>
            </a:r>
          </a:p>
          <a:p>
            <a:pPr algn="ctr">
              <a:lnSpc>
                <a:spcPct val="150000"/>
              </a:lnSpc>
            </a:pPr>
            <a:r>
              <a:rPr lang="en-IN" b="1" dirty="0">
                <a:solidFill>
                  <a:schemeClr val="bg1"/>
                </a:solidFill>
              </a:rPr>
              <a:t>150 </a:t>
            </a:r>
            <a:r>
              <a:rPr lang="bg-BG" b="1" dirty="0">
                <a:solidFill>
                  <a:schemeClr val="bg1"/>
                </a:solidFill>
              </a:rPr>
              <a:t>ЛЕВА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878966-46B2-345D-7D57-B51FD33047A0}"/>
              </a:ext>
            </a:extLst>
          </p:cNvPr>
          <p:cNvSpPr txBox="1"/>
          <p:nvPr/>
        </p:nvSpPr>
        <p:spPr>
          <a:xfrm>
            <a:off x="4316274" y="5416151"/>
            <a:ext cx="3530382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500 </a:t>
            </a:r>
            <a:r>
              <a:rPr lang="bg-BG" b="1" dirty="0">
                <a:solidFill>
                  <a:schemeClr val="bg1"/>
                </a:solidFill>
              </a:rPr>
              <a:t>ЛЕВА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E7C658-11D9-3FC3-2910-05A0FBCC40F3}"/>
              </a:ext>
            </a:extLst>
          </p:cNvPr>
          <p:cNvSpPr txBox="1"/>
          <p:nvPr/>
        </p:nvSpPr>
        <p:spPr>
          <a:xfrm>
            <a:off x="551423" y="5832358"/>
            <a:ext cx="3596986" cy="85452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2DBCCA"/>
                </a:solidFill>
              </a:rPr>
              <a:t>VR BOX 2</a:t>
            </a:r>
          </a:p>
          <a:p>
            <a:pPr algn="ctr">
              <a:lnSpc>
                <a:spcPct val="150000"/>
              </a:lnSpc>
            </a:pPr>
            <a:r>
              <a:rPr lang="en-IN" b="1" dirty="0">
                <a:solidFill>
                  <a:srgbClr val="2DBCCA"/>
                </a:solidFill>
              </a:rPr>
              <a:t>18 </a:t>
            </a:r>
            <a:r>
              <a:rPr lang="bg-BG" b="1" dirty="0">
                <a:solidFill>
                  <a:srgbClr val="2DBCCA"/>
                </a:solidFill>
              </a:rPr>
              <a:t>ЛЕВА</a:t>
            </a:r>
            <a:endParaRPr lang="en-US" b="1" dirty="0">
              <a:solidFill>
                <a:srgbClr val="2DBCCA"/>
              </a:solidFill>
            </a:endParaRPr>
          </a:p>
        </p:txBody>
      </p:sp>
      <p:pic>
        <p:nvPicPr>
          <p:cNvPr id="12" name="Picture 11" descr="A close-up of a camera lens&#10;&#10;Description automatically generated with low confidence">
            <a:extLst>
              <a:ext uri="{FF2B5EF4-FFF2-40B4-BE49-F238E27FC236}">
                <a16:creationId xmlns:a16="http://schemas.microsoft.com/office/drawing/2014/main" id="{EAC4FD35-05D2-0B4A-00BC-7BCA9F783C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68" y1="40625" x2="44758" y2="32813"/>
                        <a14:foregroundMark x1="44758" y1="32813" x2="39758" y2="39453"/>
                        <a14:foregroundMark x1="39758" y1="39453" x2="43952" y2="44922"/>
                        <a14:foregroundMark x1="43952" y1="44922" x2="47419" y2="45964"/>
                        <a14:foregroundMark x1="47177" y1="16276" x2="51855" y2="24349"/>
                        <a14:foregroundMark x1="51855" y1="24349" x2="51613" y2="26172"/>
                        <a14:foregroundMark x1="34032" y1="29948" x2="31935" y2="45182"/>
                        <a14:foregroundMark x1="31935" y1="45182" x2="32016" y2="45573"/>
                        <a14:foregroundMark x1="64677" y1="29818" x2="67984" y2="35156"/>
                        <a14:foregroundMark x1="67984" y1="35156" x2="69435" y2="45052"/>
                        <a14:foregroundMark x1="69435" y1="45052" x2="69355" y2="47396"/>
                        <a14:foregroundMark x1="53306" y1="58854" x2="59113" y2="649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5131"/>
            <a:ext cx="4635431" cy="2870977"/>
          </a:xfrm>
          <a:prstGeom prst="rect">
            <a:avLst/>
          </a:prstGeom>
        </p:spPr>
      </p:pic>
      <p:pic>
        <p:nvPicPr>
          <p:cNvPr id="14" name="Picture 13" descr="A picture containing accessory&#10;&#10;Description automatically generated">
            <a:extLst>
              <a:ext uri="{FF2B5EF4-FFF2-40B4-BE49-F238E27FC236}">
                <a16:creationId xmlns:a16="http://schemas.microsoft.com/office/drawing/2014/main" id="{FF825FD6-3ABC-0567-5EFD-FC38068BEC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72" b="98047" l="10000" r="90000">
                        <a14:foregroundMark x1="49516" y1="7943" x2="53468" y2="8203"/>
                        <a14:foregroundMark x1="59839" y1="9766" x2="70565" y2="14844"/>
                        <a14:foregroundMark x1="53871" y1="8594" x2="60806" y2="8594"/>
                        <a14:foregroundMark x1="54758" y1="1432" x2="54839" y2="3125"/>
                        <a14:foregroundMark x1="63710" y1="81771" x2="55968" y2="92057"/>
                        <a14:foregroundMark x1="55968" y1="92057" x2="61371" y2="88281"/>
                        <a14:foregroundMark x1="61371" y1="88281" x2="64516" y2="81901"/>
                        <a14:foregroundMark x1="52177" y1="96484" x2="55242" y2="980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358" y="2675483"/>
            <a:ext cx="3888540" cy="2408386"/>
          </a:xfrm>
          <a:prstGeom prst="rect">
            <a:avLst/>
          </a:prstGeom>
        </p:spPr>
      </p:pic>
      <p:pic>
        <p:nvPicPr>
          <p:cNvPr id="18" name="Picture 17" descr="A picture containing appliance, dryer&#10;&#10;Description automatically generated">
            <a:extLst>
              <a:ext uri="{FF2B5EF4-FFF2-40B4-BE49-F238E27FC236}">
                <a16:creationId xmlns:a16="http://schemas.microsoft.com/office/drawing/2014/main" id="{EBF594E5-5927-AA78-C46D-1DE09D44AF5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4" y="1732212"/>
            <a:ext cx="4815212" cy="298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76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1B47-52C8-4E8C-A99F-2D631F0B0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0" y="392386"/>
            <a:ext cx="10969943" cy="711081"/>
          </a:xfrm>
        </p:spPr>
        <p:txBody>
          <a:bodyPr/>
          <a:lstStyle/>
          <a:p>
            <a:r>
              <a:rPr lang="bg-BG" dirty="0">
                <a:latin typeface="Arial Black" panose="020B0A04020102020204" pitchFamily="34" charset="0"/>
              </a:rPr>
              <a:t>ПЛАН ЗА ДЕЙСТВИЕ</a:t>
            </a:r>
            <a:endParaRPr lang="en-IN" dirty="0">
              <a:latin typeface="Arial Black" panose="020B0A040201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A7384A6-14FB-4638-8864-07D4C3C6E67B}"/>
              </a:ext>
            </a:extLst>
          </p:cNvPr>
          <p:cNvGrpSpPr/>
          <p:nvPr/>
        </p:nvGrpSpPr>
        <p:grpSpPr>
          <a:xfrm>
            <a:off x="2659062" y="1818877"/>
            <a:ext cx="6870700" cy="5022851"/>
            <a:chOff x="193675" y="1831975"/>
            <a:chExt cx="6870700" cy="5022851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D8B3603-1153-4A80-9A79-1D9C51487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675" y="6480175"/>
              <a:ext cx="1311275" cy="374650"/>
            </a:xfrm>
            <a:custGeom>
              <a:avLst/>
              <a:gdLst>
                <a:gd name="T0" fmla="*/ 236 w 348"/>
                <a:gd name="T1" fmla="*/ 0 h 99"/>
                <a:gd name="T2" fmla="*/ 0 w 348"/>
                <a:gd name="T3" fmla="*/ 0 h 99"/>
                <a:gd name="T4" fmla="*/ 111 w 348"/>
                <a:gd name="T5" fmla="*/ 99 h 99"/>
                <a:gd name="T6" fmla="*/ 111 w 348"/>
                <a:gd name="T7" fmla="*/ 99 h 99"/>
                <a:gd name="T8" fmla="*/ 348 w 348"/>
                <a:gd name="T9" fmla="*/ 99 h 99"/>
                <a:gd name="T10" fmla="*/ 348 w 348"/>
                <a:gd name="T11" fmla="*/ 99 h 99"/>
                <a:gd name="T12" fmla="*/ 280 w 348"/>
                <a:gd name="T13" fmla="*/ 76 h 99"/>
                <a:gd name="T14" fmla="*/ 236 w 348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8" h="99">
                  <a:moveTo>
                    <a:pt x="2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27"/>
                    <a:pt x="31" y="99"/>
                    <a:pt x="111" y="99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348" y="99"/>
                    <a:pt x="348" y="99"/>
                    <a:pt x="348" y="99"/>
                  </a:cubicBezTo>
                  <a:cubicBezTo>
                    <a:pt x="348" y="99"/>
                    <a:pt x="348" y="99"/>
                    <a:pt x="348" y="99"/>
                  </a:cubicBezTo>
                  <a:cubicBezTo>
                    <a:pt x="319" y="99"/>
                    <a:pt x="297" y="90"/>
                    <a:pt x="280" y="76"/>
                  </a:cubicBezTo>
                  <a:cubicBezTo>
                    <a:pt x="252" y="52"/>
                    <a:pt x="241" y="17"/>
                    <a:pt x="236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1B8E513-DC47-4E72-94B9-ED15D1DF6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7325" y="5768975"/>
              <a:ext cx="1706563" cy="1085850"/>
            </a:xfrm>
            <a:custGeom>
              <a:avLst/>
              <a:gdLst>
                <a:gd name="T0" fmla="*/ 385 w 453"/>
                <a:gd name="T1" fmla="*/ 265 h 288"/>
                <a:gd name="T2" fmla="*/ 340 w 453"/>
                <a:gd name="T3" fmla="*/ 184 h 288"/>
                <a:gd name="T4" fmla="*/ 321 w 453"/>
                <a:gd name="T5" fmla="*/ 102 h 288"/>
                <a:gd name="T6" fmla="*/ 319 w 453"/>
                <a:gd name="T7" fmla="*/ 94 h 288"/>
                <a:gd name="T8" fmla="*/ 237 w 453"/>
                <a:gd name="T9" fmla="*/ 0 h 288"/>
                <a:gd name="T10" fmla="*/ 0 w 453"/>
                <a:gd name="T11" fmla="*/ 0 h 288"/>
                <a:gd name="T12" fmla="*/ 83 w 453"/>
                <a:gd name="T13" fmla="*/ 94 h 288"/>
                <a:gd name="T14" fmla="*/ 103 w 453"/>
                <a:gd name="T15" fmla="*/ 184 h 288"/>
                <a:gd name="T16" fmla="*/ 216 w 453"/>
                <a:gd name="T17" fmla="*/ 288 h 288"/>
                <a:gd name="T18" fmla="*/ 216 w 453"/>
                <a:gd name="T19" fmla="*/ 288 h 288"/>
                <a:gd name="T20" fmla="*/ 453 w 453"/>
                <a:gd name="T21" fmla="*/ 288 h 288"/>
                <a:gd name="T22" fmla="*/ 453 w 453"/>
                <a:gd name="T23" fmla="*/ 288 h 288"/>
                <a:gd name="T24" fmla="*/ 385 w 453"/>
                <a:gd name="T25" fmla="*/ 26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3" h="288">
                  <a:moveTo>
                    <a:pt x="385" y="265"/>
                  </a:moveTo>
                  <a:cubicBezTo>
                    <a:pt x="354" y="239"/>
                    <a:pt x="344" y="197"/>
                    <a:pt x="340" y="184"/>
                  </a:cubicBezTo>
                  <a:cubicBezTo>
                    <a:pt x="335" y="163"/>
                    <a:pt x="325" y="119"/>
                    <a:pt x="321" y="102"/>
                  </a:cubicBezTo>
                  <a:cubicBezTo>
                    <a:pt x="320" y="97"/>
                    <a:pt x="319" y="94"/>
                    <a:pt x="319" y="94"/>
                  </a:cubicBezTo>
                  <a:cubicBezTo>
                    <a:pt x="305" y="30"/>
                    <a:pt x="263" y="8"/>
                    <a:pt x="2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8"/>
                    <a:pt x="69" y="30"/>
                    <a:pt x="83" y="94"/>
                  </a:cubicBezTo>
                  <a:cubicBezTo>
                    <a:pt x="83" y="94"/>
                    <a:pt x="97" y="157"/>
                    <a:pt x="103" y="184"/>
                  </a:cubicBezTo>
                  <a:cubicBezTo>
                    <a:pt x="108" y="204"/>
                    <a:pt x="129" y="288"/>
                    <a:pt x="216" y="288"/>
                  </a:cubicBezTo>
                  <a:cubicBezTo>
                    <a:pt x="216" y="288"/>
                    <a:pt x="216" y="288"/>
                    <a:pt x="216" y="288"/>
                  </a:cubicBezTo>
                  <a:cubicBezTo>
                    <a:pt x="453" y="288"/>
                    <a:pt x="453" y="288"/>
                    <a:pt x="453" y="288"/>
                  </a:cubicBezTo>
                  <a:cubicBezTo>
                    <a:pt x="453" y="288"/>
                    <a:pt x="453" y="288"/>
                    <a:pt x="453" y="288"/>
                  </a:cubicBezTo>
                  <a:cubicBezTo>
                    <a:pt x="424" y="288"/>
                    <a:pt x="402" y="279"/>
                    <a:pt x="385" y="265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008F4D1-F103-4099-BC73-C6772BAD1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7738" y="4195763"/>
              <a:ext cx="2046288" cy="2659063"/>
            </a:xfrm>
            <a:custGeom>
              <a:avLst/>
              <a:gdLst>
                <a:gd name="T0" fmla="*/ 475 w 543"/>
                <a:gd name="T1" fmla="*/ 682 h 705"/>
                <a:gd name="T2" fmla="*/ 430 w 543"/>
                <a:gd name="T3" fmla="*/ 601 h 705"/>
                <a:gd name="T4" fmla="*/ 321 w 543"/>
                <a:gd name="T5" fmla="*/ 101 h 705"/>
                <a:gd name="T6" fmla="*/ 319 w 543"/>
                <a:gd name="T7" fmla="*/ 94 h 705"/>
                <a:gd name="T8" fmla="*/ 237 w 543"/>
                <a:gd name="T9" fmla="*/ 0 h 705"/>
                <a:gd name="T10" fmla="*/ 0 w 543"/>
                <a:gd name="T11" fmla="*/ 0 h 705"/>
                <a:gd name="T12" fmla="*/ 83 w 543"/>
                <a:gd name="T13" fmla="*/ 94 h 705"/>
                <a:gd name="T14" fmla="*/ 193 w 543"/>
                <a:gd name="T15" fmla="*/ 601 h 705"/>
                <a:gd name="T16" fmla="*/ 306 w 543"/>
                <a:gd name="T17" fmla="*/ 705 h 705"/>
                <a:gd name="T18" fmla="*/ 306 w 543"/>
                <a:gd name="T19" fmla="*/ 705 h 705"/>
                <a:gd name="T20" fmla="*/ 543 w 543"/>
                <a:gd name="T21" fmla="*/ 705 h 705"/>
                <a:gd name="T22" fmla="*/ 543 w 543"/>
                <a:gd name="T23" fmla="*/ 705 h 705"/>
                <a:gd name="T24" fmla="*/ 475 w 543"/>
                <a:gd name="T25" fmla="*/ 682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3" h="705">
                  <a:moveTo>
                    <a:pt x="475" y="682"/>
                  </a:moveTo>
                  <a:cubicBezTo>
                    <a:pt x="444" y="656"/>
                    <a:pt x="434" y="614"/>
                    <a:pt x="430" y="601"/>
                  </a:cubicBezTo>
                  <a:cubicBezTo>
                    <a:pt x="425" y="580"/>
                    <a:pt x="325" y="119"/>
                    <a:pt x="321" y="101"/>
                  </a:cubicBezTo>
                  <a:cubicBezTo>
                    <a:pt x="320" y="97"/>
                    <a:pt x="319" y="94"/>
                    <a:pt x="319" y="94"/>
                  </a:cubicBezTo>
                  <a:cubicBezTo>
                    <a:pt x="305" y="30"/>
                    <a:pt x="263" y="8"/>
                    <a:pt x="2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8"/>
                    <a:pt x="69" y="30"/>
                    <a:pt x="83" y="94"/>
                  </a:cubicBezTo>
                  <a:cubicBezTo>
                    <a:pt x="83" y="94"/>
                    <a:pt x="187" y="574"/>
                    <a:pt x="193" y="601"/>
                  </a:cubicBezTo>
                  <a:cubicBezTo>
                    <a:pt x="198" y="621"/>
                    <a:pt x="219" y="705"/>
                    <a:pt x="306" y="705"/>
                  </a:cubicBezTo>
                  <a:cubicBezTo>
                    <a:pt x="306" y="705"/>
                    <a:pt x="306" y="705"/>
                    <a:pt x="306" y="705"/>
                  </a:cubicBezTo>
                  <a:cubicBezTo>
                    <a:pt x="543" y="705"/>
                    <a:pt x="543" y="705"/>
                    <a:pt x="543" y="705"/>
                  </a:cubicBezTo>
                  <a:cubicBezTo>
                    <a:pt x="543" y="705"/>
                    <a:pt x="543" y="705"/>
                    <a:pt x="543" y="705"/>
                  </a:cubicBezTo>
                  <a:cubicBezTo>
                    <a:pt x="514" y="705"/>
                    <a:pt x="492" y="696"/>
                    <a:pt x="475" y="682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5EC03698-7A62-480B-8FBF-EB0745908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688" y="4195763"/>
              <a:ext cx="2046288" cy="2659063"/>
            </a:xfrm>
            <a:custGeom>
              <a:avLst/>
              <a:gdLst>
                <a:gd name="T0" fmla="*/ 67 w 543"/>
                <a:gd name="T1" fmla="*/ 682 h 705"/>
                <a:gd name="T2" fmla="*/ 113 w 543"/>
                <a:gd name="T3" fmla="*/ 601 h 705"/>
                <a:gd name="T4" fmla="*/ 222 w 543"/>
                <a:gd name="T5" fmla="*/ 101 h 705"/>
                <a:gd name="T6" fmla="*/ 223 w 543"/>
                <a:gd name="T7" fmla="*/ 94 h 705"/>
                <a:gd name="T8" fmla="*/ 306 w 543"/>
                <a:gd name="T9" fmla="*/ 0 h 705"/>
                <a:gd name="T10" fmla="*/ 543 w 543"/>
                <a:gd name="T11" fmla="*/ 0 h 705"/>
                <a:gd name="T12" fmla="*/ 460 w 543"/>
                <a:gd name="T13" fmla="*/ 94 h 705"/>
                <a:gd name="T14" fmla="*/ 350 w 543"/>
                <a:gd name="T15" fmla="*/ 601 h 705"/>
                <a:gd name="T16" fmla="*/ 237 w 543"/>
                <a:gd name="T17" fmla="*/ 705 h 705"/>
                <a:gd name="T18" fmla="*/ 237 w 543"/>
                <a:gd name="T19" fmla="*/ 705 h 705"/>
                <a:gd name="T20" fmla="*/ 0 w 543"/>
                <a:gd name="T21" fmla="*/ 705 h 705"/>
                <a:gd name="T22" fmla="*/ 0 w 543"/>
                <a:gd name="T23" fmla="*/ 705 h 705"/>
                <a:gd name="T24" fmla="*/ 67 w 543"/>
                <a:gd name="T25" fmla="*/ 682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3" h="705">
                  <a:moveTo>
                    <a:pt x="67" y="682"/>
                  </a:moveTo>
                  <a:cubicBezTo>
                    <a:pt x="99" y="656"/>
                    <a:pt x="109" y="614"/>
                    <a:pt x="113" y="601"/>
                  </a:cubicBezTo>
                  <a:cubicBezTo>
                    <a:pt x="118" y="580"/>
                    <a:pt x="218" y="119"/>
                    <a:pt x="222" y="101"/>
                  </a:cubicBezTo>
                  <a:cubicBezTo>
                    <a:pt x="223" y="97"/>
                    <a:pt x="223" y="94"/>
                    <a:pt x="223" y="94"/>
                  </a:cubicBezTo>
                  <a:cubicBezTo>
                    <a:pt x="237" y="30"/>
                    <a:pt x="280" y="8"/>
                    <a:pt x="306" y="0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517" y="8"/>
                    <a:pt x="474" y="30"/>
                    <a:pt x="460" y="94"/>
                  </a:cubicBezTo>
                  <a:cubicBezTo>
                    <a:pt x="460" y="94"/>
                    <a:pt x="356" y="574"/>
                    <a:pt x="350" y="601"/>
                  </a:cubicBezTo>
                  <a:cubicBezTo>
                    <a:pt x="344" y="621"/>
                    <a:pt x="323" y="705"/>
                    <a:pt x="237" y="705"/>
                  </a:cubicBezTo>
                  <a:cubicBezTo>
                    <a:pt x="237" y="705"/>
                    <a:pt x="237" y="705"/>
                    <a:pt x="237" y="705"/>
                  </a:cubicBezTo>
                  <a:cubicBezTo>
                    <a:pt x="0" y="705"/>
                    <a:pt x="0" y="705"/>
                    <a:pt x="0" y="705"/>
                  </a:cubicBezTo>
                  <a:cubicBezTo>
                    <a:pt x="0" y="705"/>
                    <a:pt x="0" y="705"/>
                    <a:pt x="0" y="705"/>
                  </a:cubicBezTo>
                  <a:cubicBezTo>
                    <a:pt x="29" y="705"/>
                    <a:pt x="51" y="696"/>
                    <a:pt x="67" y="6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5361DE4-6B4C-4AD1-88B9-BA3703984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463" y="5768975"/>
              <a:ext cx="1708150" cy="1085850"/>
            </a:xfrm>
            <a:custGeom>
              <a:avLst/>
              <a:gdLst>
                <a:gd name="T0" fmla="*/ 67 w 453"/>
                <a:gd name="T1" fmla="*/ 265 h 288"/>
                <a:gd name="T2" fmla="*/ 113 w 453"/>
                <a:gd name="T3" fmla="*/ 184 h 288"/>
                <a:gd name="T4" fmla="*/ 132 w 453"/>
                <a:gd name="T5" fmla="*/ 102 h 288"/>
                <a:gd name="T6" fmla="*/ 133 w 453"/>
                <a:gd name="T7" fmla="*/ 94 h 288"/>
                <a:gd name="T8" fmla="*/ 216 w 453"/>
                <a:gd name="T9" fmla="*/ 0 h 288"/>
                <a:gd name="T10" fmla="*/ 453 w 453"/>
                <a:gd name="T11" fmla="*/ 0 h 288"/>
                <a:gd name="T12" fmla="*/ 370 w 453"/>
                <a:gd name="T13" fmla="*/ 94 h 288"/>
                <a:gd name="T14" fmla="*/ 350 w 453"/>
                <a:gd name="T15" fmla="*/ 184 h 288"/>
                <a:gd name="T16" fmla="*/ 237 w 453"/>
                <a:gd name="T17" fmla="*/ 288 h 288"/>
                <a:gd name="T18" fmla="*/ 237 w 453"/>
                <a:gd name="T19" fmla="*/ 288 h 288"/>
                <a:gd name="T20" fmla="*/ 0 w 453"/>
                <a:gd name="T21" fmla="*/ 288 h 288"/>
                <a:gd name="T22" fmla="*/ 0 w 453"/>
                <a:gd name="T23" fmla="*/ 288 h 288"/>
                <a:gd name="T24" fmla="*/ 67 w 453"/>
                <a:gd name="T25" fmla="*/ 26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3" h="288">
                  <a:moveTo>
                    <a:pt x="67" y="265"/>
                  </a:moveTo>
                  <a:cubicBezTo>
                    <a:pt x="99" y="239"/>
                    <a:pt x="109" y="197"/>
                    <a:pt x="113" y="184"/>
                  </a:cubicBezTo>
                  <a:cubicBezTo>
                    <a:pt x="118" y="163"/>
                    <a:pt x="128" y="119"/>
                    <a:pt x="132" y="102"/>
                  </a:cubicBezTo>
                  <a:cubicBezTo>
                    <a:pt x="133" y="97"/>
                    <a:pt x="133" y="94"/>
                    <a:pt x="133" y="94"/>
                  </a:cubicBezTo>
                  <a:cubicBezTo>
                    <a:pt x="147" y="30"/>
                    <a:pt x="190" y="8"/>
                    <a:pt x="216" y="0"/>
                  </a:cubicBezTo>
                  <a:cubicBezTo>
                    <a:pt x="453" y="0"/>
                    <a:pt x="453" y="0"/>
                    <a:pt x="453" y="0"/>
                  </a:cubicBezTo>
                  <a:cubicBezTo>
                    <a:pt x="427" y="8"/>
                    <a:pt x="384" y="30"/>
                    <a:pt x="370" y="94"/>
                  </a:cubicBezTo>
                  <a:cubicBezTo>
                    <a:pt x="370" y="94"/>
                    <a:pt x="356" y="157"/>
                    <a:pt x="350" y="184"/>
                  </a:cubicBezTo>
                  <a:cubicBezTo>
                    <a:pt x="344" y="204"/>
                    <a:pt x="323" y="288"/>
                    <a:pt x="237" y="288"/>
                  </a:cubicBezTo>
                  <a:cubicBezTo>
                    <a:pt x="237" y="288"/>
                    <a:pt x="237" y="288"/>
                    <a:pt x="237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29" y="288"/>
                    <a:pt x="51" y="279"/>
                    <a:pt x="67" y="2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E989036F-073F-47CA-9F9F-0C798207C5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825" y="2514600"/>
              <a:ext cx="2197100" cy="4340225"/>
            </a:xfrm>
            <a:custGeom>
              <a:avLst/>
              <a:gdLst>
                <a:gd name="T0" fmla="*/ 113 w 583"/>
                <a:gd name="T1" fmla="*/ 1047 h 1151"/>
                <a:gd name="T2" fmla="*/ 68 w 583"/>
                <a:gd name="T3" fmla="*/ 1128 h 1151"/>
                <a:gd name="T4" fmla="*/ 0 w 583"/>
                <a:gd name="T5" fmla="*/ 1151 h 1151"/>
                <a:gd name="T6" fmla="*/ 0 w 583"/>
                <a:gd name="T7" fmla="*/ 1151 h 1151"/>
                <a:gd name="T8" fmla="*/ 237 w 583"/>
                <a:gd name="T9" fmla="*/ 1151 h 1151"/>
                <a:gd name="T10" fmla="*/ 237 w 583"/>
                <a:gd name="T11" fmla="*/ 1151 h 1151"/>
                <a:gd name="T12" fmla="*/ 350 w 583"/>
                <a:gd name="T13" fmla="*/ 1047 h 1151"/>
                <a:gd name="T14" fmla="*/ 583 w 583"/>
                <a:gd name="T15" fmla="*/ 0 h 1151"/>
                <a:gd name="T16" fmla="*/ 346 w 583"/>
                <a:gd name="T17" fmla="*/ 0 h 1151"/>
                <a:gd name="T18" fmla="*/ 113 w 583"/>
                <a:gd name="T19" fmla="*/ 1047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3" h="1151">
                  <a:moveTo>
                    <a:pt x="113" y="1047"/>
                  </a:moveTo>
                  <a:cubicBezTo>
                    <a:pt x="110" y="1060"/>
                    <a:pt x="99" y="1102"/>
                    <a:pt x="68" y="1128"/>
                  </a:cubicBezTo>
                  <a:cubicBezTo>
                    <a:pt x="51" y="1142"/>
                    <a:pt x="29" y="1151"/>
                    <a:pt x="0" y="1151"/>
                  </a:cubicBezTo>
                  <a:cubicBezTo>
                    <a:pt x="0" y="1151"/>
                    <a:pt x="0" y="1151"/>
                    <a:pt x="0" y="1151"/>
                  </a:cubicBezTo>
                  <a:cubicBezTo>
                    <a:pt x="237" y="1151"/>
                    <a:pt x="237" y="1151"/>
                    <a:pt x="237" y="1151"/>
                  </a:cubicBezTo>
                  <a:cubicBezTo>
                    <a:pt x="237" y="1151"/>
                    <a:pt x="237" y="1151"/>
                    <a:pt x="237" y="1151"/>
                  </a:cubicBezTo>
                  <a:cubicBezTo>
                    <a:pt x="324" y="1151"/>
                    <a:pt x="345" y="1067"/>
                    <a:pt x="350" y="1047"/>
                  </a:cubicBezTo>
                  <a:cubicBezTo>
                    <a:pt x="356" y="1023"/>
                    <a:pt x="545" y="172"/>
                    <a:pt x="583" y="0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312" y="154"/>
                    <a:pt x="118" y="1027"/>
                    <a:pt x="113" y="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01DD66A-D85B-4B0C-962F-785AD63F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125" y="1831975"/>
              <a:ext cx="1492250" cy="723900"/>
            </a:xfrm>
            <a:custGeom>
              <a:avLst/>
              <a:gdLst>
                <a:gd name="T0" fmla="*/ 0 w 940"/>
                <a:gd name="T1" fmla="*/ 456 h 456"/>
                <a:gd name="T2" fmla="*/ 940 w 940"/>
                <a:gd name="T3" fmla="*/ 456 h 456"/>
                <a:gd name="T4" fmla="*/ 567 w 940"/>
                <a:gd name="T5" fmla="*/ 0 h 456"/>
                <a:gd name="T6" fmla="*/ 0 w 940"/>
                <a:gd name="T7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0" h="456">
                  <a:moveTo>
                    <a:pt x="0" y="456"/>
                  </a:moveTo>
                  <a:lnTo>
                    <a:pt x="940" y="456"/>
                  </a:lnTo>
                  <a:lnTo>
                    <a:pt x="567" y="0"/>
                  </a:lnTo>
                  <a:lnTo>
                    <a:pt x="0" y="4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1696617-01C7-42DC-B113-BFB89280CDDD}"/>
              </a:ext>
            </a:extLst>
          </p:cNvPr>
          <p:cNvSpPr txBox="1"/>
          <p:nvPr/>
        </p:nvSpPr>
        <p:spPr>
          <a:xfrm>
            <a:off x="565342" y="3963485"/>
            <a:ext cx="242550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bg-BG" sz="2000" b="1" dirty="0">
                <a:solidFill>
                  <a:schemeClr val="bg1"/>
                </a:solidFill>
              </a:rPr>
              <a:t>ДЕКЕМВРИ </a:t>
            </a:r>
            <a:r>
              <a:rPr lang="en-US" sz="2000" b="1" dirty="0">
                <a:solidFill>
                  <a:schemeClr val="bg1"/>
                </a:solidFill>
              </a:rPr>
              <a:t>2022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62F9EF-6DCD-4A85-B09F-E117F302542F}"/>
              </a:ext>
            </a:extLst>
          </p:cNvPr>
          <p:cNvSpPr txBox="1"/>
          <p:nvPr/>
        </p:nvSpPr>
        <p:spPr>
          <a:xfrm>
            <a:off x="1071704" y="4359776"/>
            <a:ext cx="1919146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bg-BG" sz="16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ОДОБРЯВАНЕ</a:t>
            </a:r>
          </a:p>
          <a:p>
            <a:pPr algn="r"/>
            <a:r>
              <a:rPr lang="bg-BG" sz="16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НА ПРОЕКТА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C347FD-3763-4FE0-A862-C89054FC79D8}"/>
              </a:ext>
            </a:extLst>
          </p:cNvPr>
          <p:cNvSpPr/>
          <p:nvPr/>
        </p:nvSpPr>
        <p:spPr>
          <a:xfrm>
            <a:off x="3214092" y="4365104"/>
            <a:ext cx="910896" cy="1085850"/>
          </a:xfrm>
          <a:custGeom>
            <a:avLst/>
            <a:gdLst>
              <a:gd name="connsiteX0" fmla="*/ 0 w 910896"/>
              <a:gd name="connsiteY0" fmla="*/ 0 h 1085850"/>
              <a:gd name="connsiteX1" fmla="*/ 910896 w 910896"/>
              <a:gd name="connsiteY1" fmla="*/ 0 h 1085850"/>
              <a:gd name="connsiteX2" fmla="*/ 910896 w 910896"/>
              <a:gd name="connsiteY2" fmla="*/ 1085850 h 1085850"/>
              <a:gd name="connsiteX3" fmla="*/ 0 w 910896"/>
              <a:gd name="connsiteY3" fmla="*/ 1085850 h 1085850"/>
              <a:gd name="connsiteX4" fmla="*/ 0 w 910896"/>
              <a:gd name="connsiteY4" fmla="*/ 0 h 1085850"/>
              <a:gd name="connsiteX0" fmla="*/ 0 w 910896"/>
              <a:gd name="connsiteY0" fmla="*/ 1085850 h 1177290"/>
              <a:gd name="connsiteX1" fmla="*/ 0 w 910896"/>
              <a:gd name="connsiteY1" fmla="*/ 0 h 1177290"/>
              <a:gd name="connsiteX2" fmla="*/ 910896 w 910896"/>
              <a:gd name="connsiteY2" fmla="*/ 0 h 1177290"/>
              <a:gd name="connsiteX3" fmla="*/ 910896 w 910896"/>
              <a:gd name="connsiteY3" fmla="*/ 1085850 h 1177290"/>
              <a:gd name="connsiteX4" fmla="*/ 91440 w 910896"/>
              <a:gd name="connsiteY4" fmla="*/ 1177290 h 1177290"/>
              <a:gd name="connsiteX0" fmla="*/ 0 w 910896"/>
              <a:gd name="connsiteY0" fmla="*/ 1085850 h 1085850"/>
              <a:gd name="connsiteX1" fmla="*/ 0 w 910896"/>
              <a:gd name="connsiteY1" fmla="*/ 0 h 1085850"/>
              <a:gd name="connsiteX2" fmla="*/ 910896 w 910896"/>
              <a:gd name="connsiteY2" fmla="*/ 0 h 1085850"/>
              <a:gd name="connsiteX3" fmla="*/ 910896 w 910896"/>
              <a:gd name="connsiteY3" fmla="*/ 1085850 h 1085850"/>
              <a:gd name="connsiteX0" fmla="*/ 0 w 910896"/>
              <a:gd name="connsiteY0" fmla="*/ 0 h 1085850"/>
              <a:gd name="connsiteX1" fmla="*/ 910896 w 910896"/>
              <a:gd name="connsiteY1" fmla="*/ 0 h 1085850"/>
              <a:gd name="connsiteX2" fmla="*/ 910896 w 910896"/>
              <a:gd name="connsiteY2" fmla="*/ 1085850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0896" h="1085850">
                <a:moveTo>
                  <a:pt x="0" y="0"/>
                </a:moveTo>
                <a:lnTo>
                  <a:pt x="910896" y="0"/>
                </a:lnTo>
                <a:lnTo>
                  <a:pt x="910896" y="1085850"/>
                </a:lnTo>
              </a:path>
            </a:pathLst>
          </a:custGeom>
          <a:noFill/>
          <a:ln cap="rnd">
            <a:gradFill>
              <a:gsLst>
                <a:gs pos="600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21">
            <a:extLst>
              <a:ext uri="{FF2B5EF4-FFF2-40B4-BE49-F238E27FC236}">
                <a16:creationId xmlns:a16="http://schemas.microsoft.com/office/drawing/2014/main" id="{8AFCD66B-6E24-4AA5-9E3C-FE761C83729F}"/>
              </a:ext>
            </a:extLst>
          </p:cNvPr>
          <p:cNvSpPr/>
          <p:nvPr/>
        </p:nvSpPr>
        <p:spPr>
          <a:xfrm>
            <a:off x="5397734" y="2891143"/>
            <a:ext cx="910896" cy="1085850"/>
          </a:xfrm>
          <a:custGeom>
            <a:avLst/>
            <a:gdLst>
              <a:gd name="connsiteX0" fmla="*/ 0 w 910896"/>
              <a:gd name="connsiteY0" fmla="*/ 0 h 1085850"/>
              <a:gd name="connsiteX1" fmla="*/ 910896 w 910896"/>
              <a:gd name="connsiteY1" fmla="*/ 0 h 1085850"/>
              <a:gd name="connsiteX2" fmla="*/ 910896 w 910896"/>
              <a:gd name="connsiteY2" fmla="*/ 1085850 h 1085850"/>
              <a:gd name="connsiteX3" fmla="*/ 0 w 910896"/>
              <a:gd name="connsiteY3" fmla="*/ 1085850 h 1085850"/>
              <a:gd name="connsiteX4" fmla="*/ 0 w 910896"/>
              <a:gd name="connsiteY4" fmla="*/ 0 h 1085850"/>
              <a:gd name="connsiteX0" fmla="*/ 0 w 910896"/>
              <a:gd name="connsiteY0" fmla="*/ 1085850 h 1177290"/>
              <a:gd name="connsiteX1" fmla="*/ 0 w 910896"/>
              <a:gd name="connsiteY1" fmla="*/ 0 h 1177290"/>
              <a:gd name="connsiteX2" fmla="*/ 910896 w 910896"/>
              <a:gd name="connsiteY2" fmla="*/ 0 h 1177290"/>
              <a:gd name="connsiteX3" fmla="*/ 910896 w 910896"/>
              <a:gd name="connsiteY3" fmla="*/ 1085850 h 1177290"/>
              <a:gd name="connsiteX4" fmla="*/ 91440 w 910896"/>
              <a:gd name="connsiteY4" fmla="*/ 1177290 h 1177290"/>
              <a:gd name="connsiteX0" fmla="*/ 0 w 910896"/>
              <a:gd name="connsiteY0" fmla="*/ 1085850 h 1085850"/>
              <a:gd name="connsiteX1" fmla="*/ 0 w 910896"/>
              <a:gd name="connsiteY1" fmla="*/ 0 h 1085850"/>
              <a:gd name="connsiteX2" fmla="*/ 910896 w 910896"/>
              <a:gd name="connsiteY2" fmla="*/ 0 h 1085850"/>
              <a:gd name="connsiteX3" fmla="*/ 910896 w 910896"/>
              <a:gd name="connsiteY3" fmla="*/ 1085850 h 1085850"/>
              <a:gd name="connsiteX0" fmla="*/ 0 w 910896"/>
              <a:gd name="connsiteY0" fmla="*/ 0 h 1085850"/>
              <a:gd name="connsiteX1" fmla="*/ 910896 w 910896"/>
              <a:gd name="connsiteY1" fmla="*/ 0 h 1085850"/>
              <a:gd name="connsiteX2" fmla="*/ 910896 w 910896"/>
              <a:gd name="connsiteY2" fmla="*/ 1085850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0896" h="1085850">
                <a:moveTo>
                  <a:pt x="0" y="0"/>
                </a:moveTo>
                <a:lnTo>
                  <a:pt x="910896" y="0"/>
                </a:lnTo>
                <a:lnTo>
                  <a:pt x="910896" y="1085850"/>
                </a:lnTo>
              </a:path>
            </a:pathLst>
          </a:custGeom>
          <a:noFill/>
          <a:ln cap="rnd">
            <a:gradFill>
              <a:gsLst>
                <a:gs pos="600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21">
            <a:extLst>
              <a:ext uri="{FF2B5EF4-FFF2-40B4-BE49-F238E27FC236}">
                <a16:creationId xmlns:a16="http://schemas.microsoft.com/office/drawing/2014/main" id="{D6263066-AD88-4F2C-A11C-520C21C8E67A}"/>
              </a:ext>
            </a:extLst>
          </p:cNvPr>
          <p:cNvSpPr/>
          <p:nvPr/>
        </p:nvSpPr>
        <p:spPr>
          <a:xfrm>
            <a:off x="9614892" y="1935799"/>
            <a:ext cx="910896" cy="1085850"/>
          </a:xfrm>
          <a:custGeom>
            <a:avLst/>
            <a:gdLst>
              <a:gd name="connsiteX0" fmla="*/ 0 w 910896"/>
              <a:gd name="connsiteY0" fmla="*/ 0 h 1085850"/>
              <a:gd name="connsiteX1" fmla="*/ 910896 w 910896"/>
              <a:gd name="connsiteY1" fmla="*/ 0 h 1085850"/>
              <a:gd name="connsiteX2" fmla="*/ 910896 w 910896"/>
              <a:gd name="connsiteY2" fmla="*/ 1085850 h 1085850"/>
              <a:gd name="connsiteX3" fmla="*/ 0 w 910896"/>
              <a:gd name="connsiteY3" fmla="*/ 1085850 h 1085850"/>
              <a:gd name="connsiteX4" fmla="*/ 0 w 910896"/>
              <a:gd name="connsiteY4" fmla="*/ 0 h 1085850"/>
              <a:gd name="connsiteX0" fmla="*/ 0 w 910896"/>
              <a:gd name="connsiteY0" fmla="*/ 1085850 h 1177290"/>
              <a:gd name="connsiteX1" fmla="*/ 0 w 910896"/>
              <a:gd name="connsiteY1" fmla="*/ 0 h 1177290"/>
              <a:gd name="connsiteX2" fmla="*/ 910896 w 910896"/>
              <a:gd name="connsiteY2" fmla="*/ 0 h 1177290"/>
              <a:gd name="connsiteX3" fmla="*/ 910896 w 910896"/>
              <a:gd name="connsiteY3" fmla="*/ 1085850 h 1177290"/>
              <a:gd name="connsiteX4" fmla="*/ 91440 w 910896"/>
              <a:gd name="connsiteY4" fmla="*/ 1177290 h 1177290"/>
              <a:gd name="connsiteX0" fmla="*/ 0 w 910896"/>
              <a:gd name="connsiteY0" fmla="*/ 1085850 h 1085850"/>
              <a:gd name="connsiteX1" fmla="*/ 0 w 910896"/>
              <a:gd name="connsiteY1" fmla="*/ 0 h 1085850"/>
              <a:gd name="connsiteX2" fmla="*/ 910896 w 910896"/>
              <a:gd name="connsiteY2" fmla="*/ 0 h 1085850"/>
              <a:gd name="connsiteX3" fmla="*/ 910896 w 910896"/>
              <a:gd name="connsiteY3" fmla="*/ 1085850 h 1085850"/>
              <a:gd name="connsiteX0" fmla="*/ 0 w 910896"/>
              <a:gd name="connsiteY0" fmla="*/ 0 h 1085850"/>
              <a:gd name="connsiteX1" fmla="*/ 910896 w 910896"/>
              <a:gd name="connsiteY1" fmla="*/ 0 h 1085850"/>
              <a:gd name="connsiteX2" fmla="*/ 910896 w 910896"/>
              <a:gd name="connsiteY2" fmla="*/ 1085850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0896" h="1085850">
                <a:moveTo>
                  <a:pt x="0" y="0"/>
                </a:moveTo>
                <a:lnTo>
                  <a:pt x="910896" y="0"/>
                </a:lnTo>
                <a:lnTo>
                  <a:pt x="910896" y="1085850"/>
                </a:lnTo>
              </a:path>
            </a:pathLst>
          </a:custGeom>
          <a:noFill/>
          <a:ln cap="rnd">
            <a:gradFill>
              <a:gsLst>
                <a:gs pos="600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73D1E-3C9E-FD16-133A-34971F732F80}"/>
              </a:ext>
            </a:extLst>
          </p:cNvPr>
          <p:cNvSpPr txBox="1"/>
          <p:nvPr/>
        </p:nvSpPr>
        <p:spPr>
          <a:xfrm>
            <a:off x="2780436" y="2529804"/>
            <a:ext cx="242550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bg-BG" sz="2000" b="1" dirty="0">
                <a:solidFill>
                  <a:schemeClr val="bg1"/>
                </a:solidFill>
              </a:rPr>
              <a:t>ФЕВРУАРИ </a:t>
            </a:r>
            <a:r>
              <a:rPr lang="en-US" sz="2000" b="1" dirty="0">
                <a:solidFill>
                  <a:schemeClr val="bg1"/>
                </a:solidFill>
              </a:rPr>
              <a:t>2022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105BE7-F1B6-981B-7A5E-FA09FDEF9C58}"/>
              </a:ext>
            </a:extLst>
          </p:cNvPr>
          <p:cNvSpPr txBox="1"/>
          <p:nvPr/>
        </p:nvSpPr>
        <p:spPr>
          <a:xfrm>
            <a:off x="2990850" y="2908097"/>
            <a:ext cx="2215094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ru-RU" sz="16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ЗАКУПУВАНЕ НА ОЧИЛА ЗА ВИРТУАЛНА РЕАЛНОСТ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87DDC-3199-2311-2D7A-7E1F7F51E7AB}"/>
              </a:ext>
            </a:extLst>
          </p:cNvPr>
          <p:cNvSpPr txBox="1"/>
          <p:nvPr/>
        </p:nvSpPr>
        <p:spPr>
          <a:xfrm>
            <a:off x="9313034" y="3167889"/>
            <a:ext cx="2425508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bg-BG" sz="2000" b="1" dirty="0">
                <a:solidFill>
                  <a:schemeClr val="bg1"/>
                </a:solidFill>
              </a:rPr>
              <a:t>ЛЕТЕН СЕМЕСТЪР 2023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C2D269-1D7D-CD3A-5DD0-5C5934A040FD}"/>
              </a:ext>
            </a:extLst>
          </p:cNvPr>
          <p:cNvSpPr txBox="1"/>
          <p:nvPr/>
        </p:nvSpPr>
        <p:spPr>
          <a:xfrm>
            <a:off x="9326273" y="3867333"/>
            <a:ext cx="2412269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ru-RU" sz="16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СЪБИРАНЕ НА НУЖНИ МАТЕРИАЛИ</a:t>
            </a:r>
          </a:p>
          <a:p>
            <a:pPr algn="ctr"/>
            <a:r>
              <a:rPr lang="ru-RU" sz="1600" kern="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ЗА ВЪЗПРОИЗВЕЖДАНЕ</a:t>
            </a:r>
          </a:p>
        </p:txBody>
      </p:sp>
    </p:spTree>
    <p:extLst>
      <p:ext uri="{BB962C8B-B14F-4D97-AF65-F5344CB8AC3E}">
        <p14:creationId xmlns:p14="http://schemas.microsoft.com/office/powerpoint/2010/main" val="307850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7882B6F0-2EDA-4B1D-BAC6-7AF4B2F34C62}"/>
              </a:ext>
            </a:extLst>
          </p:cNvPr>
          <p:cNvSpPr/>
          <p:nvPr/>
        </p:nvSpPr>
        <p:spPr>
          <a:xfrm>
            <a:off x="3579205" y="1920062"/>
            <a:ext cx="2313395" cy="2313395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8900000" scaled="1"/>
          </a:gra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1682B08-0890-4982-847E-8DC04EE0D4F1}"/>
              </a:ext>
            </a:extLst>
          </p:cNvPr>
          <p:cNvSpPr/>
          <p:nvPr/>
        </p:nvSpPr>
        <p:spPr>
          <a:xfrm>
            <a:off x="6605378" y="1463004"/>
            <a:ext cx="2087765" cy="2087765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8900000" scaled="1"/>
          </a:gra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3B8304-8391-41C9-A2C6-B31B81047669}"/>
              </a:ext>
            </a:extLst>
          </p:cNvPr>
          <p:cNvSpPr/>
          <p:nvPr/>
        </p:nvSpPr>
        <p:spPr>
          <a:xfrm>
            <a:off x="5513055" y="3707803"/>
            <a:ext cx="2313396" cy="2313396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8900000" scaled="1"/>
          </a:gra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FCD81BB2-9244-4F78-BD79-78B0B5C194C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8485" y="2097682"/>
            <a:ext cx="1983556" cy="1983555"/>
          </a:xfrm>
        </p:spPr>
      </p:pic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FCCDB220-23FA-43AB-9765-3E62BA19201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3" r="5433"/>
          <a:stretch/>
        </p:blipFill>
        <p:spPr>
          <a:xfrm>
            <a:off x="6775804" y="1607377"/>
            <a:ext cx="1799019" cy="1799018"/>
          </a:xfrm>
        </p:spPr>
      </p:pic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C1A2DDBD-0900-4DA9-A25D-56D55B46DCE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2364" y="3861048"/>
            <a:ext cx="2012950" cy="2012946"/>
          </a:xfr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FDE1663F-6BA1-401F-B0F3-E7BC191D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НАШИЯТ</a:t>
            </a:r>
            <a:r>
              <a:rPr lang="bg-BG" dirty="0"/>
              <a:t> ЕКИП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6F4386-2227-43DA-B86E-6AA1B9362ED7}"/>
              </a:ext>
            </a:extLst>
          </p:cNvPr>
          <p:cNvSpPr txBox="1"/>
          <p:nvPr/>
        </p:nvSpPr>
        <p:spPr>
          <a:xfrm>
            <a:off x="8957627" y="1894675"/>
            <a:ext cx="252028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bg-BG" b="1" kern="0" dirty="0">
                <a:solidFill>
                  <a:schemeClr val="bg1"/>
                </a:solidFill>
                <a:latin typeface="Open Sans"/>
                <a:cs typeface="Arial" panose="020B0604020202020204" pitchFamily="34" charset="0"/>
              </a:rPr>
              <a:t>Ивайло</a:t>
            </a:r>
          </a:p>
          <a:p>
            <a:r>
              <a:rPr lang="bg-BG" b="1" kern="0" dirty="0">
                <a:solidFill>
                  <a:schemeClr val="bg1"/>
                </a:solidFill>
                <a:latin typeface="Open Sans"/>
                <a:cs typeface="Arial" panose="020B0604020202020204" pitchFamily="34" charset="0"/>
              </a:rPr>
              <a:t>Бенчев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AEE005-FB6B-43B1-B75D-6C2D2B04B5A4}"/>
              </a:ext>
            </a:extLst>
          </p:cNvPr>
          <p:cNvSpPr txBox="1"/>
          <p:nvPr/>
        </p:nvSpPr>
        <p:spPr>
          <a:xfrm>
            <a:off x="1316376" y="2010855"/>
            <a:ext cx="208369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bg-BG" b="1" kern="0" dirty="0">
                <a:solidFill>
                  <a:schemeClr val="bg1"/>
                </a:solidFill>
                <a:latin typeface="Open Sans"/>
                <a:cs typeface="Arial" panose="020B0604020202020204" pitchFamily="34" charset="0"/>
              </a:rPr>
              <a:t>Цветан</a:t>
            </a:r>
          </a:p>
          <a:p>
            <a:pPr algn="r"/>
            <a:r>
              <a:rPr lang="bg-BG" b="1" kern="0" dirty="0">
                <a:solidFill>
                  <a:schemeClr val="bg1"/>
                </a:solidFill>
                <a:latin typeface="Open Sans"/>
                <a:cs typeface="Arial" panose="020B0604020202020204" pitchFamily="34" charset="0"/>
              </a:rPr>
              <a:t>Семерджиев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0ED602-BB55-45FD-A1DC-7B47D5C1046A}"/>
              </a:ext>
            </a:extLst>
          </p:cNvPr>
          <p:cNvSpPr txBox="1"/>
          <p:nvPr/>
        </p:nvSpPr>
        <p:spPr>
          <a:xfrm>
            <a:off x="2781802" y="5119306"/>
            <a:ext cx="258011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bg-BG" b="1" kern="0" dirty="0">
                <a:solidFill>
                  <a:schemeClr val="bg1"/>
                </a:solidFill>
                <a:latin typeface="Open Sans"/>
                <a:cs typeface="Arial" panose="020B0604020202020204" pitchFamily="34" charset="0"/>
              </a:rPr>
              <a:t>Николай</a:t>
            </a:r>
          </a:p>
          <a:p>
            <a:pPr algn="r"/>
            <a:r>
              <a:rPr lang="bg-BG" b="1" kern="0" dirty="0">
                <a:solidFill>
                  <a:schemeClr val="bg1"/>
                </a:solidFill>
                <a:latin typeface="Open Sans"/>
                <a:cs typeface="Arial" panose="020B0604020202020204" pitchFamily="34" charset="0"/>
              </a:rPr>
              <a:t>Синоров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566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BB0BAE-F023-4B67-BE79-3E1A8ACA9361}"/>
              </a:ext>
            </a:extLst>
          </p:cNvPr>
          <p:cNvSpPr txBox="1"/>
          <p:nvPr/>
        </p:nvSpPr>
        <p:spPr>
          <a:xfrm>
            <a:off x="1276410" y="4293096"/>
            <a:ext cx="7857977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bg-BG" sz="6000" b="1" dirty="0">
                <a:solidFill>
                  <a:schemeClr val="bg1"/>
                </a:solidFill>
                <a:latin typeface="Arial Black" panose="020B0A04020102020204" pitchFamily="34" charset="0"/>
                <a:cs typeface="Segoe UI Light" panose="020B0502040204020203" pitchFamily="34" charset="0"/>
              </a:rPr>
              <a:t>БЛАГОДАРИ ВИ ЗА ВНИМАНИЕТО!</a:t>
            </a:r>
            <a:endParaRPr lang="en-IN" sz="6000" dirty="0">
              <a:solidFill>
                <a:schemeClr val="bg1"/>
              </a:solidFill>
              <a:latin typeface="Arial Black" panose="020B0A04020102020204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B110C8-9FFD-4804-BDCA-1C9EB581BD4D}"/>
              </a:ext>
            </a:extLst>
          </p:cNvPr>
          <p:cNvCxnSpPr>
            <a:cxnSpLocks/>
          </p:cNvCxnSpPr>
          <p:nvPr/>
        </p:nvCxnSpPr>
        <p:spPr>
          <a:xfrm flipV="1">
            <a:off x="1300694" y="-21772"/>
            <a:ext cx="0" cy="3954828"/>
          </a:xfrm>
          <a:prstGeom prst="line">
            <a:avLst/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044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40D58"/>
      </a:accent1>
      <a:accent2>
        <a:srgbClr val="45209D"/>
      </a:accent2>
      <a:accent3>
        <a:srgbClr val="2DBCCA"/>
      </a:accent3>
      <a:accent4>
        <a:srgbClr val="791038"/>
      </a:accent4>
      <a:accent5>
        <a:srgbClr val="EF8F21"/>
      </a:accent5>
      <a:accent6>
        <a:srgbClr val="0090C4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5877</TotalTime>
  <Words>268</Words>
  <Application>Microsoft Office PowerPoint</Application>
  <PresentationFormat>Custom</PresentationFormat>
  <Paragraphs>57</Paragraphs>
  <Slides>9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Courier New</vt:lpstr>
      <vt:lpstr>Open Sans</vt:lpstr>
      <vt:lpstr>Segoe UI</vt:lpstr>
      <vt:lpstr>Segoe UI Black</vt:lpstr>
      <vt:lpstr>Segoe UI Light</vt:lpstr>
      <vt:lpstr>Office Theme</vt:lpstr>
      <vt:lpstr>ВИРТУАЛНА РЕАЛНОСТ В СТОПАНСКИ ФАКУЛТЕТ</vt:lpstr>
      <vt:lpstr>ВНЕДРЯВАНЕ НА ВИРТУАЛНА РЕАЛНОСТ В СТОПАНСКИ ФАКУЛТЕТ</vt:lpstr>
      <vt:lpstr>PowerPoint Presentation</vt:lpstr>
      <vt:lpstr>PowerPoint Presentation</vt:lpstr>
      <vt:lpstr>PowerPoint Presentation</vt:lpstr>
      <vt:lpstr>ИЗБОР НА ОЧИЛА ЗА  ВИРТУАЛНА РЕАЛНОСТ</vt:lpstr>
      <vt:lpstr>ПЛАН ЗА ДЕЙСТВИЕ</vt:lpstr>
      <vt:lpstr>НАШИЯТ ЕКИП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Nikolay Sinorov</dc:creator>
  <cp:lastModifiedBy>Nikolay Sinorov</cp:lastModifiedBy>
  <cp:revision>121</cp:revision>
  <dcterms:created xsi:type="dcterms:W3CDTF">2013-09-12T13:05:01Z</dcterms:created>
  <dcterms:modified xsi:type="dcterms:W3CDTF">2022-12-01T20:13:29Z</dcterms:modified>
</cp:coreProperties>
</file>