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3"/>
  </p:notesMasterIdLst>
  <p:sldIdLst>
    <p:sldId id="257" r:id="rId3"/>
    <p:sldId id="258" r:id="rId4"/>
    <p:sldId id="268" r:id="rId5"/>
    <p:sldId id="267" r:id="rId6"/>
    <p:sldId id="266" r:id="rId7"/>
    <p:sldId id="265" r:id="rId8"/>
    <p:sldId id="269" r:id="rId9"/>
    <p:sldId id="271" r:id="rId10"/>
    <p:sldId id="270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0B215C-E433-4981-B8E6-A47D7D65618D}">
          <p14:sldIdLst>
            <p14:sldId id="257"/>
            <p14:sldId id="258"/>
            <p14:sldId id="268"/>
            <p14:sldId id="267"/>
            <p14:sldId id="266"/>
            <p14:sldId id="265"/>
            <p14:sldId id="269"/>
            <p14:sldId id="271"/>
            <p14:sldId id="270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CD4CD-3998-40B8-90FE-333E0F286CD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F563F-331A-4E9D-AF8D-BFFD7F683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63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20635a30f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20635a30f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02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20635a30f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20635a30f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394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20635a30f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20635a30f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397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20635a30f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20635a30f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992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g2063fddc459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0" name="Google Shape;1810;g2063fddc459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34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2B16-A591-45B5-AAAF-3B2EE1A751D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3E24-2AD0-44AB-A12B-36F87F349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2B16-A591-45B5-AAAF-3B2EE1A751D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3E24-2AD0-44AB-A12B-36F87F349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2B16-A591-45B5-AAAF-3B2EE1A751D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3E24-2AD0-44AB-A12B-36F87F349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71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chemeClr val="accent2"/>
            </a:gs>
            <a:gs pos="7000">
              <a:schemeClr val="accent1"/>
            </a:gs>
            <a:gs pos="15000">
              <a:schemeClr val="accent3"/>
            </a:gs>
            <a:gs pos="28000">
              <a:schemeClr val="dk2"/>
            </a:gs>
            <a:gs pos="37000">
              <a:schemeClr val="lt2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858867" y="1501300"/>
            <a:ext cx="7248400" cy="29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333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04400" y="4806400"/>
            <a:ext cx="3078800" cy="11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" y="498313"/>
            <a:ext cx="3581577" cy="1273008"/>
            <a:chOff x="0" y="221325"/>
            <a:chExt cx="1822500" cy="647775"/>
          </a:xfrm>
        </p:grpSpPr>
        <p:cxnSp>
          <p:nvCxnSpPr>
            <p:cNvPr id="12" name="Google Shape;12;p2"/>
            <p:cNvCxnSpPr/>
            <p:nvPr/>
          </p:nvCxnSpPr>
          <p:spPr>
            <a:xfrm rot="10800000" flipH="1">
              <a:off x="0" y="221325"/>
              <a:ext cx="1377900" cy="1722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0" y="274000"/>
              <a:ext cx="1612800" cy="141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0" y="696775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0" y="579300"/>
              <a:ext cx="1822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0" y="493200"/>
              <a:ext cx="931500" cy="375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" name="Google Shape;17;p2"/>
          <p:cNvGrpSpPr/>
          <p:nvPr/>
        </p:nvGrpSpPr>
        <p:grpSpPr>
          <a:xfrm rot="10800000">
            <a:off x="10107253" y="-1132428"/>
            <a:ext cx="3306400" cy="3859000"/>
            <a:chOff x="2693662" y="1511141"/>
            <a:chExt cx="2479800" cy="2894250"/>
          </a:xfrm>
        </p:grpSpPr>
        <p:sp>
          <p:nvSpPr>
            <p:cNvPr id="18" name="Google Shape;18;p2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" name="Google Shape;31;p2"/>
          <p:cNvSpPr/>
          <p:nvPr/>
        </p:nvSpPr>
        <p:spPr>
          <a:xfrm rot="-5400000">
            <a:off x="12120101" y="6156567"/>
            <a:ext cx="8367" cy="24267"/>
          </a:xfrm>
          <a:custGeom>
            <a:avLst/>
            <a:gdLst/>
            <a:ahLst/>
            <a:cxnLst/>
            <a:rect l="l" t="t" r="r" b="b"/>
            <a:pathLst>
              <a:path w="251" h="728" extrusionOk="0">
                <a:moveTo>
                  <a:pt x="0" y="1"/>
                </a:moveTo>
                <a:lnTo>
                  <a:pt x="0" y="727"/>
                </a:lnTo>
                <a:lnTo>
                  <a:pt x="251" y="727"/>
                </a:lnTo>
                <a:lnTo>
                  <a:pt x="2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2"/>
          <p:cNvSpPr/>
          <p:nvPr/>
        </p:nvSpPr>
        <p:spPr>
          <a:xfrm rot="-5400000">
            <a:off x="12217918" y="6156385"/>
            <a:ext cx="8367" cy="24633"/>
          </a:xfrm>
          <a:custGeom>
            <a:avLst/>
            <a:gdLst/>
            <a:ahLst/>
            <a:cxnLst/>
            <a:rect l="l" t="t" r="r" b="b"/>
            <a:pathLst>
              <a:path w="251" h="739" extrusionOk="0">
                <a:moveTo>
                  <a:pt x="0" y="1"/>
                </a:moveTo>
                <a:lnTo>
                  <a:pt x="0" y="739"/>
                </a:lnTo>
                <a:lnTo>
                  <a:pt x="251" y="739"/>
                </a:lnTo>
                <a:lnTo>
                  <a:pt x="2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2"/>
          <p:cNvSpPr/>
          <p:nvPr/>
        </p:nvSpPr>
        <p:spPr>
          <a:xfrm rot="-5400000">
            <a:off x="12169118" y="6156385"/>
            <a:ext cx="8367" cy="24633"/>
          </a:xfrm>
          <a:custGeom>
            <a:avLst/>
            <a:gdLst/>
            <a:ahLst/>
            <a:cxnLst/>
            <a:rect l="l" t="t" r="r" b="b"/>
            <a:pathLst>
              <a:path w="251" h="739" extrusionOk="0">
                <a:moveTo>
                  <a:pt x="0" y="0"/>
                </a:moveTo>
                <a:lnTo>
                  <a:pt x="0" y="739"/>
                </a:lnTo>
                <a:lnTo>
                  <a:pt x="251" y="739"/>
                </a:lnTo>
                <a:lnTo>
                  <a:pt x="25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2"/>
          <p:cNvSpPr/>
          <p:nvPr/>
        </p:nvSpPr>
        <p:spPr>
          <a:xfrm rot="-5400000">
            <a:off x="12071085" y="6156385"/>
            <a:ext cx="8367" cy="24633"/>
          </a:xfrm>
          <a:custGeom>
            <a:avLst/>
            <a:gdLst/>
            <a:ahLst/>
            <a:cxnLst/>
            <a:rect l="l" t="t" r="r" b="b"/>
            <a:pathLst>
              <a:path w="251" h="739" extrusionOk="0">
                <a:moveTo>
                  <a:pt x="0" y="1"/>
                </a:moveTo>
                <a:lnTo>
                  <a:pt x="0" y="739"/>
                </a:lnTo>
                <a:lnTo>
                  <a:pt x="251" y="739"/>
                </a:lnTo>
                <a:lnTo>
                  <a:pt x="2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2"/>
          <p:cNvSpPr/>
          <p:nvPr/>
        </p:nvSpPr>
        <p:spPr>
          <a:xfrm rot="-5400000">
            <a:off x="12022285" y="6156385"/>
            <a:ext cx="8367" cy="24633"/>
          </a:xfrm>
          <a:custGeom>
            <a:avLst/>
            <a:gdLst/>
            <a:ahLst/>
            <a:cxnLst/>
            <a:rect l="l" t="t" r="r" b="b"/>
            <a:pathLst>
              <a:path w="251" h="739" extrusionOk="0">
                <a:moveTo>
                  <a:pt x="0" y="0"/>
                </a:moveTo>
                <a:lnTo>
                  <a:pt x="0" y="738"/>
                </a:lnTo>
                <a:lnTo>
                  <a:pt x="251" y="738"/>
                </a:lnTo>
                <a:lnTo>
                  <a:pt x="25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2"/>
          <p:cNvSpPr/>
          <p:nvPr/>
        </p:nvSpPr>
        <p:spPr>
          <a:xfrm rot="-5400000">
            <a:off x="12225885" y="6247651"/>
            <a:ext cx="7967" cy="8367"/>
          </a:xfrm>
          <a:custGeom>
            <a:avLst/>
            <a:gdLst/>
            <a:ahLst/>
            <a:cxnLst/>
            <a:rect l="l" t="t" r="r" b="b"/>
            <a:pathLst>
              <a:path w="239" h="251" extrusionOk="0">
                <a:moveTo>
                  <a:pt x="0" y="0"/>
                </a:moveTo>
                <a:lnTo>
                  <a:pt x="0" y="250"/>
                </a:lnTo>
                <a:lnTo>
                  <a:pt x="238" y="250"/>
                </a:lnTo>
                <a:lnTo>
                  <a:pt x="23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2"/>
          <p:cNvSpPr/>
          <p:nvPr/>
        </p:nvSpPr>
        <p:spPr>
          <a:xfrm rot="-5400000">
            <a:off x="12185185" y="6239518"/>
            <a:ext cx="7967" cy="24633"/>
          </a:xfrm>
          <a:custGeom>
            <a:avLst/>
            <a:gdLst/>
            <a:ahLst/>
            <a:cxnLst/>
            <a:rect l="l" t="t" r="r" b="b"/>
            <a:pathLst>
              <a:path w="239" h="739" extrusionOk="0">
                <a:moveTo>
                  <a:pt x="0" y="1"/>
                </a:moveTo>
                <a:lnTo>
                  <a:pt x="0" y="739"/>
                </a:lnTo>
                <a:lnTo>
                  <a:pt x="238" y="739"/>
                </a:lnTo>
                <a:lnTo>
                  <a:pt x="2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2"/>
          <p:cNvSpPr/>
          <p:nvPr/>
        </p:nvSpPr>
        <p:spPr>
          <a:xfrm rot="-5400000">
            <a:off x="12135985" y="6239918"/>
            <a:ext cx="8367" cy="24233"/>
          </a:xfrm>
          <a:custGeom>
            <a:avLst/>
            <a:gdLst/>
            <a:ahLst/>
            <a:cxnLst/>
            <a:rect l="l" t="t" r="r" b="b"/>
            <a:pathLst>
              <a:path w="251" h="727" extrusionOk="0">
                <a:moveTo>
                  <a:pt x="0" y="0"/>
                </a:moveTo>
                <a:lnTo>
                  <a:pt x="0" y="726"/>
                </a:lnTo>
                <a:lnTo>
                  <a:pt x="250" y="726"/>
                </a:lnTo>
                <a:lnTo>
                  <a:pt x="25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2"/>
          <p:cNvSpPr/>
          <p:nvPr/>
        </p:nvSpPr>
        <p:spPr>
          <a:xfrm rot="-5400000">
            <a:off x="12086951" y="6239718"/>
            <a:ext cx="8367" cy="24633"/>
          </a:xfrm>
          <a:custGeom>
            <a:avLst/>
            <a:gdLst/>
            <a:ahLst/>
            <a:cxnLst/>
            <a:rect l="l" t="t" r="r" b="b"/>
            <a:pathLst>
              <a:path w="251" h="739" extrusionOk="0">
                <a:moveTo>
                  <a:pt x="0" y="1"/>
                </a:moveTo>
                <a:lnTo>
                  <a:pt x="0" y="739"/>
                </a:lnTo>
                <a:lnTo>
                  <a:pt x="250" y="739"/>
                </a:lnTo>
                <a:lnTo>
                  <a:pt x="2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2"/>
          <p:cNvSpPr/>
          <p:nvPr/>
        </p:nvSpPr>
        <p:spPr>
          <a:xfrm rot="-5400000">
            <a:off x="12038151" y="6239718"/>
            <a:ext cx="8367" cy="24633"/>
          </a:xfrm>
          <a:custGeom>
            <a:avLst/>
            <a:gdLst/>
            <a:ahLst/>
            <a:cxnLst/>
            <a:rect l="l" t="t" r="r" b="b"/>
            <a:pathLst>
              <a:path w="251" h="739" extrusionOk="0">
                <a:moveTo>
                  <a:pt x="0" y="0"/>
                </a:moveTo>
                <a:lnTo>
                  <a:pt x="0" y="738"/>
                </a:lnTo>
                <a:lnTo>
                  <a:pt x="250" y="738"/>
                </a:lnTo>
                <a:lnTo>
                  <a:pt x="25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" name="Google Shape;41;p2"/>
          <p:cNvGrpSpPr/>
          <p:nvPr/>
        </p:nvGrpSpPr>
        <p:grpSpPr>
          <a:xfrm>
            <a:off x="8926851" y="5538651"/>
            <a:ext cx="3307567" cy="1130733"/>
            <a:chOff x="6695138" y="4153988"/>
            <a:chExt cx="2480675" cy="848050"/>
          </a:xfrm>
        </p:grpSpPr>
        <p:sp>
          <p:nvSpPr>
            <p:cNvPr id="42" name="Google Shape;42;p2"/>
            <p:cNvSpPr/>
            <p:nvPr/>
          </p:nvSpPr>
          <p:spPr>
            <a:xfrm rot="-5400000">
              <a:off x="76580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 rot="-5400000">
              <a:off x="76946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7768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7731425" y="47098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7549550" y="4711650"/>
              <a:ext cx="6275" cy="14900"/>
            </a:xfrm>
            <a:custGeom>
              <a:avLst/>
              <a:gdLst/>
              <a:ahLst/>
              <a:cxnLst/>
              <a:rect l="l" t="t" r="r" b="b"/>
              <a:pathLst>
                <a:path w="251" h="596" extrusionOk="0">
                  <a:moveTo>
                    <a:pt x="1" y="1"/>
                  </a:moveTo>
                  <a:lnTo>
                    <a:pt x="1" y="596"/>
                  </a:lnTo>
                  <a:lnTo>
                    <a:pt x="251" y="59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8833200" y="461742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7804800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75845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80984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8061675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80249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817181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79883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78781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78415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79149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8135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762128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8539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8796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857617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 rot="-5400000">
              <a:off x="86496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 rot="-5400000">
              <a:off x="8502950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2"/>
            <p:cNvSpPr/>
            <p:nvPr/>
          </p:nvSpPr>
          <p:spPr>
            <a:xfrm rot="-5400000">
              <a:off x="875982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2"/>
            <p:cNvSpPr/>
            <p:nvPr/>
          </p:nvSpPr>
          <p:spPr>
            <a:xfrm rot="-5400000">
              <a:off x="8723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 rot="-5400000">
              <a:off x="86863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 rot="-5400000">
              <a:off x="846618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2"/>
            <p:cNvSpPr/>
            <p:nvPr/>
          </p:nvSpPr>
          <p:spPr>
            <a:xfrm rot="-5400000">
              <a:off x="83928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 rot="-5400000">
              <a:off x="89433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 rot="-5400000">
              <a:off x="8429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2"/>
            <p:cNvSpPr/>
            <p:nvPr/>
          </p:nvSpPr>
          <p:spPr>
            <a:xfrm rot="-5400000">
              <a:off x="8279550" y="4621600"/>
              <a:ext cx="13725" cy="17300"/>
            </a:xfrm>
            <a:custGeom>
              <a:avLst/>
              <a:gdLst/>
              <a:ahLst/>
              <a:cxnLst/>
              <a:rect l="l" t="t" r="r" b="b"/>
              <a:pathLst>
                <a:path w="549" h="692" extrusionOk="0">
                  <a:moveTo>
                    <a:pt x="179" y="1"/>
                  </a:moveTo>
                  <a:lnTo>
                    <a:pt x="1" y="168"/>
                  </a:lnTo>
                  <a:lnTo>
                    <a:pt x="298" y="489"/>
                  </a:lnTo>
                  <a:lnTo>
                    <a:pt x="298" y="691"/>
                  </a:lnTo>
                  <a:lnTo>
                    <a:pt x="549" y="691"/>
                  </a:lnTo>
                  <a:lnTo>
                    <a:pt x="549" y="39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2"/>
            <p:cNvSpPr/>
            <p:nvPr/>
          </p:nvSpPr>
          <p:spPr>
            <a:xfrm rot="-5400000">
              <a:off x="89799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2"/>
            <p:cNvSpPr/>
            <p:nvPr/>
          </p:nvSpPr>
          <p:spPr>
            <a:xfrm rot="-5400000">
              <a:off x="88699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2"/>
            <p:cNvSpPr/>
            <p:nvPr/>
          </p:nvSpPr>
          <p:spPr>
            <a:xfrm rot="-5400000">
              <a:off x="8224038" y="4669363"/>
              <a:ext cx="16700" cy="17600"/>
            </a:xfrm>
            <a:custGeom>
              <a:avLst/>
              <a:gdLst/>
              <a:ahLst/>
              <a:cxnLst/>
              <a:rect l="l" t="t" r="r" b="b"/>
              <a:pathLst>
                <a:path w="668" h="704" extrusionOk="0">
                  <a:moveTo>
                    <a:pt x="179" y="1"/>
                  </a:moveTo>
                  <a:lnTo>
                    <a:pt x="0" y="168"/>
                  </a:lnTo>
                  <a:lnTo>
                    <a:pt x="489" y="703"/>
                  </a:lnTo>
                  <a:lnTo>
                    <a:pt x="667" y="549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2"/>
            <p:cNvSpPr/>
            <p:nvPr/>
          </p:nvSpPr>
          <p:spPr>
            <a:xfrm rot="-5400000">
              <a:off x="8906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2"/>
            <p:cNvSpPr/>
            <p:nvPr/>
          </p:nvSpPr>
          <p:spPr>
            <a:xfrm rot="-5400000">
              <a:off x="8356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2"/>
            <p:cNvSpPr/>
            <p:nvPr/>
          </p:nvSpPr>
          <p:spPr>
            <a:xfrm rot="-5400000">
              <a:off x="8250975" y="4644525"/>
              <a:ext cx="17000" cy="17575"/>
            </a:xfrm>
            <a:custGeom>
              <a:avLst/>
              <a:gdLst/>
              <a:ahLst/>
              <a:cxnLst/>
              <a:rect l="l" t="t" r="r" b="b"/>
              <a:pathLst>
                <a:path w="680" h="703" extrusionOk="0">
                  <a:moveTo>
                    <a:pt x="179" y="0"/>
                  </a:moveTo>
                  <a:lnTo>
                    <a:pt x="1" y="167"/>
                  </a:lnTo>
                  <a:lnTo>
                    <a:pt x="489" y="703"/>
                  </a:lnTo>
                  <a:lnTo>
                    <a:pt x="679" y="5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2"/>
            <p:cNvSpPr/>
            <p:nvPr/>
          </p:nvSpPr>
          <p:spPr>
            <a:xfrm rot="-5400000">
              <a:off x="83192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2"/>
            <p:cNvSpPr/>
            <p:nvPr/>
          </p:nvSpPr>
          <p:spPr>
            <a:xfrm rot="-5400000">
              <a:off x="8273588" y="4099813"/>
              <a:ext cx="214950" cy="1589500"/>
            </a:xfrm>
            <a:custGeom>
              <a:avLst/>
              <a:gdLst/>
              <a:ahLst/>
              <a:cxnLst/>
              <a:rect l="l" t="t" r="r" b="b"/>
              <a:pathLst>
                <a:path w="8598" h="63580" extrusionOk="0">
                  <a:moveTo>
                    <a:pt x="2644" y="23123"/>
                  </a:moveTo>
                  <a:cubicBezTo>
                    <a:pt x="2989" y="23123"/>
                    <a:pt x="3299" y="23242"/>
                    <a:pt x="3537" y="23444"/>
                  </a:cubicBezTo>
                  <a:lnTo>
                    <a:pt x="3215" y="23777"/>
                  </a:lnTo>
                  <a:cubicBezTo>
                    <a:pt x="3061" y="23658"/>
                    <a:pt x="2858" y="23587"/>
                    <a:pt x="2644" y="23587"/>
                  </a:cubicBezTo>
                  <a:cubicBezTo>
                    <a:pt x="2120" y="23587"/>
                    <a:pt x="1691" y="24004"/>
                    <a:pt x="1691" y="24528"/>
                  </a:cubicBezTo>
                  <a:cubicBezTo>
                    <a:pt x="1691" y="25016"/>
                    <a:pt x="2061" y="25409"/>
                    <a:pt x="2525" y="25468"/>
                  </a:cubicBezTo>
                  <a:lnTo>
                    <a:pt x="2525" y="25933"/>
                  </a:lnTo>
                  <a:cubicBezTo>
                    <a:pt x="1799" y="25873"/>
                    <a:pt x="1227" y="25266"/>
                    <a:pt x="1227" y="24528"/>
                  </a:cubicBezTo>
                  <a:cubicBezTo>
                    <a:pt x="1227" y="23754"/>
                    <a:pt x="1870" y="23123"/>
                    <a:pt x="2644" y="23123"/>
                  </a:cubicBezTo>
                  <a:close/>
                  <a:moveTo>
                    <a:pt x="3716" y="23611"/>
                  </a:moveTo>
                  <a:cubicBezTo>
                    <a:pt x="3930" y="23861"/>
                    <a:pt x="4061" y="24182"/>
                    <a:pt x="4061" y="24528"/>
                  </a:cubicBezTo>
                  <a:cubicBezTo>
                    <a:pt x="4061" y="25266"/>
                    <a:pt x="3489" y="25873"/>
                    <a:pt x="2763" y="25933"/>
                  </a:cubicBezTo>
                  <a:lnTo>
                    <a:pt x="2763" y="25468"/>
                  </a:lnTo>
                  <a:cubicBezTo>
                    <a:pt x="3227" y="25409"/>
                    <a:pt x="3596" y="25016"/>
                    <a:pt x="3596" y="24528"/>
                  </a:cubicBezTo>
                  <a:cubicBezTo>
                    <a:pt x="3596" y="24313"/>
                    <a:pt x="3513" y="24111"/>
                    <a:pt x="3394" y="23944"/>
                  </a:cubicBezTo>
                  <a:lnTo>
                    <a:pt x="3716" y="23611"/>
                  </a:lnTo>
                  <a:close/>
                  <a:moveTo>
                    <a:pt x="4620" y="47959"/>
                  </a:moveTo>
                  <a:lnTo>
                    <a:pt x="4978" y="48316"/>
                  </a:lnTo>
                  <a:cubicBezTo>
                    <a:pt x="4942" y="48423"/>
                    <a:pt x="4918" y="48519"/>
                    <a:pt x="4918" y="48638"/>
                  </a:cubicBezTo>
                  <a:cubicBezTo>
                    <a:pt x="4918" y="49078"/>
                    <a:pt x="5216" y="49447"/>
                    <a:pt x="5632" y="49554"/>
                  </a:cubicBezTo>
                  <a:lnTo>
                    <a:pt x="5632" y="50031"/>
                  </a:lnTo>
                  <a:cubicBezTo>
                    <a:pt x="4966" y="49912"/>
                    <a:pt x="4454" y="49340"/>
                    <a:pt x="4454" y="48638"/>
                  </a:cubicBezTo>
                  <a:cubicBezTo>
                    <a:pt x="4454" y="48388"/>
                    <a:pt x="4513" y="48161"/>
                    <a:pt x="4620" y="47959"/>
                  </a:cubicBezTo>
                  <a:close/>
                  <a:moveTo>
                    <a:pt x="5871" y="47221"/>
                  </a:moveTo>
                  <a:cubicBezTo>
                    <a:pt x="6644" y="47221"/>
                    <a:pt x="7275" y="47864"/>
                    <a:pt x="7275" y="48638"/>
                  </a:cubicBezTo>
                  <a:cubicBezTo>
                    <a:pt x="7275" y="49412"/>
                    <a:pt x="6644" y="50043"/>
                    <a:pt x="5871" y="50055"/>
                  </a:cubicBezTo>
                  <a:lnTo>
                    <a:pt x="5871" y="49590"/>
                  </a:lnTo>
                  <a:cubicBezTo>
                    <a:pt x="6394" y="49578"/>
                    <a:pt x="6811" y="49162"/>
                    <a:pt x="6811" y="48638"/>
                  </a:cubicBezTo>
                  <a:cubicBezTo>
                    <a:pt x="6811" y="48114"/>
                    <a:pt x="6394" y="47685"/>
                    <a:pt x="5871" y="47685"/>
                  </a:cubicBezTo>
                  <a:cubicBezTo>
                    <a:pt x="5549" y="47685"/>
                    <a:pt x="5263" y="47852"/>
                    <a:pt x="5097" y="48090"/>
                  </a:cubicBezTo>
                  <a:lnTo>
                    <a:pt x="4763" y="47757"/>
                  </a:lnTo>
                  <a:cubicBezTo>
                    <a:pt x="5025" y="47435"/>
                    <a:pt x="5418" y="47221"/>
                    <a:pt x="5871" y="47221"/>
                  </a:cubicBezTo>
                  <a:close/>
                  <a:moveTo>
                    <a:pt x="6311" y="1"/>
                  </a:moveTo>
                  <a:cubicBezTo>
                    <a:pt x="5787" y="1"/>
                    <a:pt x="5370" y="417"/>
                    <a:pt x="5370" y="941"/>
                  </a:cubicBezTo>
                  <a:cubicBezTo>
                    <a:pt x="5370" y="1382"/>
                    <a:pt x="5668" y="1751"/>
                    <a:pt x="6073" y="1858"/>
                  </a:cubicBezTo>
                  <a:lnTo>
                    <a:pt x="6073" y="20860"/>
                  </a:lnTo>
                  <a:lnTo>
                    <a:pt x="3716" y="23266"/>
                  </a:lnTo>
                  <a:cubicBezTo>
                    <a:pt x="3430" y="23015"/>
                    <a:pt x="3049" y="22873"/>
                    <a:pt x="2644" y="22873"/>
                  </a:cubicBezTo>
                  <a:cubicBezTo>
                    <a:pt x="1918" y="22873"/>
                    <a:pt x="1287" y="23349"/>
                    <a:pt x="1072" y="24016"/>
                  </a:cubicBezTo>
                  <a:lnTo>
                    <a:pt x="1072" y="15586"/>
                  </a:lnTo>
                  <a:cubicBezTo>
                    <a:pt x="1537" y="15526"/>
                    <a:pt x="1894" y="15134"/>
                    <a:pt x="1894" y="14645"/>
                  </a:cubicBezTo>
                  <a:cubicBezTo>
                    <a:pt x="1894" y="14122"/>
                    <a:pt x="1477" y="13693"/>
                    <a:pt x="953" y="13693"/>
                  </a:cubicBezTo>
                  <a:cubicBezTo>
                    <a:pt x="429" y="13693"/>
                    <a:pt x="1" y="14122"/>
                    <a:pt x="1" y="14645"/>
                  </a:cubicBezTo>
                  <a:cubicBezTo>
                    <a:pt x="1" y="15134"/>
                    <a:pt x="358" y="15526"/>
                    <a:pt x="834" y="15586"/>
                  </a:cubicBezTo>
                  <a:lnTo>
                    <a:pt x="834" y="43399"/>
                  </a:lnTo>
                  <a:cubicBezTo>
                    <a:pt x="537" y="43458"/>
                    <a:pt x="310" y="43720"/>
                    <a:pt x="310" y="44030"/>
                  </a:cubicBezTo>
                  <a:cubicBezTo>
                    <a:pt x="310" y="44387"/>
                    <a:pt x="596" y="44673"/>
                    <a:pt x="953" y="44673"/>
                  </a:cubicBezTo>
                  <a:cubicBezTo>
                    <a:pt x="1084" y="44673"/>
                    <a:pt x="1203" y="44637"/>
                    <a:pt x="1299" y="44566"/>
                  </a:cubicBezTo>
                  <a:lnTo>
                    <a:pt x="4454" y="47780"/>
                  </a:lnTo>
                  <a:cubicBezTo>
                    <a:pt x="4299" y="48030"/>
                    <a:pt x="4216" y="48328"/>
                    <a:pt x="4216" y="48638"/>
                  </a:cubicBezTo>
                  <a:cubicBezTo>
                    <a:pt x="4216" y="49471"/>
                    <a:pt x="4835" y="50162"/>
                    <a:pt x="5632" y="50269"/>
                  </a:cubicBezTo>
                  <a:lnTo>
                    <a:pt x="5632" y="63556"/>
                  </a:lnTo>
                  <a:lnTo>
                    <a:pt x="5871" y="63556"/>
                  </a:lnTo>
                  <a:lnTo>
                    <a:pt x="5871" y="50293"/>
                  </a:lnTo>
                  <a:cubicBezTo>
                    <a:pt x="6787" y="50293"/>
                    <a:pt x="7526" y="49543"/>
                    <a:pt x="7526" y="48638"/>
                  </a:cubicBezTo>
                  <a:cubicBezTo>
                    <a:pt x="7526" y="47721"/>
                    <a:pt x="6775" y="46983"/>
                    <a:pt x="5871" y="46983"/>
                  </a:cubicBezTo>
                  <a:cubicBezTo>
                    <a:pt x="5359" y="46983"/>
                    <a:pt x="4894" y="47209"/>
                    <a:pt x="4597" y="47578"/>
                  </a:cubicBezTo>
                  <a:lnTo>
                    <a:pt x="1477" y="44399"/>
                  </a:lnTo>
                  <a:cubicBezTo>
                    <a:pt x="1549" y="44292"/>
                    <a:pt x="1596" y="44173"/>
                    <a:pt x="1596" y="44030"/>
                  </a:cubicBezTo>
                  <a:cubicBezTo>
                    <a:pt x="1596" y="43720"/>
                    <a:pt x="1370" y="43458"/>
                    <a:pt x="1072" y="43399"/>
                  </a:cubicBezTo>
                  <a:lnTo>
                    <a:pt x="1072" y="25040"/>
                  </a:lnTo>
                  <a:cubicBezTo>
                    <a:pt x="1275" y="25671"/>
                    <a:pt x="1846" y="26123"/>
                    <a:pt x="2525" y="26171"/>
                  </a:cubicBezTo>
                  <a:lnTo>
                    <a:pt x="2525" y="34957"/>
                  </a:lnTo>
                  <a:lnTo>
                    <a:pt x="7537" y="44220"/>
                  </a:lnTo>
                  <a:cubicBezTo>
                    <a:pt x="7406" y="44340"/>
                    <a:pt x="7311" y="44506"/>
                    <a:pt x="7311" y="44697"/>
                  </a:cubicBezTo>
                  <a:cubicBezTo>
                    <a:pt x="7311" y="45054"/>
                    <a:pt x="7609" y="45340"/>
                    <a:pt x="7954" y="45340"/>
                  </a:cubicBezTo>
                  <a:lnTo>
                    <a:pt x="7954" y="63580"/>
                  </a:lnTo>
                  <a:lnTo>
                    <a:pt x="8204" y="63580"/>
                  </a:lnTo>
                  <a:lnTo>
                    <a:pt x="8204" y="45292"/>
                  </a:lnTo>
                  <a:cubicBezTo>
                    <a:pt x="8430" y="45197"/>
                    <a:pt x="8597" y="44971"/>
                    <a:pt x="8597" y="44697"/>
                  </a:cubicBezTo>
                  <a:cubicBezTo>
                    <a:pt x="8597" y="44340"/>
                    <a:pt x="8311" y="44054"/>
                    <a:pt x="7954" y="44054"/>
                  </a:cubicBezTo>
                  <a:lnTo>
                    <a:pt x="7966" y="44066"/>
                  </a:lnTo>
                  <a:cubicBezTo>
                    <a:pt x="7883" y="44066"/>
                    <a:pt x="7811" y="44078"/>
                    <a:pt x="7740" y="44101"/>
                  </a:cubicBezTo>
                  <a:lnTo>
                    <a:pt x="2763" y="34910"/>
                  </a:lnTo>
                  <a:lnTo>
                    <a:pt x="2763" y="26183"/>
                  </a:lnTo>
                  <a:cubicBezTo>
                    <a:pt x="3620" y="26123"/>
                    <a:pt x="4299" y="25409"/>
                    <a:pt x="4299" y="24528"/>
                  </a:cubicBezTo>
                  <a:cubicBezTo>
                    <a:pt x="4299" y="24111"/>
                    <a:pt x="4144" y="23730"/>
                    <a:pt x="3894" y="23444"/>
                  </a:cubicBezTo>
                  <a:lnTo>
                    <a:pt x="6275" y="21003"/>
                  </a:lnTo>
                  <a:lnTo>
                    <a:pt x="6311" y="20968"/>
                  </a:lnTo>
                  <a:lnTo>
                    <a:pt x="6311" y="8502"/>
                  </a:lnTo>
                  <a:lnTo>
                    <a:pt x="6716" y="9026"/>
                  </a:lnTo>
                  <a:lnTo>
                    <a:pt x="6918" y="8883"/>
                  </a:lnTo>
                  <a:lnTo>
                    <a:pt x="6466" y="8299"/>
                  </a:lnTo>
                  <a:lnTo>
                    <a:pt x="6311" y="8407"/>
                  </a:lnTo>
                  <a:lnTo>
                    <a:pt x="6311" y="1894"/>
                  </a:lnTo>
                  <a:cubicBezTo>
                    <a:pt x="6835" y="1894"/>
                    <a:pt x="7264" y="1465"/>
                    <a:pt x="7264" y="941"/>
                  </a:cubicBezTo>
                  <a:cubicBezTo>
                    <a:pt x="7264" y="429"/>
                    <a:pt x="6835" y="1"/>
                    <a:pt x="6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2"/>
            <p:cNvSpPr/>
            <p:nvPr/>
          </p:nvSpPr>
          <p:spPr>
            <a:xfrm rot="-5400000">
              <a:off x="7823700" y="4806000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203" y="0"/>
                  </a:moveTo>
                  <a:lnTo>
                    <a:pt x="0" y="143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2"/>
            <p:cNvSpPr/>
            <p:nvPr/>
          </p:nvSpPr>
          <p:spPr>
            <a:xfrm rot="-5400000">
              <a:off x="7911500" y="473872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191" y="1"/>
                  </a:moveTo>
                  <a:lnTo>
                    <a:pt x="0" y="144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2"/>
            <p:cNvSpPr/>
            <p:nvPr/>
          </p:nvSpPr>
          <p:spPr>
            <a:xfrm rot="-5400000">
              <a:off x="7942913" y="4712388"/>
              <a:ext cx="17575" cy="24725"/>
            </a:xfrm>
            <a:custGeom>
              <a:avLst/>
              <a:gdLst/>
              <a:ahLst/>
              <a:cxnLst/>
              <a:rect l="l" t="t" r="r" b="b"/>
              <a:pathLst>
                <a:path w="703" h="989" extrusionOk="0">
                  <a:moveTo>
                    <a:pt x="191" y="1"/>
                  </a:moveTo>
                  <a:lnTo>
                    <a:pt x="0" y="143"/>
                  </a:lnTo>
                  <a:lnTo>
                    <a:pt x="441" y="727"/>
                  </a:lnTo>
                  <a:lnTo>
                    <a:pt x="453" y="727"/>
                  </a:lnTo>
                  <a:lnTo>
                    <a:pt x="453" y="989"/>
                  </a:lnTo>
                  <a:lnTo>
                    <a:pt x="703" y="989"/>
                  </a:lnTo>
                  <a:lnTo>
                    <a:pt x="703" y="251"/>
                  </a:lnTo>
                  <a:lnTo>
                    <a:pt x="453" y="251"/>
                  </a:lnTo>
                  <a:lnTo>
                    <a:pt x="453" y="34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2"/>
            <p:cNvSpPr/>
            <p:nvPr/>
          </p:nvSpPr>
          <p:spPr>
            <a:xfrm rot="-5400000">
              <a:off x="82026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2"/>
            <p:cNvSpPr/>
            <p:nvPr/>
          </p:nvSpPr>
          <p:spPr>
            <a:xfrm rot="-5400000">
              <a:off x="8732750" y="4677400"/>
              <a:ext cx="10425" cy="18500"/>
            </a:xfrm>
            <a:custGeom>
              <a:avLst/>
              <a:gdLst/>
              <a:ahLst/>
              <a:cxnLst/>
              <a:rect l="l" t="t" r="r" b="b"/>
              <a:pathLst>
                <a:path w="417" h="740" extrusionOk="0">
                  <a:moveTo>
                    <a:pt x="202" y="1"/>
                  </a:moveTo>
                  <a:lnTo>
                    <a:pt x="0" y="382"/>
                  </a:lnTo>
                  <a:lnTo>
                    <a:pt x="0" y="739"/>
                  </a:lnTo>
                  <a:lnTo>
                    <a:pt x="238" y="739"/>
                  </a:lnTo>
                  <a:lnTo>
                    <a:pt x="238" y="441"/>
                  </a:lnTo>
                  <a:lnTo>
                    <a:pt x="417" y="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2"/>
            <p:cNvSpPr/>
            <p:nvPr/>
          </p:nvSpPr>
          <p:spPr>
            <a:xfrm rot="-5400000">
              <a:off x="7882188" y="4760888"/>
              <a:ext cx="16100" cy="18500"/>
            </a:xfrm>
            <a:custGeom>
              <a:avLst/>
              <a:gdLst/>
              <a:ahLst/>
              <a:cxnLst/>
              <a:rect l="l" t="t" r="r" b="b"/>
              <a:pathLst>
                <a:path w="644" h="740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2"/>
            <p:cNvSpPr/>
            <p:nvPr/>
          </p:nvSpPr>
          <p:spPr>
            <a:xfrm rot="-5400000">
              <a:off x="8057213" y="4626963"/>
              <a:ext cx="16075" cy="18475"/>
            </a:xfrm>
            <a:custGeom>
              <a:avLst/>
              <a:gdLst/>
              <a:ahLst/>
              <a:cxnLst/>
              <a:rect l="l" t="t" r="r" b="b"/>
              <a:pathLst>
                <a:path w="643" h="739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2"/>
            <p:cNvSpPr/>
            <p:nvPr/>
          </p:nvSpPr>
          <p:spPr>
            <a:xfrm rot="-5400000">
              <a:off x="8698663" y="4661488"/>
              <a:ext cx="14325" cy="19075"/>
            </a:xfrm>
            <a:custGeom>
              <a:avLst/>
              <a:gdLst/>
              <a:ahLst/>
              <a:cxnLst/>
              <a:rect l="l" t="t" r="r" b="b"/>
              <a:pathLst>
                <a:path w="573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2"/>
            <p:cNvSpPr/>
            <p:nvPr/>
          </p:nvSpPr>
          <p:spPr>
            <a:xfrm rot="-5400000">
              <a:off x="8634675" y="462577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2"/>
            <p:cNvSpPr/>
            <p:nvPr/>
          </p:nvSpPr>
          <p:spPr>
            <a:xfrm rot="-5400000">
              <a:off x="7969100" y="4694225"/>
              <a:ext cx="16100" cy="18475"/>
            </a:xfrm>
            <a:custGeom>
              <a:avLst/>
              <a:gdLst/>
              <a:ahLst/>
              <a:cxnLst/>
              <a:rect l="l" t="t" r="r" b="b"/>
              <a:pathLst>
                <a:path w="644" h="739" extrusionOk="0">
                  <a:moveTo>
                    <a:pt x="191" y="1"/>
                  </a:moveTo>
                  <a:lnTo>
                    <a:pt x="0" y="155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2"/>
            <p:cNvSpPr/>
            <p:nvPr/>
          </p:nvSpPr>
          <p:spPr>
            <a:xfrm rot="-5400000">
              <a:off x="8666825" y="464362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7" y="0"/>
                  </a:moveTo>
                  <a:lnTo>
                    <a:pt x="0" y="643"/>
                  </a:lnTo>
                  <a:lnTo>
                    <a:pt x="214" y="762"/>
                  </a:lnTo>
                  <a:lnTo>
                    <a:pt x="572" y="11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2"/>
            <p:cNvSpPr/>
            <p:nvPr/>
          </p:nvSpPr>
          <p:spPr>
            <a:xfrm rot="-5400000">
              <a:off x="834936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2"/>
            <p:cNvSpPr/>
            <p:nvPr/>
          </p:nvSpPr>
          <p:spPr>
            <a:xfrm rot="-5400000">
              <a:off x="838611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2"/>
            <p:cNvSpPr/>
            <p:nvPr/>
          </p:nvSpPr>
          <p:spPr>
            <a:xfrm rot="-5400000">
              <a:off x="842273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2"/>
            <p:cNvSpPr/>
            <p:nvPr/>
          </p:nvSpPr>
          <p:spPr>
            <a:xfrm rot="-5400000">
              <a:off x="8532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2"/>
            <p:cNvSpPr/>
            <p:nvPr/>
          </p:nvSpPr>
          <p:spPr>
            <a:xfrm rot="-5400000">
              <a:off x="84961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2"/>
            <p:cNvSpPr/>
            <p:nvPr/>
          </p:nvSpPr>
          <p:spPr>
            <a:xfrm rot="-5400000">
              <a:off x="84594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2"/>
            <p:cNvSpPr/>
            <p:nvPr/>
          </p:nvSpPr>
          <p:spPr>
            <a:xfrm rot="-5400000">
              <a:off x="8091600" y="4608650"/>
              <a:ext cx="6550" cy="19975"/>
            </a:xfrm>
            <a:custGeom>
              <a:avLst/>
              <a:gdLst/>
              <a:ahLst/>
              <a:cxnLst/>
              <a:rect l="l" t="t" r="r" b="b"/>
              <a:pathLst>
                <a:path w="262" h="799" extrusionOk="0">
                  <a:moveTo>
                    <a:pt x="191" y="1"/>
                  </a:moveTo>
                  <a:lnTo>
                    <a:pt x="0" y="155"/>
                  </a:lnTo>
                  <a:lnTo>
                    <a:pt x="12" y="179"/>
                  </a:lnTo>
                  <a:lnTo>
                    <a:pt x="12" y="798"/>
                  </a:lnTo>
                  <a:lnTo>
                    <a:pt x="262" y="798"/>
                  </a:lnTo>
                  <a:lnTo>
                    <a:pt x="262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2"/>
            <p:cNvSpPr/>
            <p:nvPr/>
          </p:nvSpPr>
          <p:spPr>
            <a:xfrm rot="-5400000">
              <a:off x="831273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2"/>
            <p:cNvSpPr/>
            <p:nvPr/>
          </p:nvSpPr>
          <p:spPr>
            <a:xfrm rot="-5400000">
              <a:off x="8165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2"/>
            <p:cNvSpPr/>
            <p:nvPr/>
          </p:nvSpPr>
          <p:spPr>
            <a:xfrm rot="-5400000">
              <a:off x="81290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2"/>
            <p:cNvSpPr/>
            <p:nvPr/>
          </p:nvSpPr>
          <p:spPr>
            <a:xfrm rot="-5400000">
              <a:off x="827598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2"/>
            <p:cNvSpPr/>
            <p:nvPr/>
          </p:nvSpPr>
          <p:spPr>
            <a:xfrm rot="-5400000">
              <a:off x="82392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2"/>
            <p:cNvSpPr/>
            <p:nvPr/>
          </p:nvSpPr>
          <p:spPr>
            <a:xfrm rot="-5400000">
              <a:off x="85696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2"/>
            <p:cNvSpPr/>
            <p:nvPr/>
          </p:nvSpPr>
          <p:spPr>
            <a:xfrm rot="-5400000">
              <a:off x="8918475" y="46797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2"/>
            <p:cNvSpPr/>
            <p:nvPr/>
          </p:nvSpPr>
          <p:spPr>
            <a:xfrm rot="-5400000">
              <a:off x="87717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0" y="73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2"/>
            <p:cNvSpPr/>
            <p:nvPr/>
          </p:nvSpPr>
          <p:spPr>
            <a:xfrm rot="-5400000">
              <a:off x="8881863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2"/>
            <p:cNvSpPr/>
            <p:nvPr/>
          </p:nvSpPr>
          <p:spPr>
            <a:xfrm rot="-5400000">
              <a:off x="8955238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0" y="72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2"/>
            <p:cNvSpPr/>
            <p:nvPr/>
          </p:nvSpPr>
          <p:spPr>
            <a:xfrm rot="-5400000">
              <a:off x="88083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2"/>
            <p:cNvSpPr/>
            <p:nvPr/>
          </p:nvSpPr>
          <p:spPr>
            <a:xfrm rot="-5400000">
              <a:off x="8845113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0" y="72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2"/>
            <p:cNvSpPr/>
            <p:nvPr/>
          </p:nvSpPr>
          <p:spPr>
            <a:xfrm rot="-5400000">
              <a:off x="7853025" y="4783525"/>
              <a:ext cx="15800" cy="18175"/>
            </a:xfrm>
            <a:custGeom>
              <a:avLst/>
              <a:gdLst/>
              <a:ahLst/>
              <a:cxnLst/>
              <a:rect l="l" t="t" r="r" b="b"/>
              <a:pathLst>
                <a:path w="632" h="727" extrusionOk="0">
                  <a:moveTo>
                    <a:pt x="191" y="0"/>
                  </a:moveTo>
                  <a:lnTo>
                    <a:pt x="0" y="143"/>
                  </a:lnTo>
                  <a:lnTo>
                    <a:pt x="441" y="726"/>
                  </a:lnTo>
                  <a:lnTo>
                    <a:pt x="631" y="58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2"/>
            <p:cNvSpPr/>
            <p:nvPr/>
          </p:nvSpPr>
          <p:spPr>
            <a:xfrm rot="-5400000">
              <a:off x="899198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2"/>
            <p:cNvSpPr/>
            <p:nvPr/>
          </p:nvSpPr>
          <p:spPr>
            <a:xfrm rot="-5400000">
              <a:off x="8605500" y="4610000"/>
              <a:ext cx="14300" cy="25025"/>
            </a:xfrm>
            <a:custGeom>
              <a:avLst/>
              <a:gdLst/>
              <a:ahLst/>
              <a:cxnLst/>
              <a:rect l="l" t="t" r="r" b="b"/>
              <a:pathLst>
                <a:path w="572" h="1001" extrusionOk="0">
                  <a:moveTo>
                    <a:pt x="322" y="0"/>
                  </a:moveTo>
                  <a:lnTo>
                    <a:pt x="322" y="393"/>
                  </a:lnTo>
                  <a:lnTo>
                    <a:pt x="251" y="536"/>
                  </a:lnTo>
                  <a:lnTo>
                    <a:pt x="251" y="274"/>
                  </a:lnTo>
                  <a:lnTo>
                    <a:pt x="0" y="274"/>
                  </a:lnTo>
                  <a:lnTo>
                    <a:pt x="0" y="1000"/>
                  </a:lnTo>
                  <a:lnTo>
                    <a:pt x="251" y="1000"/>
                  </a:lnTo>
                  <a:lnTo>
                    <a:pt x="251" y="667"/>
                  </a:lnTo>
                  <a:lnTo>
                    <a:pt x="405" y="762"/>
                  </a:lnTo>
                  <a:lnTo>
                    <a:pt x="572" y="453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2"/>
            <p:cNvSpPr/>
            <p:nvPr/>
          </p:nvSpPr>
          <p:spPr>
            <a:xfrm rot="-5400000">
              <a:off x="8057350" y="3661525"/>
              <a:ext cx="255425" cy="1981500"/>
            </a:xfrm>
            <a:custGeom>
              <a:avLst/>
              <a:gdLst/>
              <a:ahLst/>
              <a:cxnLst/>
              <a:rect l="l" t="t" r="r" b="b"/>
              <a:pathLst>
                <a:path w="10217" h="79260" extrusionOk="0">
                  <a:moveTo>
                    <a:pt x="5240" y="238"/>
                  </a:moveTo>
                  <a:cubicBezTo>
                    <a:pt x="6013" y="238"/>
                    <a:pt x="6645" y="881"/>
                    <a:pt x="6645" y="1655"/>
                  </a:cubicBezTo>
                  <a:cubicBezTo>
                    <a:pt x="6645" y="2393"/>
                    <a:pt x="6073" y="3001"/>
                    <a:pt x="5359" y="3060"/>
                  </a:cubicBezTo>
                  <a:lnTo>
                    <a:pt x="5359" y="2596"/>
                  </a:lnTo>
                  <a:cubicBezTo>
                    <a:pt x="5823" y="2536"/>
                    <a:pt x="6180" y="2143"/>
                    <a:pt x="6180" y="1655"/>
                  </a:cubicBezTo>
                  <a:cubicBezTo>
                    <a:pt x="6180" y="1131"/>
                    <a:pt x="5763" y="703"/>
                    <a:pt x="5240" y="703"/>
                  </a:cubicBezTo>
                  <a:cubicBezTo>
                    <a:pt x="4716" y="703"/>
                    <a:pt x="4287" y="1131"/>
                    <a:pt x="4287" y="1655"/>
                  </a:cubicBezTo>
                  <a:cubicBezTo>
                    <a:pt x="4287" y="2143"/>
                    <a:pt x="4644" y="2536"/>
                    <a:pt x="5109" y="2596"/>
                  </a:cubicBezTo>
                  <a:lnTo>
                    <a:pt x="5109" y="3060"/>
                  </a:lnTo>
                  <a:cubicBezTo>
                    <a:pt x="4394" y="3001"/>
                    <a:pt x="3823" y="2393"/>
                    <a:pt x="3823" y="1655"/>
                  </a:cubicBezTo>
                  <a:cubicBezTo>
                    <a:pt x="3823" y="881"/>
                    <a:pt x="4454" y="238"/>
                    <a:pt x="5240" y="238"/>
                  </a:cubicBezTo>
                  <a:close/>
                  <a:moveTo>
                    <a:pt x="3704" y="34993"/>
                  </a:moveTo>
                  <a:lnTo>
                    <a:pt x="3704" y="39088"/>
                  </a:lnTo>
                  <a:cubicBezTo>
                    <a:pt x="3620" y="39112"/>
                    <a:pt x="3537" y="39136"/>
                    <a:pt x="3466" y="39196"/>
                  </a:cubicBezTo>
                  <a:lnTo>
                    <a:pt x="3466" y="35183"/>
                  </a:lnTo>
                  <a:lnTo>
                    <a:pt x="3704" y="34993"/>
                  </a:lnTo>
                  <a:close/>
                  <a:moveTo>
                    <a:pt x="5240" y="0"/>
                  </a:moveTo>
                  <a:cubicBezTo>
                    <a:pt x="4323" y="0"/>
                    <a:pt x="3573" y="738"/>
                    <a:pt x="3573" y="1655"/>
                  </a:cubicBezTo>
                  <a:cubicBezTo>
                    <a:pt x="3573" y="2572"/>
                    <a:pt x="4251" y="3239"/>
                    <a:pt x="5109" y="3310"/>
                  </a:cubicBezTo>
                  <a:lnTo>
                    <a:pt x="5109" y="21229"/>
                  </a:lnTo>
                  <a:lnTo>
                    <a:pt x="9002" y="24408"/>
                  </a:lnTo>
                  <a:cubicBezTo>
                    <a:pt x="8954" y="24503"/>
                    <a:pt x="8931" y="24599"/>
                    <a:pt x="8931" y="24706"/>
                  </a:cubicBezTo>
                  <a:cubicBezTo>
                    <a:pt x="8931" y="25015"/>
                    <a:pt x="9145" y="25277"/>
                    <a:pt x="9442" y="25337"/>
                  </a:cubicBezTo>
                  <a:lnTo>
                    <a:pt x="9442" y="29980"/>
                  </a:lnTo>
                  <a:lnTo>
                    <a:pt x="4978" y="33623"/>
                  </a:lnTo>
                  <a:lnTo>
                    <a:pt x="4728" y="33302"/>
                  </a:lnTo>
                  <a:lnTo>
                    <a:pt x="4537" y="33445"/>
                  </a:lnTo>
                  <a:lnTo>
                    <a:pt x="4787" y="33778"/>
                  </a:lnTo>
                  <a:lnTo>
                    <a:pt x="3954" y="34469"/>
                  </a:lnTo>
                  <a:lnTo>
                    <a:pt x="3954" y="32683"/>
                  </a:lnTo>
                  <a:lnTo>
                    <a:pt x="4085" y="32861"/>
                  </a:lnTo>
                  <a:lnTo>
                    <a:pt x="4275" y="32719"/>
                  </a:lnTo>
                  <a:lnTo>
                    <a:pt x="3954" y="32278"/>
                  </a:lnTo>
                  <a:lnTo>
                    <a:pt x="3954" y="14026"/>
                  </a:lnTo>
                  <a:lnTo>
                    <a:pt x="3704" y="14026"/>
                  </a:lnTo>
                  <a:lnTo>
                    <a:pt x="3704" y="32230"/>
                  </a:lnTo>
                  <a:lnTo>
                    <a:pt x="3644" y="32278"/>
                  </a:lnTo>
                  <a:lnTo>
                    <a:pt x="3704" y="32361"/>
                  </a:lnTo>
                  <a:lnTo>
                    <a:pt x="3704" y="34671"/>
                  </a:lnTo>
                  <a:lnTo>
                    <a:pt x="3216" y="35064"/>
                  </a:lnTo>
                  <a:lnTo>
                    <a:pt x="3216" y="39517"/>
                  </a:lnTo>
                  <a:cubicBezTo>
                    <a:pt x="3204" y="39577"/>
                    <a:pt x="3180" y="39648"/>
                    <a:pt x="3180" y="39719"/>
                  </a:cubicBezTo>
                  <a:cubicBezTo>
                    <a:pt x="3180" y="39791"/>
                    <a:pt x="3204" y="39850"/>
                    <a:pt x="3216" y="39922"/>
                  </a:cubicBezTo>
                  <a:lnTo>
                    <a:pt x="3216" y="40196"/>
                  </a:lnTo>
                  <a:lnTo>
                    <a:pt x="3120" y="40303"/>
                  </a:lnTo>
                  <a:lnTo>
                    <a:pt x="2918" y="40089"/>
                  </a:lnTo>
                  <a:lnTo>
                    <a:pt x="2739" y="40255"/>
                  </a:lnTo>
                  <a:lnTo>
                    <a:pt x="2954" y="40481"/>
                  </a:lnTo>
                  <a:lnTo>
                    <a:pt x="1" y="43720"/>
                  </a:lnTo>
                  <a:lnTo>
                    <a:pt x="1" y="79236"/>
                  </a:lnTo>
                  <a:lnTo>
                    <a:pt x="251" y="79236"/>
                  </a:lnTo>
                  <a:lnTo>
                    <a:pt x="251" y="43815"/>
                  </a:lnTo>
                  <a:lnTo>
                    <a:pt x="3120" y="40672"/>
                  </a:lnTo>
                  <a:lnTo>
                    <a:pt x="3216" y="40779"/>
                  </a:lnTo>
                  <a:lnTo>
                    <a:pt x="3216" y="79260"/>
                  </a:lnTo>
                  <a:lnTo>
                    <a:pt x="3466" y="79260"/>
                  </a:lnTo>
                  <a:lnTo>
                    <a:pt x="3466" y="40291"/>
                  </a:lnTo>
                  <a:lnTo>
                    <a:pt x="3489" y="40267"/>
                  </a:lnTo>
                  <a:cubicBezTo>
                    <a:pt x="3597" y="40327"/>
                    <a:pt x="3704" y="40362"/>
                    <a:pt x="3823" y="40362"/>
                  </a:cubicBezTo>
                  <a:cubicBezTo>
                    <a:pt x="4180" y="40362"/>
                    <a:pt x="4466" y="40077"/>
                    <a:pt x="4466" y="39719"/>
                  </a:cubicBezTo>
                  <a:cubicBezTo>
                    <a:pt x="4466" y="39410"/>
                    <a:pt x="4239" y="39148"/>
                    <a:pt x="3954" y="39088"/>
                  </a:cubicBezTo>
                  <a:lnTo>
                    <a:pt x="3954" y="34790"/>
                  </a:lnTo>
                  <a:lnTo>
                    <a:pt x="4942" y="33981"/>
                  </a:lnTo>
                  <a:lnTo>
                    <a:pt x="4978" y="34028"/>
                  </a:lnTo>
                  <a:lnTo>
                    <a:pt x="5180" y="33885"/>
                  </a:lnTo>
                  <a:lnTo>
                    <a:pt x="5132" y="33826"/>
                  </a:lnTo>
                  <a:lnTo>
                    <a:pt x="9693" y="30099"/>
                  </a:lnTo>
                  <a:lnTo>
                    <a:pt x="9693" y="25337"/>
                  </a:lnTo>
                  <a:cubicBezTo>
                    <a:pt x="9990" y="25277"/>
                    <a:pt x="10216" y="25015"/>
                    <a:pt x="10216" y="24706"/>
                  </a:cubicBezTo>
                  <a:cubicBezTo>
                    <a:pt x="10216" y="24348"/>
                    <a:pt x="9919" y="24063"/>
                    <a:pt x="9573" y="24063"/>
                  </a:cubicBezTo>
                  <a:cubicBezTo>
                    <a:pt x="9407" y="24063"/>
                    <a:pt x="9264" y="24122"/>
                    <a:pt x="9157" y="24218"/>
                  </a:cubicBezTo>
                  <a:lnTo>
                    <a:pt x="5359" y="21110"/>
                  </a:lnTo>
                  <a:lnTo>
                    <a:pt x="5359" y="3310"/>
                  </a:lnTo>
                  <a:cubicBezTo>
                    <a:pt x="6216" y="3239"/>
                    <a:pt x="6895" y="2524"/>
                    <a:pt x="6895" y="1655"/>
                  </a:cubicBezTo>
                  <a:cubicBezTo>
                    <a:pt x="6895" y="786"/>
                    <a:pt x="6144" y="0"/>
                    <a:pt x="5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2"/>
            <p:cNvSpPr/>
            <p:nvPr/>
          </p:nvSpPr>
          <p:spPr>
            <a:xfrm rot="-5400000">
              <a:off x="7815063" y="3034063"/>
              <a:ext cx="240825" cy="2480675"/>
            </a:xfrm>
            <a:custGeom>
              <a:avLst/>
              <a:gdLst/>
              <a:ahLst/>
              <a:cxnLst/>
              <a:rect l="l" t="t" r="r" b="b"/>
              <a:pathLst>
                <a:path w="9633" h="99227" extrusionOk="0">
                  <a:moveTo>
                    <a:pt x="1655" y="251"/>
                  </a:moveTo>
                  <a:cubicBezTo>
                    <a:pt x="2429" y="251"/>
                    <a:pt x="3072" y="882"/>
                    <a:pt x="3072" y="1667"/>
                  </a:cubicBezTo>
                  <a:cubicBezTo>
                    <a:pt x="3072" y="2406"/>
                    <a:pt x="2501" y="3001"/>
                    <a:pt x="1775" y="3072"/>
                  </a:cubicBezTo>
                  <a:lnTo>
                    <a:pt x="1775" y="2608"/>
                  </a:lnTo>
                  <a:cubicBezTo>
                    <a:pt x="2239" y="2548"/>
                    <a:pt x="2608" y="2144"/>
                    <a:pt x="2608" y="1667"/>
                  </a:cubicBezTo>
                  <a:cubicBezTo>
                    <a:pt x="2608" y="1144"/>
                    <a:pt x="2179" y="715"/>
                    <a:pt x="1655" y="715"/>
                  </a:cubicBezTo>
                  <a:cubicBezTo>
                    <a:pt x="1132" y="715"/>
                    <a:pt x="703" y="1144"/>
                    <a:pt x="703" y="1667"/>
                  </a:cubicBezTo>
                  <a:cubicBezTo>
                    <a:pt x="703" y="2144"/>
                    <a:pt x="1060" y="2548"/>
                    <a:pt x="1536" y="2608"/>
                  </a:cubicBezTo>
                  <a:lnTo>
                    <a:pt x="1536" y="3072"/>
                  </a:lnTo>
                  <a:cubicBezTo>
                    <a:pt x="810" y="3001"/>
                    <a:pt x="239" y="2406"/>
                    <a:pt x="239" y="1667"/>
                  </a:cubicBezTo>
                  <a:cubicBezTo>
                    <a:pt x="239" y="882"/>
                    <a:pt x="882" y="251"/>
                    <a:pt x="1655" y="251"/>
                  </a:cubicBezTo>
                  <a:close/>
                  <a:moveTo>
                    <a:pt x="4549" y="29302"/>
                  </a:moveTo>
                  <a:lnTo>
                    <a:pt x="7442" y="31850"/>
                  </a:lnTo>
                  <a:lnTo>
                    <a:pt x="7442" y="56579"/>
                  </a:lnTo>
                  <a:cubicBezTo>
                    <a:pt x="7144" y="56627"/>
                    <a:pt x="6930" y="56888"/>
                    <a:pt x="6930" y="57210"/>
                  </a:cubicBezTo>
                  <a:cubicBezTo>
                    <a:pt x="6930" y="57412"/>
                    <a:pt x="7025" y="57591"/>
                    <a:pt x="7180" y="57710"/>
                  </a:cubicBezTo>
                  <a:lnTo>
                    <a:pt x="6501" y="58496"/>
                  </a:lnTo>
                  <a:lnTo>
                    <a:pt x="4549" y="56496"/>
                  </a:lnTo>
                  <a:lnTo>
                    <a:pt x="4549" y="29302"/>
                  </a:lnTo>
                  <a:close/>
                  <a:moveTo>
                    <a:pt x="6894" y="59246"/>
                  </a:moveTo>
                  <a:lnTo>
                    <a:pt x="7228" y="59567"/>
                  </a:lnTo>
                  <a:cubicBezTo>
                    <a:pt x="7097" y="59734"/>
                    <a:pt x="7025" y="59936"/>
                    <a:pt x="7025" y="60163"/>
                  </a:cubicBezTo>
                  <a:cubicBezTo>
                    <a:pt x="7025" y="60639"/>
                    <a:pt x="7382" y="61032"/>
                    <a:pt x="7847" y="61091"/>
                  </a:cubicBezTo>
                  <a:lnTo>
                    <a:pt x="7847" y="61103"/>
                  </a:lnTo>
                  <a:lnTo>
                    <a:pt x="7847" y="61568"/>
                  </a:lnTo>
                  <a:cubicBezTo>
                    <a:pt x="7132" y="61508"/>
                    <a:pt x="6561" y="60901"/>
                    <a:pt x="6561" y="60163"/>
                  </a:cubicBezTo>
                  <a:cubicBezTo>
                    <a:pt x="6561" y="59805"/>
                    <a:pt x="6692" y="59484"/>
                    <a:pt x="6894" y="59246"/>
                  </a:cubicBezTo>
                  <a:close/>
                  <a:moveTo>
                    <a:pt x="7966" y="58746"/>
                  </a:moveTo>
                  <a:cubicBezTo>
                    <a:pt x="8752" y="58746"/>
                    <a:pt x="9383" y="59377"/>
                    <a:pt x="9383" y="60163"/>
                  </a:cubicBezTo>
                  <a:cubicBezTo>
                    <a:pt x="9383" y="60901"/>
                    <a:pt x="8823" y="61508"/>
                    <a:pt x="8097" y="61568"/>
                  </a:cubicBezTo>
                  <a:lnTo>
                    <a:pt x="8097" y="61103"/>
                  </a:lnTo>
                  <a:cubicBezTo>
                    <a:pt x="8561" y="61044"/>
                    <a:pt x="8918" y="60639"/>
                    <a:pt x="8918" y="60163"/>
                  </a:cubicBezTo>
                  <a:cubicBezTo>
                    <a:pt x="8918" y="59639"/>
                    <a:pt x="8490" y="59210"/>
                    <a:pt x="7966" y="59210"/>
                  </a:cubicBezTo>
                  <a:cubicBezTo>
                    <a:pt x="7751" y="59210"/>
                    <a:pt x="7561" y="59282"/>
                    <a:pt x="7406" y="59401"/>
                  </a:cubicBezTo>
                  <a:lnTo>
                    <a:pt x="7073" y="59067"/>
                  </a:lnTo>
                  <a:cubicBezTo>
                    <a:pt x="7323" y="58865"/>
                    <a:pt x="7632" y="58746"/>
                    <a:pt x="7966" y="58746"/>
                  </a:cubicBezTo>
                  <a:close/>
                  <a:moveTo>
                    <a:pt x="6513" y="58853"/>
                  </a:moveTo>
                  <a:lnTo>
                    <a:pt x="6728" y="59067"/>
                  </a:lnTo>
                  <a:cubicBezTo>
                    <a:pt x="6478" y="59353"/>
                    <a:pt x="6311" y="59746"/>
                    <a:pt x="6311" y="60163"/>
                  </a:cubicBezTo>
                  <a:cubicBezTo>
                    <a:pt x="6311" y="61032"/>
                    <a:pt x="6989" y="61746"/>
                    <a:pt x="7847" y="61806"/>
                  </a:cubicBezTo>
                  <a:lnTo>
                    <a:pt x="7847" y="70533"/>
                  </a:lnTo>
                  <a:lnTo>
                    <a:pt x="3263" y="79022"/>
                  </a:lnTo>
                  <a:lnTo>
                    <a:pt x="3251" y="79022"/>
                  </a:lnTo>
                  <a:lnTo>
                    <a:pt x="3251" y="62592"/>
                  </a:lnTo>
                  <a:lnTo>
                    <a:pt x="6513" y="58853"/>
                  </a:lnTo>
                  <a:close/>
                  <a:moveTo>
                    <a:pt x="1655" y="1"/>
                  </a:moveTo>
                  <a:cubicBezTo>
                    <a:pt x="739" y="1"/>
                    <a:pt x="1" y="751"/>
                    <a:pt x="1" y="1667"/>
                  </a:cubicBezTo>
                  <a:cubicBezTo>
                    <a:pt x="1" y="2572"/>
                    <a:pt x="679" y="3251"/>
                    <a:pt x="1536" y="3310"/>
                  </a:cubicBezTo>
                  <a:lnTo>
                    <a:pt x="1536" y="8942"/>
                  </a:lnTo>
                  <a:lnTo>
                    <a:pt x="441" y="8942"/>
                  </a:lnTo>
                  <a:lnTo>
                    <a:pt x="441" y="11359"/>
                  </a:lnTo>
                  <a:lnTo>
                    <a:pt x="1536" y="11359"/>
                  </a:lnTo>
                  <a:lnTo>
                    <a:pt x="1536" y="12181"/>
                  </a:lnTo>
                  <a:lnTo>
                    <a:pt x="441" y="12181"/>
                  </a:lnTo>
                  <a:lnTo>
                    <a:pt x="441" y="14609"/>
                  </a:lnTo>
                  <a:lnTo>
                    <a:pt x="1536" y="14609"/>
                  </a:lnTo>
                  <a:lnTo>
                    <a:pt x="1536" y="15431"/>
                  </a:lnTo>
                  <a:lnTo>
                    <a:pt x="441" y="15431"/>
                  </a:lnTo>
                  <a:lnTo>
                    <a:pt x="441" y="17848"/>
                  </a:lnTo>
                  <a:lnTo>
                    <a:pt x="1536" y="17848"/>
                  </a:lnTo>
                  <a:lnTo>
                    <a:pt x="1536" y="18669"/>
                  </a:lnTo>
                  <a:lnTo>
                    <a:pt x="441" y="18669"/>
                  </a:lnTo>
                  <a:lnTo>
                    <a:pt x="441" y="21098"/>
                  </a:lnTo>
                  <a:lnTo>
                    <a:pt x="1536" y="21098"/>
                  </a:lnTo>
                  <a:lnTo>
                    <a:pt x="1536" y="26647"/>
                  </a:lnTo>
                  <a:lnTo>
                    <a:pt x="4299" y="29076"/>
                  </a:lnTo>
                  <a:lnTo>
                    <a:pt x="4299" y="56591"/>
                  </a:lnTo>
                  <a:lnTo>
                    <a:pt x="6347" y="58674"/>
                  </a:lnTo>
                  <a:lnTo>
                    <a:pt x="3013" y="62496"/>
                  </a:lnTo>
                  <a:lnTo>
                    <a:pt x="3013" y="79475"/>
                  </a:lnTo>
                  <a:lnTo>
                    <a:pt x="2870" y="79737"/>
                  </a:lnTo>
                  <a:cubicBezTo>
                    <a:pt x="2810" y="79713"/>
                    <a:pt x="2739" y="79689"/>
                    <a:pt x="2656" y="79689"/>
                  </a:cubicBezTo>
                  <a:cubicBezTo>
                    <a:pt x="2298" y="79689"/>
                    <a:pt x="2013" y="79975"/>
                    <a:pt x="2013" y="80332"/>
                  </a:cubicBezTo>
                  <a:cubicBezTo>
                    <a:pt x="2013" y="80606"/>
                    <a:pt x="2179" y="80832"/>
                    <a:pt x="2406" y="80927"/>
                  </a:cubicBezTo>
                  <a:lnTo>
                    <a:pt x="2406" y="99215"/>
                  </a:lnTo>
                  <a:lnTo>
                    <a:pt x="2656" y="99215"/>
                  </a:lnTo>
                  <a:lnTo>
                    <a:pt x="2656" y="80975"/>
                  </a:lnTo>
                  <a:cubicBezTo>
                    <a:pt x="2787" y="80975"/>
                    <a:pt x="2918" y="80939"/>
                    <a:pt x="3013" y="80868"/>
                  </a:cubicBezTo>
                  <a:lnTo>
                    <a:pt x="3013" y="84940"/>
                  </a:lnTo>
                  <a:lnTo>
                    <a:pt x="6739" y="88964"/>
                  </a:lnTo>
                  <a:lnTo>
                    <a:pt x="6978" y="99227"/>
                  </a:lnTo>
                  <a:lnTo>
                    <a:pt x="7216" y="99227"/>
                  </a:lnTo>
                  <a:lnTo>
                    <a:pt x="6978" y="88869"/>
                  </a:lnTo>
                  <a:lnTo>
                    <a:pt x="3263" y="84844"/>
                  </a:lnTo>
                  <a:lnTo>
                    <a:pt x="3263" y="80558"/>
                  </a:lnTo>
                  <a:cubicBezTo>
                    <a:pt x="3287" y="80487"/>
                    <a:pt x="3299" y="80415"/>
                    <a:pt x="3299" y="80332"/>
                  </a:cubicBezTo>
                  <a:cubicBezTo>
                    <a:pt x="3299" y="80260"/>
                    <a:pt x="3287" y="80177"/>
                    <a:pt x="3263" y="80118"/>
                  </a:cubicBezTo>
                  <a:lnTo>
                    <a:pt x="3263" y="79534"/>
                  </a:lnTo>
                  <a:lnTo>
                    <a:pt x="8085" y="70628"/>
                  </a:lnTo>
                  <a:lnTo>
                    <a:pt x="8097" y="70593"/>
                  </a:lnTo>
                  <a:lnTo>
                    <a:pt x="8097" y="61806"/>
                  </a:lnTo>
                  <a:cubicBezTo>
                    <a:pt x="8954" y="61746"/>
                    <a:pt x="9633" y="61032"/>
                    <a:pt x="9633" y="60163"/>
                  </a:cubicBezTo>
                  <a:cubicBezTo>
                    <a:pt x="9633" y="59246"/>
                    <a:pt x="8883" y="58508"/>
                    <a:pt x="7966" y="58508"/>
                  </a:cubicBezTo>
                  <a:cubicBezTo>
                    <a:pt x="7561" y="58508"/>
                    <a:pt x="7192" y="58651"/>
                    <a:pt x="6906" y="58901"/>
                  </a:cubicBezTo>
                  <a:lnTo>
                    <a:pt x="6680" y="58662"/>
                  </a:lnTo>
                  <a:lnTo>
                    <a:pt x="7406" y="57829"/>
                  </a:lnTo>
                  <a:cubicBezTo>
                    <a:pt x="7466" y="57841"/>
                    <a:pt x="7513" y="57841"/>
                    <a:pt x="7573" y="57841"/>
                  </a:cubicBezTo>
                  <a:cubicBezTo>
                    <a:pt x="7930" y="57841"/>
                    <a:pt x="8216" y="57555"/>
                    <a:pt x="8216" y="57210"/>
                  </a:cubicBezTo>
                  <a:cubicBezTo>
                    <a:pt x="8216" y="56888"/>
                    <a:pt x="7990" y="56627"/>
                    <a:pt x="7692" y="56579"/>
                  </a:cubicBezTo>
                  <a:lnTo>
                    <a:pt x="7692" y="31731"/>
                  </a:lnTo>
                  <a:lnTo>
                    <a:pt x="4549" y="28968"/>
                  </a:lnTo>
                  <a:lnTo>
                    <a:pt x="4549" y="1060"/>
                  </a:lnTo>
                  <a:lnTo>
                    <a:pt x="4299" y="1060"/>
                  </a:lnTo>
                  <a:lnTo>
                    <a:pt x="4299" y="28754"/>
                  </a:lnTo>
                  <a:lnTo>
                    <a:pt x="1775" y="26539"/>
                  </a:lnTo>
                  <a:lnTo>
                    <a:pt x="1775" y="21098"/>
                  </a:lnTo>
                  <a:lnTo>
                    <a:pt x="2870" y="21098"/>
                  </a:lnTo>
                  <a:lnTo>
                    <a:pt x="2870" y="18669"/>
                  </a:lnTo>
                  <a:lnTo>
                    <a:pt x="1775" y="18669"/>
                  </a:lnTo>
                  <a:lnTo>
                    <a:pt x="1775" y="17848"/>
                  </a:lnTo>
                  <a:lnTo>
                    <a:pt x="2870" y="17848"/>
                  </a:lnTo>
                  <a:lnTo>
                    <a:pt x="2870" y="15431"/>
                  </a:lnTo>
                  <a:lnTo>
                    <a:pt x="1775" y="15431"/>
                  </a:lnTo>
                  <a:lnTo>
                    <a:pt x="1775" y="14609"/>
                  </a:lnTo>
                  <a:lnTo>
                    <a:pt x="2870" y="14609"/>
                  </a:lnTo>
                  <a:lnTo>
                    <a:pt x="2870" y="12181"/>
                  </a:lnTo>
                  <a:lnTo>
                    <a:pt x="1775" y="12181"/>
                  </a:lnTo>
                  <a:lnTo>
                    <a:pt x="1775" y="11359"/>
                  </a:lnTo>
                  <a:lnTo>
                    <a:pt x="2870" y="11359"/>
                  </a:lnTo>
                  <a:lnTo>
                    <a:pt x="2870" y="8942"/>
                  </a:lnTo>
                  <a:lnTo>
                    <a:pt x="1775" y="8942"/>
                  </a:lnTo>
                  <a:lnTo>
                    <a:pt x="1775" y="3310"/>
                  </a:lnTo>
                  <a:cubicBezTo>
                    <a:pt x="2632" y="3251"/>
                    <a:pt x="3310" y="2537"/>
                    <a:pt x="3310" y="1667"/>
                  </a:cubicBezTo>
                  <a:cubicBezTo>
                    <a:pt x="3310" y="786"/>
                    <a:pt x="2572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2"/>
            <p:cNvSpPr/>
            <p:nvPr/>
          </p:nvSpPr>
          <p:spPr>
            <a:xfrm rot="-5400000">
              <a:off x="7942763" y="3310888"/>
              <a:ext cx="243500" cy="2222600"/>
            </a:xfrm>
            <a:custGeom>
              <a:avLst/>
              <a:gdLst/>
              <a:ahLst/>
              <a:cxnLst/>
              <a:rect l="l" t="t" r="r" b="b"/>
              <a:pathLst>
                <a:path w="9740" h="88904" extrusionOk="0">
                  <a:moveTo>
                    <a:pt x="3620" y="19372"/>
                  </a:moveTo>
                  <a:lnTo>
                    <a:pt x="8478" y="23860"/>
                  </a:lnTo>
                  <a:cubicBezTo>
                    <a:pt x="8466" y="23920"/>
                    <a:pt x="8454" y="23967"/>
                    <a:pt x="8454" y="24015"/>
                  </a:cubicBezTo>
                  <a:cubicBezTo>
                    <a:pt x="8454" y="24337"/>
                    <a:pt x="8680" y="24598"/>
                    <a:pt x="8978" y="24646"/>
                  </a:cubicBezTo>
                  <a:lnTo>
                    <a:pt x="8978" y="38314"/>
                  </a:lnTo>
                  <a:lnTo>
                    <a:pt x="3620" y="42529"/>
                  </a:lnTo>
                  <a:lnTo>
                    <a:pt x="3620" y="40755"/>
                  </a:lnTo>
                  <a:lnTo>
                    <a:pt x="4703" y="40755"/>
                  </a:lnTo>
                  <a:lnTo>
                    <a:pt x="4703" y="38326"/>
                  </a:lnTo>
                  <a:lnTo>
                    <a:pt x="3620" y="38326"/>
                  </a:lnTo>
                  <a:lnTo>
                    <a:pt x="3620" y="37505"/>
                  </a:lnTo>
                  <a:lnTo>
                    <a:pt x="4703" y="37505"/>
                  </a:lnTo>
                  <a:lnTo>
                    <a:pt x="4703" y="35088"/>
                  </a:lnTo>
                  <a:lnTo>
                    <a:pt x="3620" y="35088"/>
                  </a:lnTo>
                  <a:lnTo>
                    <a:pt x="3620" y="34266"/>
                  </a:lnTo>
                  <a:lnTo>
                    <a:pt x="4703" y="34266"/>
                  </a:lnTo>
                  <a:lnTo>
                    <a:pt x="4703" y="31837"/>
                  </a:lnTo>
                  <a:lnTo>
                    <a:pt x="3620" y="31837"/>
                  </a:lnTo>
                  <a:lnTo>
                    <a:pt x="3620" y="31016"/>
                  </a:lnTo>
                  <a:lnTo>
                    <a:pt x="4703" y="31016"/>
                  </a:lnTo>
                  <a:lnTo>
                    <a:pt x="4703" y="28599"/>
                  </a:lnTo>
                  <a:lnTo>
                    <a:pt x="3620" y="28599"/>
                  </a:lnTo>
                  <a:lnTo>
                    <a:pt x="3620" y="19372"/>
                  </a:lnTo>
                  <a:close/>
                  <a:moveTo>
                    <a:pt x="3620" y="44815"/>
                  </a:moveTo>
                  <a:cubicBezTo>
                    <a:pt x="4334" y="44875"/>
                    <a:pt x="4906" y="45482"/>
                    <a:pt x="4906" y="46220"/>
                  </a:cubicBezTo>
                  <a:cubicBezTo>
                    <a:pt x="4906" y="46613"/>
                    <a:pt x="4739" y="46970"/>
                    <a:pt x="4489" y="47232"/>
                  </a:cubicBezTo>
                  <a:lnTo>
                    <a:pt x="4191" y="46863"/>
                  </a:lnTo>
                  <a:cubicBezTo>
                    <a:pt x="4346" y="46696"/>
                    <a:pt x="4442" y="46470"/>
                    <a:pt x="4442" y="46220"/>
                  </a:cubicBezTo>
                  <a:cubicBezTo>
                    <a:pt x="4442" y="45732"/>
                    <a:pt x="4084" y="45339"/>
                    <a:pt x="3620" y="45280"/>
                  </a:cubicBezTo>
                  <a:lnTo>
                    <a:pt x="3620" y="44815"/>
                  </a:lnTo>
                  <a:close/>
                  <a:moveTo>
                    <a:pt x="3370" y="44815"/>
                  </a:moveTo>
                  <a:lnTo>
                    <a:pt x="3370" y="45280"/>
                  </a:lnTo>
                  <a:cubicBezTo>
                    <a:pt x="2906" y="45339"/>
                    <a:pt x="2548" y="45744"/>
                    <a:pt x="2548" y="46220"/>
                  </a:cubicBezTo>
                  <a:cubicBezTo>
                    <a:pt x="2548" y="46744"/>
                    <a:pt x="2965" y="47173"/>
                    <a:pt x="3489" y="47173"/>
                  </a:cubicBezTo>
                  <a:cubicBezTo>
                    <a:pt x="3680" y="47173"/>
                    <a:pt x="3858" y="47113"/>
                    <a:pt x="4001" y="47030"/>
                  </a:cubicBezTo>
                  <a:lnTo>
                    <a:pt x="4299" y="47387"/>
                  </a:lnTo>
                  <a:cubicBezTo>
                    <a:pt x="4072" y="47542"/>
                    <a:pt x="3787" y="47637"/>
                    <a:pt x="3489" y="47637"/>
                  </a:cubicBezTo>
                  <a:cubicBezTo>
                    <a:pt x="2715" y="47637"/>
                    <a:pt x="2084" y="47006"/>
                    <a:pt x="2084" y="46220"/>
                  </a:cubicBezTo>
                  <a:cubicBezTo>
                    <a:pt x="2084" y="45482"/>
                    <a:pt x="2656" y="44875"/>
                    <a:pt x="3370" y="44815"/>
                  </a:cubicBezTo>
                  <a:close/>
                  <a:moveTo>
                    <a:pt x="3370" y="43029"/>
                  </a:moveTo>
                  <a:lnTo>
                    <a:pt x="3370" y="44565"/>
                  </a:lnTo>
                  <a:cubicBezTo>
                    <a:pt x="2513" y="44637"/>
                    <a:pt x="1834" y="45351"/>
                    <a:pt x="1834" y="46220"/>
                  </a:cubicBezTo>
                  <a:cubicBezTo>
                    <a:pt x="1834" y="47089"/>
                    <a:pt x="2584" y="47875"/>
                    <a:pt x="3489" y="47875"/>
                  </a:cubicBezTo>
                  <a:cubicBezTo>
                    <a:pt x="3846" y="47875"/>
                    <a:pt x="4180" y="47756"/>
                    <a:pt x="4453" y="47566"/>
                  </a:cubicBezTo>
                  <a:lnTo>
                    <a:pt x="5966" y="49399"/>
                  </a:lnTo>
                  <a:lnTo>
                    <a:pt x="5966" y="55745"/>
                  </a:lnTo>
                  <a:cubicBezTo>
                    <a:pt x="5668" y="55805"/>
                    <a:pt x="5454" y="56067"/>
                    <a:pt x="5454" y="56376"/>
                  </a:cubicBezTo>
                  <a:cubicBezTo>
                    <a:pt x="5454" y="56567"/>
                    <a:pt x="5525" y="56733"/>
                    <a:pt x="5656" y="56841"/>
                  </a:cubicBezTo>
                  <a:lnTo>
                    <a:pt x="3370" y="60531"/>
                  </a:lnTo>
                  <a:lnTo>
                    <a:pt x="3370" y="69842"/>
                  </a:lnTo>
                  <a:cubicBezTo>
                    <a:pt x="3239" y="69806"/>
                    <a:pt x="3096" y="69783"/>
                    <a:pt x="2941" y="69783"/>
                  </a:cubicBezTo>
                  <a:cubicBezTo>
                    <a:pt x="2703" y="69783"/>
                    <a:pt x="2465" y="69842"/>
                    <a:pt x="2251" y="69937"/>
                  </a:cubicBezTo>
                  <a:lnTo>
                    <a:pt x="251" y="66282"/>
                  </a:lnTo>
                  <a:lnTo>
                    <a:pt x="251" y="45482"/>
                  </a:lnTo>
                  <a:lnTo>
                    <a:pt x="3370" y="43029"/>
                  </a:lnTo>
                  <a:close/>
                  <a:moveTo>
                    <a:pt x="2941" y="70033"/>
                  </a:moveTo>
                  <a:cubicBezTo>
                    <a:pt x="3096" y="70033"/>
                    <a:pt x="3239" y="70056"/>
                    <a:pt x="3370" y="70092"/>
                  </a:cubicBezTo>
                  <a:lnTo>
                    <a:pt x="3370" y="70592"/>
                  </a:lnTo>
                  <a:cubicBezTo>
                    <a:pt x="3239" y="70533"/>
                    <a:pt x="3096" y="70497"/>
                    <a:pt x="2941" y="70497"/>
                  </a:cubicBezTo>
                  <a:cubicBezTo>
                    <a:pt x="2822" y="70497"/>
                    <a:pt x="2703" y="70521"/>
                    <a:pt x="2596" y="70557"/>
                  </a:cubicBezTo>
                  <a:lnTo>
                    <a:pt x="2370" y="70152"/>
                  </a:lnTo>
                  <a:cubicBezTo>
                    <a:pt x="2548" y="70080"/>
                    <a:pt x="2739" y="70033"/>
                    <a:pt x="2941" y="70033"/>
                  </a:cubicBezTo>
                  <a:close/>
                  <a:moveTo>
                    <a:pt x="3620" y="70199"/>
                  </a:moveTo>
                  <a:cubicBezTo>
                    <a:pt x="4061" y="70437"/>
                    <a:pt x="4358" y="70914"/>
                    <a:pt x="4358" y="71449"/>
                  </a:cubicBezTo>
                  <a:cubicBezTo>
                    <a:pt x="4358" y="71985"/>
                    <a:pt x="4061" y="72450"/>
                    <a:pt x="3620" y="72688"/>
                  </a:cubicBezTo>
                  <a:lnTo>
                    <a:pt x="3620" y="72116"/>
                  </a:lnTo>
                  <a:cubicBezTo>
                    <a:pt x="3787" y="71950"/>
                    <a:pt x="3894" y="71711"/>
                    <a:pt x="3894" y="71449"/>
                  </a:cubicBezTo>
                  <a:cubicBezTo>
                    <a:pt x="3894" y="71188"/>
                    <a:pt x="3787" y="70949"/>
                    <a:pt x="3620" y="70771"/>
                  </a:cubicBezTo>
                  <a:lnTo>
                    <a:pt x="3620" y="70199"/>
                  </a:lnTo>
                  <a:close/>
                  <a:moveTo>
                    <a:pt x="2156" y="70271"/>
                  </a:moveTo>
                  <a:lnTo>
                    <a:pt x="2382" y="70676"/>
                  </a:lnTo>
                  <a:cubicBezTo>
                    <a:pt x="2156" y="70854"/>
                    <a:pt x="2001" y="71128"/>
                    <a:pt x="2001" y="71449"/>
                  </a:cubicBezTo>
                  <a:cubicBezTo>
                    <a:pt x="2001" y="71926"/>
                    <a:pt x="2358" y="72331"/>
                    <a:pt x="2822" y="72390"/>
                  </a:cubicBezTo>
                  <a:lnTo>
                    <a:pt x="2822" y="72854"/>
                  </a:lnTo>
                  <a:cubicBezTo>
                    <a:pt x="2098" y="72783"/>
                    <a:pt x="1539" y="72191"/>
                    <a:pt x="1536" y="71444"/>
                  </a:cubicBezTo>
                  <a:lnTo>
                    <a:pt x="1536" y="71444"/>
                  </a:lnTo>
                  <a:cubicBezTo>
                    <a:pt x="1538" y="70958"/>
                    <a:pt x="1788" y="70520"/>
                    <a:pt x="2156" y="70271"/>
                  </a:cubicBezTo>
                  <a:close/>
                  <a:moveTo>
                    <a:pt x="3370" y="72295"/>
                  </a:moveTo>
                  <a:lnTo>
                    <a:pt x="3370" y="72795"/>
                  </a:lnTo>
                  <a:cubicBezTo>
                    <a:pt x="3275" y="72819"/>
                    <a:pt x="3168" y="72842"/>
                    <a:pt x="3072" y="72854"/>
                  </a:cubicBezTo>
                  <a:lnTo>
                    <a:pt x="3072" y="72390"/>
                  </a:lnTo>
                  <a:cubicBezTo>
                    <a:pt x="3179" y="72366"/>
                    <a:pt x="3275" y="72342"/>
                    <a:pt x="3370" y="72295"/>
                  </a:cubicBezTo>
                  <a:close/>
                  <a:moveTo>
                    <a:pt x="2429" y="0"/>
                  </a:moveTo>
                  <a:cubicBezTo>
                    <a:pt x="1905" y="0"/>
                    <a:pt x="1477" y="417"/>
                    <a:pt x="1477" y="941"/>
                  </a:cubicBezTo>
                  <a:cubicBezTo>
                    <a:pt x="1477" y="1429"/>
                    <a:pt x="1846" y="1822"/>
                    <a:pt x="2310" y="1881"/>
                  </a:cubicBezTo>
                  <a:lnTo>
                    <a:pt x="2310" y="18169"/>
                  </a:lnTo>
                  <a:lnTo>
                    <a:pt x="3370" y="19157"/>
                  </a:lnTo>
                  <a:lnTo>
                    <a:pt x="3370" y="28599"/>
                  </a:lnTo>
                  <a:lnTo>
                    <a:pt x="2286" y="28599"/>
                  </a:lnTo>
                  <a:lnTo>
                    <a:pt x="2286" y="31016"/>
                  </a:lnTo>
                  <a:lnTo>
                    <a:pt x="3370" y="31016"/>
                  </a:lnTo>
                  <a:lnTo>
                    <a:pt x="3370" y="31837"/>
                  </a:lnTo>
                  <a:lnTo>
                    <a:pt x="2286" y="31837"/>
                  </a:lnTo>
                  <a:lnTo>
                    <a:pt x="2286" y="34266"/>
                  </a:lnTo>
                  <a:lnTo>
                    <a:pt x="3370" y="34266"/>
                  </a:lnTo>
                  <a:lnTo>
                    <a:pt x="3370" y="35088"/>
                  </a:lnTo>
                  <a:lnTo>
                    <a:pt x="2286" y="35088"/>
                  </a:lnTo>
                  <a:lnTo>
                    <a:pt x="2286" y="37505"/>
                  </a:lnTo>
                  <a:lnTo>
                    <a:pt x="3370" y="37505"/>
                  </a:lnTo>
                  <a:lnTo>
                    <a:pt x="3370" y="38326"/>
                  </a:lnTo>
                  <a:lnTo>
                    <a:pt x="2286" y="38326"/>
                  </a:lnTo>
                  <a:lnTo>
                    <a:pt x="2286" y="40755"/>
                  </a:lnTo>
                  <a:lnTo>
                    <a:pt x="3370" y="40755"/>
                  </a:lnTo>
                  <a:lnTo>
                    <a:pt x="3370" y="42720"/>
                  </a:lnTo>
                  <a:lnTo>
                    <a:pt x="48" y="45327"/>
                  </a:lnTo>
                  <a:lnTo>
                    <a:pt x="0" y="45363"/>
                  </a:lnTo>
                  <a:lnTo>
                    <a:pt x="0" y="66354"/>
                  </a:lnTo>
                  <a:lnTo>
                    <a:pt x="2048" y="70056"/>
                  </a:lnTo>
                  <a:cubicBezTo>
                    <a:pt x="1584" y="70354"/>
                    <a:pt x="1286" y="70866"/>
                    <a:pt x="1286" y="71449"/>
                  </a:cubicBezTo>
                  <a:cubicBezTo>
                    <a:pt x="1286" y="72319"/>
                    <a:pt x="1965" y="73033"/>
                    <a:pt x="2822" y="73104"/>
                  </a:cubicBezTo>
                  <a:lnTo>
                    <a:pt x="2822" y="88904"/>
                  </a:lnTo>
                  <a:lnTo>
                    <a:pt x="3072" y="88904"/>
                  </a:lnTo>
                  <a:lnTo>
                    <a:pt x="3072" y="73104"/>
                  </a:lnTo>
                  <a:cubicBezTo>
                    <a:pt x="3168" y="73093"/>
                    <a:pt x="3275" y="73081"/>
                    <a:pt x="3370" y="73045"/>
                  </a:cubicBezTo>
                  <a:lnTo>
                    <a:pt x="3370" y="88892"/>
                  </a:lnTo>
                  <a:lnTo>
                    <a:pt x="3620" y="88892"/>
                  </a:lnTo>
                  <a:lnTo>
                    <a:pt x="3620" y="72962"/>
                  </a:lnTo>
                  <a:cubicBezTo>
                    <a:pt x="4191" y="72712"/>
                    <a:pt x="4608" y="72128"/>
                    <a:pt x="4608" y="71449"/>
                  </a:cubicBezTo>
                  <a:cubicBezTo>
                    <a:pt x="4608" y="70771"/>
                    <a:pt x="4191" y="70199"/>
                    <a:pt x="3620" y="69937"/>
                  </a:cubicBezTo>
                  <a:lnTo>
                    <a:pt x="3620" y="60603"/>
                  </a:lnTo>
                  <a:lnTo>
                    <a:pt x="5858" y="56983"/>
                  </a:lnTo>
                  <a:cubicBezTo>
                    <a:pt x="5930" y="57007"/>
                    <a:pt x="6013" y="57019"/>
                    <a:pt x="6096" y="57019"/>
                  </a:cubicBezTo>
                  <a:cubicBezTo>
                    <a:pt x="6442" y="57019"/>
                    <a:pt x="6739" y="56733"/>
                    <a:pt x="6739" y="56376"/>
                  </a:cubicBezTo>
                  <a:cubicBezTo>
                    <a:pt x="6739" y="56067"/>
                    <a:pt x="6513" y="55805"/>
                    <a:pt x="6216" y="55757"/>
                  </a:cubicBezTo>
                  <a:lnTo>
                    <a:pt x="6216" y="55745"/>
                  </a:lnTo>
                  <a:lnTo>
                    <a:pt x="6216" y="49316"/>
                  </a:lnTo>
                  <a:lnTo>
                    <a:pt x="4644" y="47423"/>
                  </a:lnTo>
                  <a:cubicBezTo>
                    <a:pt x="4953" y="47113"/>
                    <a:pt x="5156" y="46696"/>
                    <a:pt x="5156" y="46220"/>
                  </a:cubicBezTo>
                  <a:cubicBezTo>
                    <a:pt x="5156" y="45351"/>
                    <a:pt x="4477" y="44637"/>
                    <a:pt x="3620" y="44577"/>
                  </a:cubicBezTo>
                  <a:lnTo>
                    <a:pt x="3620" y="42839"/>
                  </a:lnTo>
                  <a:lnTo>
                    <a:pt x="9180" y="38469"/>
                  </a:lnTo>
                  <a:lnTo>
                    <a:pt x="9216" y="38434"/>
                  </a:lnTo>
                  <a:lnTo>
                    <a:pt x="9216" y="24646"/>
                  </a:lnTo>
                  <a:cubicBezTo>
                    <a:pt x="9514" y="24598"/>
                    <a:pt x="9740" y="24337"/>
                    <a:pt x="9740" y="24027"/>
                  </a:cubicBezTo>
                  <a:cubicBezTo>
                    <a:pt x="9740" y="23670"/>
                    <a:pt x="9454" y="23384"/>
                    <a:pt x="9097" y="23384"/>
                  </a:cubicBezTo>
                  <a:cubicBezTo>
                    <a:pt x="8894" y="23384"/>
                    <a:pt x="8704" y="23479"/>
                    <a:pt x="8585" y="23634"/>
                  </a:cubicBezTo>
                  <a:lnTo>
                    <a:pt x="3620" y="19050"/>
                  </a:lnTo>
                  <a:lnTo>
                    <a:pt x="3620" y="8013"/>
                  </a:lnTo>
                  <a:lnTo>
                    <a:pt x="3370" y="8013"/>
                  </a:lnTo>
                  <a:lnTo>
                    <a:pt x="3370" y="18824"/>
                  </a:lnTo>
                  <a:lnTo>
                    <a:pt x="2548" y="18062"/>
                  </a:lnTo>
                  <a:lnTo>
                    <a:pt x="2548" y="1881"/>
                  </a:lnTo>
                  <a:cubicBezTo>
                    <a:pt x="3025" y="1822"/>
                    <a:pt x="3382" y="1429"/>
                    <a:pt x="3382" y="941"/>
                  </a:cubicBezTo>
                  <a:cubicBezTo>
                    <a:pt x="3382" y="417"/>
                    <a:pt x="2953" y="0"/>
                    <a:pt x="2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71615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gradFill>
          <a:gsLst>
            <a:gs pos="0">
              <a:schemeClr val="accent1"/>
            </a:gs>
            <a:gs pos="7000">
              <a:schemeClr val="accent2"/>
            </a:gs>
            <a:gs pos="11000">
              <a:schemeClr val="accent3"/>
            </a:gs>
            <a:gs pos="17000">
              <a:schemeClr val="dk2"/>
            </a:gs>
            <a:gs pos="25000">
              <a:schemeClr val="lt2"/>
            </a:gs>
            <a:gs pos="43000">
              <a:schemeClr val="dk1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>
            <a:spLocks noGrp="1"/>
          </p:cNvSpPr>
          <p:nvPr>
            <p:ph type="title"/>
          </p:nvPr>
        </p:nvSpPr>
        <p:spPr>
          <a:xfrm>
            <a:off x="1116367" y="3185200"/>
            <a:ext cx="64248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667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title" idx="2" hasCustomPrompt="1"/>
          </p:nvPr>
        </p:nvSpPr>
        <p:spPr>
          <a:xfrm>
            <a:off x="1116367" y="1469784"/>
            <a:ext cx="1385600" cy="133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0" name="Google Shape;120;p3"/>
          <p:cNvSpPr txBox="1">
            <a:spLocks noGrp="1"/>
          </p:cNvSpPr>
          <p:nvPr>
            <p:ph type="subTitle" idx="1"/>
          </p:nvPr>
        </p:nvSpPr>
        <p:spPr>
          <a:xfrm>
            <a:off x="1116367" y="4188833"/>
            <a:ext cx="64248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1" name="Google Shape;121;p3"/>
          <p:cNvGrpSpPr/>
          <p:nvPr/>
        </p:nvGrpSpPr>
        <p:grpSpPr>
          <a:xfrm>
            <a:off x="10124449" y="-1659179"/>
            <a:ext cx="3306400" cy="3859000"/>
            <a:chOff x="2693662" y="1511141"/>
            <a:chExt cx="2479800" cy="2894250"/>
          </a:xfrm>
        </p:grpSpPr>
        <p:sp>
          <p:nvSpPr>
            <p:cNvPr id="122" name="Google Shape;122;p3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" name="Google Shape;135;p3"/>
          <p:cNvGrpSpPr/>
          <p:nvPr/>
        </p:nvGrpSpPr>
        <p:grpSpPr>
          <a:xfrm>
            <a:off x="0" y="5608767"/>
            <a:ext cx="4274400" cy="934800"/>
            <a:chOff x="0" y="4206575"/>
            <a:chExt cx="3205800" cy="701100"/>
          </a:xfrm>
        </p:grpSpPr>
        <p:cxnSp>
          <p:nvCxnSpPr>
            <p:cNvPr id="136" name="Google Shape;136;p3"/>
            <p:cNvCxnSpPr/>
            <p:nvPr/>
          </p:nvCxnSpPr>
          <p:spPr>
            <a:xfrm>
              <a:off x="0" y="4353175"/>
              <a:ext cx="3205800" cy="465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7" name="Google Shape;137;p3"/>
            <p:cNvCxnSpPr/>
            <p:nvPr/>
          </p:nvCxnSpPr>
          <p:spPr>
            <a:xfrm>
              <a:off x="0" y="4206575"/>
              <a:ext cx="2205300" cy="312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8" name="Google Shape;138;p3"/>
            <p:cNvCxnSpPr/>
            <p:nvPr/>
          </p:nvCxnSpPr>
          <p:spPr>
            <a:xfrm>
              <a:off x="0" y="4666044"/>
              <a:ext cx="29064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9" name="Google Shape;139;p3"/>
            <p:cNvCxnSpPr/>
            <p:nvPr/>
          </p:nvCxnSpPr>
          <p:spPr>
            <a:xfrm rot="10800000" flipH="1">
              <a:off x="0" y="4487075"/>
              <a:ext cx="579900" cy="420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706119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gradFill>
          <a:gsLst>
            <a:gs pos="0">
              <a:schemeClr val="accent1"/>
            </a:gs>
            <a:gs pos="7000">
              <a:schemeClr val="accent2"/>
            </a:gs>
            <a:gs pos="11000">
              <a:schemeClr val="accent3"/>
            </a:gs>
            <a:gs pos="17000">
              <a:schemeClr val="dk2"/>
            </a:gs>
            <a:gs pos="25000">
              <a:schemeClr val="lt2"/>
            </a:gs>
            <a:gs pos="43000">
              <a:schemeClr val="dk1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960000" y="1447233"/>
            <a:ext cx="10272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  <a:defRPr sz="1667">
                <a:solidFill>
                  <a:schemeClr val="lt1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>
                <a:solidFill>
                  <a:schemeClr val="lt1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>
                <a:solidFill>
                  <a:schemeClr val="lt1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>
                <a:solidFill>
                  <a:schemeClr val="lt1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>
                <a:solidFill>
                  <a:schemeClr val="lt1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>
                <a:solidFill>
                  <a:schemeClr val="lt1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>
                <a:solidFill>
                  <a:schemeClr val="lt1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>
                <a:solidFill>
                  <a:schemeClr val="lt1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-1186051" y="-2502045"/>
            <a:ext cx="3306400" cy="3859000"/>
            <a:chOff x="2693662" y="1511141"/>
            <a:chExt cx="2479800" cy="2894250"/>
          </a:xfrm>
        </p:grpSpPr>
        <p:sp>
          <p:nvSpPr>
            <p:cNvPr id="144" name="Google Shape;144;p4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7" name="Google Shape;157;p4"/>
          <p:cNvGrpSpPr/>
          <p:nvPr/>
        </p:nvGrpSpPr>
        <p:grpSpPr>
          <a:xfrm rot="5400000" flipH="1">
            <a:off x="10443651" y="5246251"/>
            <a:ext cx="2430000" cy="793467"/>
            <a:chOff x="0" y="274000"/>
            <a:chExt cx="1822500" cy="595100"/>
          </a:xfrm>
        </p:grpSpPr>
        <p:cxnSp>
          <p:nvCxnSpPr>
            <p:cNvPr id="158" name="Google Shape;158;p4"/>
            <p:cNvCxnSpPr/>
            <p:nvPr/>
          </p:nvCxnSpPr>
          <p:spPr>
            <a:xfrm>
              <a:off x="0" y="274000"/>
              <a:ext cx="1612800" cy="141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9" name="Google Shape;159;p4"/>
            <p:cNvCxnSpPr/>
            <p:nvPr/>
          </p:nvCxnSpPr>
          <p:spPr>
            <a:xfrm>
              <a:off x="0" y="696775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0" name="Google Shape;160;p4"/>
            <p:cNvCxnSpPr/>
            <p:nvPr/>
          </p:nvCxnSpPr>
          <p:spPr>
            <a:xfrm>
              <a:off x="0" y="579300"/>
              <a:ext cx="1822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1" name="Google Shape;161;p4"/>
            <p:cNvCxnSpPr/>
            <p:nvPr/>
          </p:nvCxnSpPr>
          <p:spPr>
            <a:xfrm>
              <a:off x="0" y="493200"/>
              <a:ext cx="931500" cy="375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83759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gradFill>
          <a:gsLst>
            <a:gs pos="0">
              <a:schemeClr val="accent3"/>
            </a:gs>
            <a:gs pos="3000">
              <a:schemeClr val="accent2"/>
            </a:gs>
            <a:gs pos="6000">
              <a:schemeClr val="accent1"/>
            </a:gs>
            <a:gs pos="9000">
              <a:schemeClr val="lt2"/>
            </a:gs>
            <a:gs pos="27000">
              <a:schemeClr val="dk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5"/>
          <p:cNvSpPr txBox="1">
            <a:spLocks noGrp="1"/>
          </p:cNvSpPr>
          <p:nvPr>
            <p:ph type="subTitle" idx="1"/>
          </p:nvPr>
        </p:nvSpPr>
        <p:spPr>
          <a:xfrm>
            <a:off x="6583272" y="3965935"/>
            <a:ext cx="3687600" cy="16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867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5"/>
          <p:cNvSpPr txBox="1">
            <a:spLocks noGrp="1"/>
          </p:cNvSpPr>
          <p:nvPr>
            <p:ph type="subTitle" idx="2"/>
          </p:nvPr>
        </p:nvSpPr>
        <p:spPr>
          <a:xfrm>
            <a:off x="1921100" y="3965935"/>
            <a:ext cx="3687600" cy="16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867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5"/>
          <p:cNvSpPr txBox="1">
            <a:spLocks noGrp="1"/>
          </p:cNvSpPr>
          <p:nvPr>
            <p:ph type="subTitle" idx="3"/>
          </p:nvPr>
        </p:nvSpPr>
        <p:spPr>
          <a:xfrm>
            <a:off x="6583267" y="3456467"/>
            <a:ext cx="36876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667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7" name="Google Shape;167;p5"/>
          <p:cNvSpPr txBox="1">
            <a:spLocks noGrp="1"/>
          </p:cNvSpPr>
          <p:nvPr>
            <p:ph type="subTitle" idx="4"/>
          </p:nvPr>
        </p:nvSpPr>
        <p:spPr>
          <a:xfrm>
            <a:off x="1921100" y="3456467"/>
            <a:ext cx="36876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667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68" name="Google Shape;168;p5"/>
          <p:cNvGrpSpPr/>
          <p:nvPr/>
        </p:nvGrpSpPr>
        <p:grpSpPr>
          <a:xfrm>
            <a:off x="10975567" y="1"/>
            <a:ext cx="1130733" cy="3307567"/>
            <a:chOff x="8231675" y="0"/>
            <a:chExt cx="848050" cy="2480675"/>
          </a:xfrm>
        </p:grpSpPr>
        <p:sp>
          <p:nvSpPr>
            <p:cNvPr id="169" name="Google Shape;169;p5"/>
            <p:cNvSpPr/>
            <p:nvPr/>
          </p:nvSpPr>
          <p:spPr>
            <a:xfrm rot="10800000">
              <a:off x="8793650" y="15055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5"/>
            <p:cNvSpPr/>
            <p:nvPr/>
          </p:nvSpPr>
          <p:spPr>
            <a:xfrm rot="10800000">
              <a:off x="8793650" y="14689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5"/>
            <p:cNvSpPr/>
            <p:nvPr/>
          </p:nvSpPr>
          <p:spPr>
            <a:xfrm rot="10800000">
              <a:off x="8793650" y="13954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5"/>
            <p:cNvSpPr/>
            <p:nvPr/>
          </p:nvSpPr>
          <p:spPr>
            <a:xfrm rot="10800000">
              <a:off x="8793650" y="143200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5"/>
            <p:cNvSpPr/>
            <p:nvPr/>
          </p:nvSpPr>
          <p:spPr>
            <a:xfrm rot="10800000">
              <a:off x="8793650" y="1615675"/>
              <a:ext cx="6275" cy="14900"/>
            </a:xfrm>
            <a:custGeom>
              <a:avLst/>
              <a:gdLst/>
              <a:ahLst/>
              <a:cxnLst/>
              <a:rect l="l" t="t" r="r" b="b"/>
              <a:pathLst>
                <a:path w="251" h="596" extrusionOk="0">
                  <a:moveTo>
                    <a:pt x="1" y="1"/>
                  </a:moveTo>
                  <a:lnTo>
                    <a:pt x="1" y="596"/>
                  </a:lnTo>
                  <a:lnTo>
                    <a:pt x="251" y="59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5"/>
            <p:cNvSpPr/>
            <p:nvPr/>
          </p:nvSpPr>
          <p:spPr>
            <a:xfrm rot="10800000">
              <a:off x="8701075" y="33037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5"/>
            <p:cNvSpPr/>
            <p:nvPr/>
          </p:nvSpPr>
          <p:spPr>
            <a:xfrm rot="10800000">
              <a:off x="8793650" y="135877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5"/>
            <p:cNvSpPr/>
            <p:nvPr/>
          </p:nvSpPr>
          <p:spPr>
            <a:xfrm rot="10800000">
              <a:off x="8793650" y="15790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5"/>
            <p:cNvSpPr/>
            <p:nvPr/>
          </p:nvSpPr>
          <p:spPr>
            <a:xfrm rot="10800000">
              <a:off x="8793650" y="10650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5"/>
            <p:cNvSpPr/>
            <p:nvPr/>
          </p:nvSpPr>
          <p:spPr>
            <a:xfrm rot="10800000">
              <a:off x="8793650" y="11019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5"/>
            <p:cNvSpPr/>
            <p:nvPr/>
          </p:nvSpPr>
          <p:spPr>
            <a:xfrm rot="10800000">
              <a:off x="8793650" y="11385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5"/>
            <p:cNvSpPr/>
            <p:nvPr/>
          </p:nvSpPr>
          <p:spPr>
            <a:xfrm rot="10800000">
              <a:off x="8793650" y="99177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5"/>
            <p:cNvSpPr/>
            <p:nvPr/>
          </p:nvSpPr>
          <p:spPr>
            <a:xfrm rot="10800000">
              <a:off x="8793650" y="11751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5"/>
            <p:cNvSpPr/>
            <p:nvPr/>
          </p:nvSpPr>
          <p:spPr>
            <a:xfrm rot="10800000">
              <a:off x="8793650" y="12852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5"/>
            <p:cNvSpPr/>
            <p:nvPr/>
          </p:nvSpPr>
          <p:spPr>
            <a:xfrm rot="10800000">
              <a:off x="8793650" y="13218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5"/>
            <p:cNvSpPr/>
            <p:nvPr/>
          </p:nvSpPr>
          <p:spPr>
            <a:xfrm rot="10800000">
              <a:off x="8793650" y="12486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5"/>
            <p:cNvSpPr/>
            <p:nvPr/>
          </p:nvSpPr>
          <p:spPr>
            <a:xfrm rot="10800000">
              <a:off x="8793650" y="10284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5"/>
            <p:cNvSpPr/>
            <p:nvPr/>
          </p:nvSpPr>
          <p:spPr>
            <a:xfrm rot="10800000">
              <a:off x="8793650" y="15421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5"/>
            <p:cNvSpPr/>
            <p:nvPr/>
          </p:nvSpPr>
          <p:spPr>
            <a:xfrm rot="10800000">
              <a:off x="8701075" y="6238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5"/>
            <p:cNvSpPr/>
            <p:nvPr/>
          </p:nvSpPr>
          <p:spPr>
            <a:xfrm rot="10800000">
              <a:off x="8701075" y="3670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5"/>
            <p:cNvSpPr/>
            <p:nvPr/>
          </p:nvSpPr>
          <p:spPr>
            <a:xfrm rot="10800000">
              <a:off x="8701075" y="587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5"/>
            <p:cNvSpPr/>
            <p:nvPr/>
          </p:nvSpPr>
          <p:spPr>
            <a:xfrm rot="10800000">
              <a:off x="8701075" y="5137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5"/>
            <p:cNvSpPr/>
            <p:nvPr/>
          </p:nvSpPr>
          <p:spPr>
            <a:xfrm rot="10800000">
              <a:off x="8701075" y="6604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5"/>
            <p:cNvSpPr/>
            <p:nvPr/>
          </p:nvSpPr>
          <p:spPr>
            <a:xfrm rot="10800000">
              <a:off x="8701075" y="40360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5"/>
            <p:cNvSpPr/>
            <p:nvPr/>
          </p:nvSpPr>
          <p:spPr>
            <a:xfrm rot="10800000">
              <a:off x="8701075" y="4405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5"/>
            <p:cNvSpPr/>
            <p:nvPr/>
          </p:nvSpPr>
          <p:spPr>
            <a:xfrm rot="10800000">
              <a:off x="8701075" y="4771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5"/>
            <p:cNvSpPr/>
            <p:nvPr/>
          </p:nvSpPr>
          <p:spPr>
            <a:xfrm rot="10800000">
              <a:off x="8701075" y="69740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5"/>
            <p:cNvSpPr/>
            <p:nvPr/>
          </p:nvSpPr>
          <p:spPr>
            <a:xfrm rot="10800000">
              <a:off x="8701075" y="7706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5"/>
            <p:cNvSpPr/>
            <p:nvPr/>
          </p:nvSpPr>
          <p:spPr>
            <a:xfrm rot="10800000">
              <a:off x="8701075" y="2202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5"/>
            <p:cNvSpPr/>
            <p:nvPr/>
          </p:nvSpPr>
          <p:spPr>
            <a:xfrm rot="10800000">
              <a:off x="8701075" y="7340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5"/>
            <p:cNvSpPr/>
            <p:nvPr/>
          </p:nvSpPr>
          <p:spPr>
            <a:xfrm rot="10800000">
              <a:off x="8701075" y="880750"/>
              <a:ext cx="13725" cy="17300"/>
            </a:xfrm>
            <a:custGeom>
              <a:avLst/>
              <a:gdLst/>
              <a:ahLst/>
              <a:cxnLst/>
              <a:rect l="l" t="t" r="r" b="b"/>
              <a:pathLst>
                <a:path w="549" h="692" extrusionOk="0">
                  <a:moveTo>
                    <a:pt x="179" y="1"/>
                  </a:moveTo>
                  <a:lnTo>
                    <a:pt x="1" y="168"/>
                  </a:lnTo>
                  <a:lnTo>
                    <a:pt x="298" y="489"/>
                  </a:lnTo>
                  <a:lnTo>
                    <a:pt x="298" y="691"/>
                  </a:lnTo>
                  <a:lnTo>
                    <a:pt x="549" y="691"/>
                  </a:lnTo>
                  <a:lnTo>
                    <a:pt x="549" y="39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5"/>
            <p:cNvSpPr/>
            <p:nvPr/>
          </p:nvSpPr>
          <p:spPr>
            <a:xfrm rot="10800000">
              <a:off x="8701075" y="1836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5"/>
            <p:cNvSpPr/>
            <p:nvPr/>
          </p:nvSpPr>
          <p:spPr>
            <a:xfrm rot="10800000">
              <a:off x="8701075" y="2934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5"/>
            <p:cNvSpPr/>
            <p:nvPr/>
          </p:nvSpPr>
          <p:spPr>
            <a:xfrm rot="10800000">
              <a:off x="8747500" y="934625"/>
              <a:ext cx="16700" cy="17600"/>
            </a:xfrm>
            <a:custGeom>
              <a:avLst/>
              <a:gdLst/>
              <a:ahLst/>
              <a:cxnLst/>
              <a:rect l="l" t="t" r="r" b="b"/>
              <a:pathLst>
                <a:path w="668" h="704" extrusionOk="0">
                  <a:moveTo>
                    <a:pt x="179" y="1"/>
                  </a:moveTo>
                  <a:lnTo>
                    <a:pt x="0" y="168"/>
                  </a:lnTo>
                  <a:lnTo>
                    <a:pt x="489" y="703"/>
                  </a:lnTo>
                  <a:lnTo>
                    <a:pt x="667" y="549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5"/>
            <p:cNvSpPr/>
            <p:nvPr/>
          </p:nvSpPr>
          <p:spPr>
            <a:xfrm rot="10800000">
              <a:off x="8701075" y="2568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5"/>
            <p:cNvSpPr/>
            <p:nvPr/>
          </p:nvSpPr>
          <p:spPr>
            <a:xfrm rot="10800000">
              <a:off x="8701075" y="8075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5"/>
            <p:cNvSpPr/>
            <p:nvPr/>
          </p:nvSpPr>
          <p:spPr>
            <a:xfrm rot="10800000">
              <a:off x="8722500" y="907550"/>
              <a:ext cx="17000" cy="17575"/>
            </a:xfrm>
            <a:custGeom>
              <a:avLst/>
              <a:gdLst/>
              <a:ahLst/>
              <a:cxnLst/>
              <a:rect l="l" t="t" r="r" b="b"/>
              <a:pathLst>
                <a:path w="680" h="703" extrusionOk="0">
                  <a:moveTo>
                    <a:pt x="179" y="0"/>
                  </a:moveTo>
                  <a:lnTo>
                    <a:pt x="1" y="167"/>
                  </a:lnTo>
                  <a:lnTo>
                    <a:pt x="489" y="703"/>
                  </a:lnTo>
                  <a:lnTo>
                    <a:pt x="679" y="5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5"/>
            <p:cNvSpPr/>
            <p:nvPr/>
          </p:nvSpPr>
          <p:spPr>
            <a:xfrm rot="10800000">
              <a:off x="8701075" y="8441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5"/>
            <p:cNvSpPr/>
            <p:nvPr/>
          </p:nvSpPr>
          <p:spPr>
            <a:xfrm rot="10800000">
              <a:off x="8864775" y="0"/>
              <a:ext cx="214950" cy="1589500"/>
            </a:xfrm>
            <a:custGeom>
              <a:avLst/>
              <a:gdLst/>
              <a:ahLst/>
              <a:cxnLst/>
              <a:rect l="l" t="t" r="r" b="b"/>
              <a:pathLst>
                <a:path w="8598" h="63580" extrusionOk="0">
                  <a:moveTo>
                    <a:pt x="2644" y="23123"/>
                  </a:moveTo>
                  <a:cubicBezTo>
                    <a:pt x="2989" y="23123"/>
                    <a:pt x="3299" y="23242"/>
                    <a:pt x="3537" y="23444"/>
                  </a:cubicBezTo>
                  <a:lnTo>
                    <a:pt x="3215" y="23777"/>
                  </a:lnTo>
                  <a:cubicBezTo>
                    <a:pt x="3061" y="23658"/>
                    <a:pt x="2858" y="23587"/>
                    <a:pt x="2644" y="23587"/>
                  </a:cubicBezTo>
                  <a:cubicBezTo>
                    <a:pt x="2120" y="23587"/>
                    <a:pt x="1691" y="24004"/>
                    <a:pt x="1691" y="24528"/>
                  </a:cubicBezTo>
                  <a:cubicBezTo>
                    <a:pt x="1691" y="25016"/>
                    <a:pt x="2061" y="25409"/>
                    <a:pt x="2525" y="25468"/>
                  </a:cubicBezTo>
                  <a:lnTo>
                    <a:pt x="2525" y="25933"/>
                  </a:lnTo>
                  <a:cubicBezTo>
                    <a:pt x="1799" y="25873"/>
                    <a:pt x="1227" y="25266"/>
                    <a:pt x="1227" y="24528"/>
                  </a:cubicBezTo>
                  <a:cubicBezTo>
                    <a:pt x="1227" y="23754"/>
                    <a:pt x="1870" y="23123"/>
                    <a:pt x="2644" y="23123"/>
                  </a:cubicBezTo>
                  <a:close/>
                  <a:moveTo>
                    <a:pt x="3716" y="23611"/>
                  </a:moveTo>
                  <a:cubicBezTo>
                    <a:pt x="3930" y="23861"/>
                    <a:pt x="4061" y="24182"/>
                    <a:pt x="4061" y="24528"/>
                  </a:cubicBezTo>
                  <a:cubicBezTo>
                    <a:pt x="4061" y="25266"/>
                    <a:pt x="3489" y="25873"/>
                    <a:pt x="2763" y="25933"/>
                  </a:cubicBezTo>
                  <a:lnTo>
                    <a:pt x="2763" y="25468"/>
                  </a:lnTo>
                  <a:cubicBezTo>
                    <a:pt x="3227" y="25409"/>
                    <a:pt x="3596" y="25016"/>
                    <a:pt x="3596" y="24528"/>
                  </a:cubicBezTo>
                  <a:cubicBezTo>
                    <a:pt x="3596" y="24313"/>
                    <a:pt x="3513" y="24111"/>
                    <a:pt x="3394" y="23944"/>
                  </a:cubicBezTo>
                  <a:lnTo>
                    <a:pt x="3716" y="23611"/>
                  </a:lnTo>
                  <a:close/>
                  <a:moveTo>
                    <a:pt x="4620" y="47959"/>
                  </a:moveTo>
                  <a:lnTo>
                    <a:pt x="4978" y="48316"/>
                  </a:lnTo>
                  <a:cubicBezTo>
                    <a:pt x="4942" y="48423"/>
                    <a:pt x="4918" y="48519"/>
                    <a:pt x="4918" y="48638"/>
                  </a:cubicBezTo>
                  <a:cubicBezTo>
                    <a:pt x="4918" y="49078"/>
                    <a:pt x="5216" y="49447"/>
                    <a:pt x="5632" y="49554"/>
                  </a:cubicBezTo>
                  <a:lnTo>
                    <a:pt x="5632" y="50031"/>
                  </a:lnTo>
                  <a:cubicBezTo>
                    <a:pt x="4966" y="49912"/>
                    <a:pt x="4454" y="49340"/>
                    <a:pt x="4454" y="48638"/>
                  </a:cubicBezTo>
                  <a:cubicBezTo>
                    <a:pt x="4454" y="48388"/>
                    <a:pt x="4513" y="48161"/>
                    <a:pt x="4620" y="47959"/>
                  </a:cubicBezTo>
                  <a:close/>
                  <a:moveTo>
                    <a:pt x="5871" y="47221"/>
                  </a:moveTo>
                  <a:cubicBezTo>
                    <a:pt x="6644" y="47221"/>
                    <a:pt x="7275" y="47864"/>
                    <a:pt x="7275" y="48638"/>
                  </a:cubicBezTo>
                  <a:cubicBezTo>
                    <a:pt x="7275" y="49412"/>
                    <a:pt x="6644" y="50043"/>
                    <a:pt x="5871" y="50055"/>
                  </a:cubicBezTo>
                  <a:lnTo>
                    <a:pt x="5871" y="49590"/>
                  </a:lnTo>
                  <a:cubicBezTo>
                    <a:pt x="6394" y="49578"/>
                    <a:pt x="6811" y="49162"/>
                    <a:pt x="6811" y="48638"/>
                  </a:cubicBezTo>
                  <a:cubicBezTo>
                    <a:pt x="6811" y="48114"/>
                    <a:pt x="6394" y="47685"/>
                    <a:pt x="5871" y="47685"/>
                  </a:cubicBezTo>
                  <a:cubicBezTo>
                    <a:pt x="5549" y="47685"/>
                    <a:pt x="5263" y="47852"/>
                    <a:pt x="5097" y="48090"/>
                  </a:cubicBezTo>
                  <a:lnTo>
                    <a:pt x="4763" y="47757"/>
                  </a:lnTo>
                  <a:cubicBezTo>
                    <a:pt x="5025" y="47435"/>
                    <a:pt x="5418" y="47221"/>
                    <a:pt x="5871" y="47221"/>
                  </a:cubicBezTo>
                  <a:close/>
                  <a:moveTo>
                    <a:pt x="6311" y="1"/>
                  </a:moveTo>
                  <a:cubicBezTo>
                    <a:pt x="5787" y="1"/>
                    <a:pt x="5370" y="417"/>
                    <a:pt x="5370" y="941"/>
                  </a:cubicBezTo>
                  <a:cubicBezTo>
                    <a:pt x="5370" y="1382"/>
                    <a:pt x="5668" y="1751"/>
                    <a:pt x="6073" y="1858"/>
                  </a:cubicBezTo>
                  <a:lnTo>
                    <a:pt x="6073" y="20860"/>
                  </a:lnTo>
                  <a:lnTo>
                    <a:pt x="3716" y="23266"/>
                  </a:lnTo>
                  <a:cubicBezTo>
                    <a:pt x="3430" y="23015"/>
                    <a:pt x="3049" y="22873"/>
                    <a:pt x="2644" y="22873"/>
                  </a:cubicBezTo>
                  <a:cubicBezTo>
                    <a:pt x="1918" y="22873"/>
                    <a:pt x="1287" y="23349"/>
                    <a:pt x="1072" y="24016"/>
                  </a:cubicBezTo>
                  <a:lnTo>
                    <a:pt x="1072" y="15586"/>
                  </a:lnTo>
                  <a:cubicBezTo>
                    <a:pt x="1537" y="15526"/>
                    <a:pt x="1894" y="15134"/>
                    <a:pt x="1894" y="14645"/>
                  </a:cubicBezTo>
                  <a:cubicBezTo>
                    <a:pt x="1894" y="14122"/>
                    <a:pt x="1477" y="13693"/>
                    <a:pt x="953" y="13693"/>
                  </a:cubicBezTo>
                  <a:cubicBezTo>
                    <a:pt x="429" y="13693"/>
                    <a:pt x="1" y="14122"/>
                    <a:pt x="1" y="14645"/>
                  </a:cubicBezTo>
                  <a:cubicBezTo>
                    <a:pt x="1" y="15134"/>
                    <a:pt x="358" y="15526"/>
                    <a:pt x="834" y="15586"/>
                  </a:cubicBezTo>
                  <a:lnTo>
                    <a:pt x="834" y="43399"/>
                  </a:lnTo>
                  <a:cubicBezTo>
                    <a:pt x="537" y="43458"/>
                    <a:pt x="310" y="43720"/>
                    <a:pt x="310" y="44030"/>
                  </a:cubicBezTo>
                  <a:cubicBezTo>
                    <a:pt x="310" y="44387"/>
                    <a:pt x="596" y="44673"/>
                    <a:pt x="953" y="44673"/>
                  </a:cubicBezTo>
                  <a:cubicBezTo>
                    <a:pt x="1084" y="44673"/>
                    <a:pt x="1203" y="44637"/>
                    <a:pt x="1299" y="44566"/>
                  </a:cubicBezTo>
                  <a:lnTo>
                    <a:pt x="4454" y="47780"/>
                  </a:lnTo>
                  <a:cubicBezTo>
                    <a:pt x="4299" y="48030"/>
                    <a:pt x="4216" y="48328"/>
                    <a:pt x="4216" y="48638"/>
                  </a:cubicBezTo>
                  <a:cubicBezTo>
                    <a:pt x="4216" y="49471"/>
                    <a:pt x="4835" y="50162"/>
                    <a:pt x="5632" y="50269"/>
                  </a:cubicBezTo>
                  <a:lnTo>
                    <a:pt x="5632" y="63556"/>
                  </a:lnTo>
                  <a:lnTo>
                    <a:pt x="5871" y="63556"/>
                  </a:lnTo>
                  <a:lnTo>
                    <a:pt x="5871" y="50293"/>
                  </a:lnTo>
                  <a:cubicBezTo>
                    <a:pt x="6787" y="50293"/>
                    <a:pt x="7526" y="49543"/>
                    <a:pt x="7526" y="48638"/>
                  </a:cubicBezTo>
                  <a:cubicBezTo>
                    <a:pt x="7526" y="47721"/>
                    <a:pt x="6775" y="46983"/>
                    <a:pt x="5871" y="46983"/>
                  </a:cubicBezTo>
                  <a:cubicBezTo>
                    <a:pt x="5359" y="46983"/>
                    <a:pt x="4894" y="47209"/>
                    <a:pt x="4597" y="47578"/>
                  </a:cubicBezTo>
                  <a:lnTo>
                    <a:pt x="1477" y="44399"/>
                  </a:lnTo>
                  <a:cubicBezTo>
                    <a:pt x="1549" y="44292"/>
                    <a:pt x="1596" y="44173"/>
                    <a:pt x="1596" y="44030"/>
                  </a:cubicBezTo>
                  <a:cubicBezTo>
                    <a:pt x="1596" y="43720"/>
                    <a:pt x="1370" y="43458"/>
                    <a:pt x="1072" y="43399"/>
                  </a:cubicBezTo>
                  <a:lnTo>
                    <a:pt x="1072" y="25040"/>
                  </a:lnTo>
                  <a:cubicBezTo>
                    <a:pt x="1275" y="25671"/>
                    <a:pt x="1846" y="26123"/>
                    <a:pt x="2525" y="26171"/>
                  </a:cubicBezTo>
                  <a:lnTo>
                    <a:pt x="2525" y="34957"/>
                  </a:lnTo>
                  <a:lnTo>
                    <a:pt x="7537" y="44220"/>
                  </a:lnTo>
                  <a:cubicBezTo>
                    <a:pt x="7406" y="44340"/>
                    <a:pt x="7311" y="44506"/>
                    <a:pt x="7311" y="44697"/>
                  </a:cubicBezTo>
                  <a:cubicBezTo>
                    <a:pt x="7311" y="45054"/>
                    <a:pt x="7609" y="45340"/>
                    <a:pt x="7954" y="45340"/>
                  </a:cubicBezTo>
                  <a:lnTo>
                    <a:pt x="7954" y="63580"/>
                  </a:lnTo>
                  <a:lnTo>
                    <a:pt x="8204" y="63580"/>
                  </a:lnTo>
                  <a:lnTo>
                    <a:pt x="8204" y="45292"/>
                  </a:lnTo>
                  <a:cubicBezTo>
                    <a:pt x="8430" y="45197"/>
                    <a:pt x="8597" y="44971"/>
                    <a:pt x="8597" y="44697"/>
                  </a:cubicBezTo>
                  <a:cubicBezTo>
                    <a:pt x="8597" y="44340"/>
                    <a:pt x="8311" y="44054"/>
                    <a:pt x="7954" y="44054"/>
                  </a:cubicBezTo>
                  <a:lnTo>
                    <a:pt x="7966" y="44066"/>
                  </a:lnTo>
                  <a:cubicBezTo>
                    <a:pt x="7883" y="44066"/>
                    <a:pt x="7811" y="44078"/>
                    <a:pt x="7740" y="44101"/>
                  </a:cubicBezTo>
                  <a:lnTo>
                    <a:pt x="2763" y="34910"/>
                  </a:lnTo>
                  <a:lnTo>
                    <a:pt x="2763" y="26183"/>
                  </a:lnTo>
                  <a:cubicBezTo>
                    <a:pt x="3620" y="26123"/>
                    <a:pt x="4299" y="25409"/>
                    <a:pt x="4299" y="24528"/>
                  </a:cubicBezTo>
                  <a:cubicBezTo>
                    <a:pt x="4299" y="24111"/>
                    <a:pt x="4144" y="23730"/>
                    <a:pt x="3894" y="23444"/>
                  </a:cubicBezTo>
                  <a:lnTo>
                    <a:pt x="6275" y="21003"/>
                  </a:lnTo>
                  <a:lnTo>
                    <a:pt x="6311" y="20968"/>
                  </a:lnTo>
                  <a:lnTo>
                    <a:pt x="6311" y="8502"/>
                  </a:lnTo>
                  <a:lnTo>
                    <a:pt x="6716" y="9026"/>
                  </a:lnTo>
                  <a:lnTo>
                    <a:pt x="6918" y="8883"/>
                  </a:lnTo>
                  <a:lnTo>
                    <a:pt x="6466" y="8299"/>
                  </a:lnTo>
                  <a:lnTo>
                    <a:pt x="6311" y="8407"/>
                  </a:lnTo>
                  <a:lnTo>
                    <a:pt x="6311" y="1894"/>
                  </a:lnTo>
                  <a:cubicBezTo>
                    <a:pt x="6835" y="1894"/>
                    <a:pt x="7264" y="1465"/>
                    <a:pt x="7264" y="941"/>
                  </a:cubicBezTo>
                  <a:cubicBezTo>
                    <a:pt x="7264" y="429"/>
                    <a:pt x="6835" y="1"/>
                    <a:pt x="6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5"/>
            <p:cNvSpPr/>
            <p:nvPr/>
          </p:nvSpPr>
          <p:spPr>
            <a:xfrm rot="10800000">
              <a:off x="8884725" y="133497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203" y="0"/>
                  </a:moveTo>
                  <a:lnTo>
                    <a:pt x="0" y="143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5"/>
            <p:cNvSpPr/>
            <p:nvPr/>
          </p:nvSpPr>
          <p:spPr>
            <a:xfrm rot="10800000">
              <a:off x="8817450" y="124717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191" y="1"/>
                  </a:moveTo>
                  <a:lnTo>
                    <a:pt x="0" y="144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5"/>
            <p:cNvSpPr/>
            <p:nvPr/>
          </p:nvSpPr>
          <p:spPr>
            <a:xfrm rot="10800000">
              <a:off x="8793650" y="1211750"/>
              <a:ext cx="17575" cy="24725"/>
            </a:xfrm>
            <a:custGeom>
              <a:avLst/>
              <a:gdLst/>
              <a:ahLst/>
              <a:cxnLst/>
              <a:rect l="l" t="t" r="r" b="b"/>
              <a:pathLst>
                <a:path w="703" h="989" extrusionOk="0">
                  <a:moveTo>
                    <a:pt x="191" y="1"/>
                  </a:moveTo>
                  <a:lnTo>
                    <a:pt x="0" y="143"/>
                  </a:lnTo>
                  <a:lnTo>
                    <a:pt x="441" y="727"/>
                  </a:lnTo>
                  <a:lnTo>
                    <a:pt x="453" y="727"/>
                  </a:lnTo>
                  <a:lnTo>
                    <a:pt x="453" y="989"/>
                  </a:lnTo>
                  <a:lnTo>
                    <a:pt x="703" y="989"/>
                  </a:lnTo>
                  <a:lnTo>
                    <a:pt x="703" y="251"/>
                  </a:lnTo>
                  <a:lnTo>
                    <a:pt x="453" y="251"/>
                  </a:lnTo>
                  <a:lnTo>
                    <a:pt x="453" y="34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5"/>
            <p:cNvSpPr/>
            <p:nvPr/>
          </p:nvSpPr>
          <p:spPr>
            <a:xfrm rot="10800000">
              <a:off x="8693050" y="9608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5"/>
            <p:cNvSpPr/>
            <p:nvPr/>
          </p:nvSpPr>
          <p:spPr>
            <a:xfrm rot="10800000">
              <a:off x="8759125" y="428600"/>
              <a:ext cx="10425" cy="18500"/>
            </a:xfrm>
            <a:custGeom>
              <a:avLst/>
              <a:gdLst/>
              <a:ahLst/>
              <a:cxnLst/>
              <a:rect l="l" t="t" r="r" b="b"/>
              <a:pathLst>
                <a:path w="417" h="740" extrusionOk="0">
                  <a:moveTo>
                    <a:pt x="202" y="1"/>
                  </a:moveTo>
                  <a:lnTo>
                    <a:pt x="0" y="382"/>
                  </a:lnTo>
                  <a:lnTo>
                    <a:pt x="0" y="739"/>
                  </a:lnTo>
                  <a:lnTo>
                    <a:pt x="238" y="739"/>
                  </a:lnTo>
                  <a:lnTo>
                    <a:pt x="238" y="441"/>
                  </a:lnTo>
                  <a:lnTo>
                    <a:pt x="417" y="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5"/>
            <p:cNvSpPr/>
            <p:nvPr/>
          </p:nvSpPr>
          <p:spPr>
            <a:xfrm rot="10800000">
              <a:off x="8839775" y="1276325"/>
              <a:ext cx="16100" cy="18500"/>
            </a:xfrm>
            <a:custGeom>
              <a:avLst/>
              <a:gdLst/>
              <a:ahLst/>
              <a:cxnLst/>
              <a:rect l="l" t="t" r="r" b="b"/>
              <a:pathLst>
                <a:path w="644" h="740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5"/>
            <p:cNvSpPr/>
            <p:nvPr/>
          </p:nvSpPr>
          <p:spPr>
            <a:xfrm rot="10800000">
              <a:off x="8705850" y="1101325"/>
              <a:ext cx="16075" cy="18475"/>
            </a:xfrm>
            <a:custGeom>
              <a:avLst/>
              <a:gdLst/>
              <a:ahLst/>
              <a:cxnLst/>
              <a:rect l="l" t="t" r="r" b="b"/>
              <a:pathLst>
                <a:path w="643" h="739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5"/>
            <p:cNvSpPr/>
            <p:nvPr/>
          </p:nvSpPr>
          <p:spPr>
            <a:xfrm rot="10800000">
              <a:off x="8741550" y="460450"/>
              <a:ext cx="14325" cy="19075"/>
            </a:xfrm>
            <a:custGeom>
              <a:avLst/>
              <a:gdLst/>
              <a:ahLst/>
              <a:cxnLst/>
              <a:rect l="l" t="t" r="r" b="b"/>
              <a:pathLst>
                <a:path w="573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5"/>
            <p:cNvSpPr/>
            <p:nvPr/>
          </p:nvSpPr>
          <p:spPr>
            <a:xfrm rot="10800000">
              <a:off x="8705850" y="524450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5"/>
            <p:cNvSpPr/>
            <p:nvPr/>
          </p:nvSpPr>
          <p:spPr>
            <a:xfrm rot="10800000">
              <a:off x="8773100" y="1189425"/>
              <a:ext cx="16100" cy="18475"/>
            </a:xfrm>
            <a:custGeom>
              <a:avLst/>
              <a:gdLst/>
              <a:ahLst/>
              <a:cxnLst/>
              <a:rect l="l" t="t" r="r" b="b"/>
              <a:pathLst>
                <a:path w="644" h="739" extrusionOk="0">
                  <a:moveTo>
                    <a:pt x="191" y="1"/>
                  </a:moveTo>
                  <a:lnTo>
                    <a:pt x="0" y="155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5"/>
            <p:cNvSpPr/>
            <p:nvPr/>
          </p:nvSpPr>
          <p:spPr>
            <a:xfrm rot="10800000">
              <a:off x="8723700" y="492300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7" y="0"/>
                  </a:moveTo>
                  <a:lnTo>
                    <a:pt x="0" y="643"/>
                  </a:lnTo>
                  <a:lnTo>
                    <a:pt x="214" y="762"/>
                  </a:lnTo>
                  <a:lnTo>
                    <a:pt x="572" y="11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5"/>
            <p:cNvSpPr/>
            <p:nvPr/>
          </p:nvSpPr>
          <p:spPr>
            <a:xfrm rot="10800000">
              <a:off x="8693050" y="8140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5"/>
            <p:cNvSpPr/>
            <p:nvPr/>
          </p:nvSpPr>
          <p:spPr>
            <a:xfrm rot="10800000">
              <a:off x="8693050" y="77747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5"/>
            <p:cNvSpPr/>
            <p:nvPr/>
          </p:nvSpPr>
          <p:spPr>
            <a:xfrm rot="10800000">
              <a:off x="8693050" y="7408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5"/>
            <p:cNvSpPr/>
            <p:nvPr/>
          </p:nvSpPr>
          <p:spPr>
            <a:xfrm rot="10800000">
              <a:off x="8693050" y="6307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5"/>
            <p:cNvSpPr/>
            <p:nvPr/>
          </p:nvSpPr>
          <p:spPr>
            <a:xfrm rot="10800000">
              <a:off x="8693050" y="6673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5"/>
            <p:cNvSpPr/>
            <p:nvPr/>
          </p:nvSpPr>
          <p:spPr>
            <a:xfrm rot="10800000">
              <a:off x="8693050" y="7039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5"/>
            <p:cNvSpPr/>
            <p:nvPr/>
          </p:nvSpPr>
          <p:spPr>
            <a:xfrm rot="10800000">
              <a:off x="8693050" y="1070950"/>
              <a:ext cx="6550" cy="19975"/>
            </a:xfrm>
            <a:custGeom>
              <a:avLst/>
              <a:gdLst/>
              <a:ahLst/>
              <a:cxnLst/>
              <a:rect l="l" t="t" r="r" b="b"/>
              <a:pathLst>
                <a:path w="262" h="799" extrusionOk="0">
                  <a:moveTo>
                    <a:pt x="191" y="1"/>
                  </a:moveTo>
                  <a:lnTo>
                    <a:pt x="0" y="155"/>
                  </a:lnTo>
                  <a:lnTo>
                    <a:pt x="12" y="179"/>
                  </a:lnTo>
                  <a:lnTo>
                    <a:pt x="12" y="798"/>
                  </a:lnTo>
                  <a:lnTo>
                    <a:pt x="262" y="798"/>
                  </a:lnTo>
                  <a:lnTo>
                    <a:pt x="262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5"/>
            <p:cNvSpPr/>
            <p:nvPr/>
          </p:nvSpPr>
          <p:spPr>
            <a:xfrm rot="10800000">
              <a:off x="8693050" y="8507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5"/>
            <p:cNvSpPr/>
            <p:nvPr/>
          </p:nvSpPr>
          <p:spPr>
            <a:xfrm rot="10800000">
              <a:off x="8693050" y="9977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5"/>
            <p:cNvSpPr/>
            <p:nvPr/>
          </p:nvSpPr>
          <p:spPr>
            <a:xfrm rot="10800000">
              <a:off x="8693050" y="10343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5"/>
            <p:cNvSpPr/>
            <p:nvPr/>
          </p:nvSpPr>
          <p:spPr>
            <a:xfrm rot="10800000">
              <a:off x="8693050" y="88760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5"/>
            <p:cNvSpPr/>
            <p:nvPr/>
          </p:nvSpPr>
          <p:spPr>
            <a:xfrm rot="10800000">
              <a:off x="8693050" y="92420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5"/>
            <p:cNvSpPr/>
            <p:nvPr/>
          </p:nvSpPr>
          <p:spPr>
            <a:xfrm rot="10800000">
              <a:off x="8693050" y="59380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5"/>
            <p:cNvSpPr/>
            <p:nvPr/>
          </p:nvSpPr>
          <p:spPr>
            <a:xfrm rot="10800000">
              <a:off x="8763575" y="2449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5"/>
            <p:cNvSpPr/>
            <p:nvPr/>
          </p:nvSpPr>
          <p:spPr>
            <a:xfrm rot="10800000">
              <a:off x="8763575" y="3917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0" y="73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5"/>
            <p:cNvSpPr/>
            <p:nvPr/>
          </p:nvSpPr>
          <p:spPr>
            <a:xfrm rot="10800000">
              <a:off x="8763575" y="2815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5"/>
            <p:cNvSpPr/>
            <p:nvPr/>
          </p:nvSpPr>
          <p:spPr>
            <a:xfrm rot="10800000">
              <a:off x="8763575" y="2083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0" y="72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5"/>
            <p:cNvSpPr/>
            <p:nvPr/>
          </p:nvSpPr>
          <p:spPr>
            <a:xfrm rot="10800000">
              <a:off x="8763575" y="3551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5"/>
            <p:cNvSpPr/>
            <p:nvPr/>
          </p:nvSpPr>
          <p:spPr>
            <a:xfrm rot="10800000">
              <a:off x="8763575" y="31847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0" y="72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5"/>
            <p:cNvSpPr/>
            <p:nvPr/>
          </p:nvSpPr>
          <p:spPr>
            <a:xfrm rot="10800000">
              <a:off x="8862400" y="1305800"/>
              <a:ext cx="15800" cy="18175"/>
            </a:xfrm>
            <a:custGeom>
              <a:avLst/>
              <a:gdLst/>
              <a:ahLst/>
              <a:cxnLst/>
              <a:rect l="l" t="t" r="r" b="b"/>
              <a:pathLst>
                <a:path w="632" h="727" extrusionOk="0">
                  <a:moveTo>
                    <a:pt x="191" y="0"/>
                  </a:moveTo>
                  <a:lnTo>
                    <a:pt x="0" y="143"/>
                  </a:lnTo>
                  <a:lnTo>
                    <a:pt x="441" y="726"/>
                  </a:lnTo>
                  <a:lnTo>
                    <a:pt x="631" y="58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5"/>
            <p:cNvSpPr/>
            <p:nvPr/>
          </p:nvSpPr>
          <p:spPr>
            <a:xfrm rot="10800000">
              <a:off x="8763575" y="1714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5"/>
            <p:cNvSpPr/>
            <p:nvPr/>
          </p:nvSpPr>
          <p:spPr>
            <a:xfrm rot="10800000">
              <a:off x="8693050" y="550650"/>
              <a:ext cx="14300" cy="25025"/>
            </a:xfrm>
            <a:custGeom>
              <a:avLst/>
              <a:gdLst/>
              <a:ahLst/>
              <a:cxnLst/>
              <a:rect l="l" t="t" r="r" b="b"/>
              <a:pathLst>
                <a:path w="572" h="1001" extrusionOk="0">
                  <a:moveTo>
                    <a:pt x="322" y="0"/>
                  </a:moveTo>
                  <a:lnTo>
                    <a:pt x="322" y="393"/>
                  </a:lnTo>
                  <a:lnTo>
                    <a:pt x="251" y="536"/>
                  </a:lnTo>
                  <a:lnTo>
                    <a:pt x="251" y="274"/>
                  </a:lnTo>
                  <a:lnTo>
                    <a:pt x="0" y="274"/>
                  </a:lnTo>
                  <a:lnTo>
                    <a:pt x="0" y="1000"/>
                  </a:lnTo>
                  <a:lnTo>
                    <a:pt x="251" y="1000"/>
                  </a:lnTo>
                  <a:lnTo>
                    <a:pt x="251" y="667"/>
                  </a:lnTo>
                  <a:lnTo>
                    <a:pt x="405" y="762"/>
                  </a:lnTo>
                  <a:lnTo>
                    <a:pt x="572" y="453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5"/>
            <p:cNvSpPr/>
            <p:nvPr/>
          </p:nvSpPr>
          <p:spPr>
            <a:xfrm rot="10800000">
              <a:off x="8602250" y="0"/>
              <a:ext cx="255425" cy="1981500"/>
            </a:xfrm>
            <a:custGeom>
              <a:avLst/>
              <a:gdLst/>
              <a:ahLst/>
              <a:cxnLst/>
              <a:rect l="l" t="t" r="r" b="b"/>
              <a:pathLst>
                <a:path w="10217" h="79260" extrusionOk="0">
                  <a:moveTo>
                    <a:pt x="5240" y="238"/>
                  </a:moveTo>
                  <a:cubicBezTo>
                    <a:pt x="6013" y="238"/>
                    <a:pt x="6645" y="881"/>
                    <a:pt x="6645" y="1655"/>
                  </a:cubicBezTo>
                  <a:cubicBezTo>
                    <a:pt x="6645" y="2393"/>
                    <a:pt x="6073" y="3001"/>
                    <a:pt x="5359" y="3060"/>
                  </a:cubicBezTo>
                  <a:lnTo>
                    <a:pt x="5359" y="2596"/>
                  </a:lnTo>
                  <a:cubicBezTo>
                    <a:pt x="5823" y="2536"/>
                    <a:pt x="6180" y="2143"/>
                    <a:pt x="6180" y="1655"/>
                  </a:cubicBezTo>
                  <a:cubicBezTo>
                    <a:pt x="6180" y="1131"/>
                    <a:pt x="5763" y="703"/>
                    <a:pt x="5240" y="703"/>
                  </a:cubicBezTo>
                  <a:cubicBezTo>
                    <a:pt x="4716" y="703"/>
                    <a:pt x="4287" y="1131"/>
                    <a:pt x="4287" y="1655"/>
                  </a:cubicBezTo>
                  <a:cubicBezTo>
                    <a:pt x="4287" y="2143"/>
                    <a:pt x="4644" y="2536"/>
                    <a:pt x="5109" y="2596"/>
                  </a:cubicBezTo>
                  <a:lnTo>
                    <a:pt x="5109" y="3060"/>
                  </a:lnTo>
                  <a:cubicBezTo>
                    <a:pt x="4394" y="3001"/>
                    <a:pt x="3823" y="2393"/>
                    <a:pt x="3823" y="1655"/>
                  </a:cubicBezTo>
                  <a:cubicBezTo>
                    <a:pt x="3823" y="881"/>
                    <a:pt x="4454" y="238"/>
                    <a:pt x="5240" y="238"/>
                  </a:cubicBezTo>
                  <a:close/>
                  <a:moveTo>
                    <a:pt x="3704" y="34993"/>
                  </a:moveTo>
                  <a:lnTo>
                    <a:pt x="3704" y="39088"/>
                  </a:lnTo>
                  <a:cubicBezTo>
                    <a:pt x="3620" y="39112"/>
                    <a:pt x="3537" y="39136"/>
                    <a:pt x="3466" y="39196"/>
                  </a:cubicBezTo>
                  <a:lnTo>
                    <a:pt x="3466" y="35183"/>
                  </a:lnTo>
                  <a:lnTo>
                    <a:pt x="3704" y="34993"/>
                  </a:lnTo>
                  <a:close/>
                  <a:moveTo>
                    <a:pt x="5240" y="0"/>
                  </a:moveTo>
                  <a:cubicBezTo>
                    <a:pt x="4323" y="0"/>
                    <a:pt x="3573" y="738"/>
                    <a:pt x="3573" y="1655"/>
                  </a:cubicBezTo>
                  <a:cubicBezTo>
                    <a:pt x="3573" y="2572"/>
                    <a:pt x="4251" y="3239"/>
                    <a:pt x="5109" y="3310"/>
                  </a:cubicBezTo>
                  <a:lnTo>
                    <a:pt x="5109" y="21229"/>
                  </a:lnTo>
                  <a:lnTo>
                    <a:pt x="9002" y="24408"/>
                  </a:lnTo>
                  <a:cubicBezTo>
                    <a:pt x="8954" y="24503"/>
                    <a:pt x="8931" y="24599"/>
                    <a:pt x="8931" y="24706"/>
                  </a:cubicBezTo>
                  <a:cubicBezTo>
                    <a:pt x="8931" y="25015"/>
                    <a:pt x="9145" y="25277"/>
                    <a:pt x="9442" y="25337"/>
                  </a:cubicBezTo>
                  <a:lnTo>
                    <a:pt x="9442" y="29980"/>
                  </a:lnTo>
                  <a:lnTo>
                    <a:pt x="4978" y="33623"/>
                  </a:lnTo>
                  <a:lnTo>
                    <a:pt x="4728" y="33302"/>
                  </a:lnTo>
                  <a:lnTo>
                    <a:pt x="4537" y="33445"/>
                  </a:lnTo>
                  <a:lnTo>
                    <a:pt x="4787" y="33778"/>
                  </a:lnTo>
                  <a:lnTo>
                    <a:pt x="3954" y="34469"/>
                  </a:lnTo>
                  <a:lnTo>
                    <a:pt x="3954" y="32683"/>
                  </a:lnTo>
                  <a:lnTo>
                    <a:pt x="4085" y="32861"/>
                  </a:lnTo>
                  <a:lnTo>
                    <a:pt x="4275" y="32719"/>
                  </a:lnTo>
                  <a:lnTo>
                    <a:pt x="3954" y="32278"/>
                  </a:lnTo>
                  <a:lnTo>
                    <a:pt x="3954" y="14026"/>
                  </a:lnTo>
                  <a:lnTo>
                    <a:pt x="3704" y="14026"/>
                  </a:lnTo>
                  <a:lnTo>
                    <a:pt x="3704" y="32230"/>
                  </a:lnTo>
                  <a:lnTo>
                    <a:pt x="3644" y="32278"/>
                  </a:lnTo>
                  <a:lnTo>
                    <a:pt x="3704" y="32361"/>
                  </a:lnTo>
                  <a:lnTo>
                    <a:pt x="3704" y="34671"/>
                  </a:lnTo>
                  <a:lnTo>
                    <a:pt x="3216" y="35064"/>
                  </a:lnTo>
                  <a:lnTo>
                    <a:pt x="3216" y="39517"/>
                  </a:lnTo>
                  <a:cubicBezTo>
                    <a:pt x="3204" y="39577"/>
                    <a:pt x="3180" y="39648"/>
                    <a:pt x="3180" y="39719"/>
                  </a:cubicBezTo>
                  <a:cubicBezTo>
                    <a:pt x="3180" y="39791"/>
                    <a:pt x="3204" y="39850"/>
                    <a:pt x="3216" y="39922"/>
                  </a:cubicBezTo>
                  <a:lnTo>
                    <a:pt x="3216" y="40196"/>
                  </a:lnTo>
                  <a:lnTo>
                    <a:pt x="3120" y="40303"/>
                  </a:lnTo>
                  <a:lnTo>
                    <a:pt x="2918" y="40089"/>
                  </a:lnTo>
                  <a:lnTo>
                    <a:pt x="2739" y="40255"/>
                  </a:lnTo>
                  <a:lnTo>
                    <a:pt x="2954" y="40481"/>
                  </a:lnTo>
                  <a:lnTo>
                    <a:pt x="1" y="43720"/>
                  </a:lnTo>
                  <a:lnTo>
                    <a:pt x="1" y="79236"/>
                  </a:lnTo>
                  <a:lnTo>
                    <a:pt x="251" y="79236"/>
                  </a:lnTo>
                  <a:lnTo>
                    <a:pt x="251" y="43815"/>
                  </a:lnTo>
                  <a:lnTo>
                    <a:pt x="3120" y="40672"/>
                  </a:lnTo>
                  <a:lnTo>
                    <a:pt x="3216" y="40779"/>
                  </a:lnTo>
                  <a:lnTo>
                    <a:pt x="3216" y="79260"/>
                  </a:lnTo>
                  <a:lnTo>
                    <a:pt x="3466" y="79260"/>
                  </a:lnTo>
                  <a:lnTo>
                    <a:pt x="3466" y="40291"/>
                  </a:lnTo>
                  <a:lnTo>
                    <a:pt x="3489" y="40267"/>
                  </a:lnTo>
                  <a:cubicBezTo>
                    <a:pt x="3597" y="40327"/>
                    <a:pt x="3704" y="40362"/>
                    <a:pt x="3823" y="40362"/>
                  </a:cubicBezTo>
                  <a:cubicBezTo>
                    <a:pt x="4180" y="40362"/>
                    <a:pt x="4466" y="40077"/>
                    <a:pt x="4466" y="39719"/>
                  </a:cubicBezTo>
                  <a:cubicBezTo>
                    <a:pt x="4466" y="39410"/>
                    <a:pt x="4239" y="39148"/>
                    <a:pt x="3954" y="39088"/>
                  </a:cubicBezTo>
                  <a:lnTo>
                    <a:pt x="3954" y="34790"/>
                  </a:lnTo>
                  <a:lnTo>
                    <a:pt x="4942" y="33981"/>
                  </a:lnTo>
                  <a:lnTo>
                    <a:pt x="4978" y="34028"/>
                  </a:lnTo>
                  <a:lnTo>
                    <a:pt x="5180" y="33885"/>
                  </a:lnTo>
                  <a:lnTo>
                    <a:pt x="5132" y="33826"/>
                  </a:lnTo>
                  <a:lnTo>
                    <a:pt x="9693" y="30099"/>
                  </a:lnTo>
                  <a:lnTo>
                    <a:pt x="9693" y="25337"/>
                  </a:lnTo>
                  <a:cubicBezTo>
                    <a:pt x="9990" y="25277"/>
                    <a:pt x="10216" y="25015"/>
                    <a:pt x="10216" y="24706"/>
                  </a:cubicBezTo>
                  <a:cubicBezTo>
                    <a:pt x="10216" y="24348"/>
                    <a:pt x="9919" y="24063"/>
                    <a:pt x="9573" y="24063"/>
                  </a:cubicBezTo>
                  <a:cubicBezTo>
                    <a:pt x="9407" y="24063"/>
                    <a:pt x="9264" y="24122"/>
                    <a:pt x="9157" y="24218"/>
                  </a:cubicBezTo>
                  <a:lnTo>
                    <a:pt x="5359" y="21110"/>
                  </a:lnTo>
                  <a:lnTo>
                    <a:pt x="5359" y="3310"/>
                  </a:lnTo>
                  <a:cubicBezTo>
                    <a:pt x="6216" y="3239"/>
                    <a:pt x="6895" y="2524"/>
                    <a:pt x="6895" y="1655"/>
                  </a:cubicBezTo>
                  <a:cubicBezTo>
                    <a:pt x="6895" y="786"/>
                    <a:pt x="6144" y="0"/>
                    <a:pt x="5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5"/>
            <p:cNvSpPr/>
            <p:nvPr/>
          </p:nvSpPr>
          <p:spPr>
            <a:xfrm rot="10800000">
              <a:off x="8231675" y="0"/>
              <a:ext cx="240825" cy="2480675"/>
            </a:xfrm>
            <a:custGeom>
              <a:avLst/>
              <a:gdLst/>
              <a:ahLst/>
              <a:cxnLst/>
              <a:rect l="l" t="t" r="r" b="b"/>
              <a:pathLst>
                <a:path w="9633" h="99227" extrusionOk="0">
                  <a:moveTo>
                    <a:pt x="1655" y="251"/>
                  </a:moveTo>
                  <a:cubicBezTo>
                    <a:pt x="2429" y="251"/>
                    <a:pt x="3072" y="882"/>
                    <a:pt x="3072" y="1667"/>
                  </a:cubicBezTo>
                  <a:cubicBezTo>
                    <a:pt x="3072" y="2406"/>
                    <a:pt x="2501" y="3001"/>
                    <a:pt x="1775" y="3072"/>
                  </a:cubicBezTo>
                  <a:lnTo>
                    <a:pt x="1775" y="2608"/>
                  </a:lnTo>
                  <a:cubicBezTo>
                    <a:pt x="2239" y="2548"/>
                    <a:pt x="2608" y="2144"/>
                    <a:pt x="2608" y="1667"/>
                  </a:cubicBezTo>
                  <a:cubicBezTo>
                    <a:pt x="2608" y="1144"/>
                    <a:pt x="2179" y="715"/>
                    <a:pt x="1655" y="715"/>
                  </a:cubicBezTo>
                  <a:cubicBezTo>
                    <a:pt x="1132" y="715"/>
                    <a:pt x="703" y="1144"/>
                    <a:pt x="703" y="1667"/>
                  </a:cubicBezTo>
                  <a:cubicBezTo>
                    <a:pt x="703" y="2144"/>
                    <a:pt x="1060" y="2548"/>
                    <a:pt x="1536" y="2608"/>
                  </a:cubicBezTo>
                  <a:lnTo>
                    <a:pt x="1536" y="3072"/>
                  </a:lnTo>
                  <a:cubicBezTo>
                    <a:pt x="810" y="3001"/>
                    <a:pt x="239" y="2406"/>
                    <a:pt x="239" y="1667"/>
                  </a:cubicBezTo>
                  <a:cubicBezTo>
                    <a:pt x="239" y="882"/>
                    <a:pt x="882" y="251"/>
                    <a:pt x="1655" y="251"/>
                  </a:cubicBezTo>
                  <a:close/>
                  <a:moveTo>
                    <a:pt x="4549" y="29302"/>
                  </a:moveTo>
                  <a:lnTo>
                    <a:pt x="7442" y="31850"/>
                  </a:lnTo>
                  <a:lnTo>
                    <a:pt x="7442" y="56579"/>
                  </a:lnTo>
                  <a:cubicBezTo>
                    <a:pt x="7144" y="56627"/>
                    <a:pt x="6930" y="56888"/>
                    <a:pt x="6930" y="57210"/>
                  </a:cubicBezTo>
                  <a:cubicBezTo>
                    <a:pt x="6930" y="57412"/>
                    <a:pt x="7025" y="57591"/>
                    <a:pt x="7180" y="57710"/>
                  </a:cubicBezTo>
                  <a:lnTo>
                    <a:pt x="6501" y="58496"/>
                  </a:lnTo>
                  <a:lnTo>
                    <a:pt x="4549" y="56496"/>
                  </a:lnTo>
                  <a:lnTo>
                    <a:pt x="4549" y="29302"/>
                  </a:lnTo>
                  <a:close/>
                  <a:moveTo>
                    <a:pt x="6894" y="59246"/>
                  </a:moveTo>
                  <a:lnTo>
                    <a:pt x="7228" y="59567"/>
                  </a:lnTo>
                  <a:cubicBezTo>
                    <a:pt x="7097" y="59734"/>
                    <a:pt x="7025" y="59936"/>
                    <a:pt x="7025" y="60163"/>
                  </a:cubicBezTo>
                  <a:cubicBezTo>
                    <a:pt x="7025" y="60639"/>
                    <a:pt x="7382" y="61032"/>
                    <a:pt x="7847" y="61091"/>
                  </a:cubicBezTo>
                  <a:lnTo>
                    <a:pt x="7847" y="61103"/>
                  </a:lnTo>
                  <a:lnTo>
                    <a:pt x="7847" y="61568"/>
                  </a:lnTo>
                  <a:cubicBezTo>
                    <a:pt x="7132" y="61508"/>
                    <a:pt x="6561" y="60901"/>
                    <a:pt x="6561" y="60163"/>
                  </a:cubicBezTo>
                  <a:cubicBezTo>
                    <a:pt x="6561" y="59805"/>
                    <a:pt x="6692" y="59484"/>
                    <a:pt x="6894" y="59246"/>
                  </a:cubicBezTo>
                  <a:close/>
                  <a:moveTo>
                    <a:pt x="7966" y="58746"/>
                  </a:moveTo>
                  <a:cubicBezTo>
                    <a:pt x="8752" y="58746"/>
                    <a:pt x="9383" y="59377"/>
                    <a:pt x="9383" y="60163"/>
                  </a:cubicBezTo>
                  <a:cubicBezTo>
                    <a:pt x="9383" y="60901"/>
                    <a:pt x="8823" y="61508"/>
                    <a:pt x="8097" y="61568"/>
                  </a:cubicBezTo>
                  <a:lnTo>
                    <a:pt x="8097" y="61103"/>
                  </a:lnTo>
                  <a:cubicBezTo>
                    <a:pt x="8561" y="61044"/>
                    <a:pt x="8918" y="60639"/>
                    <a:pt x="8918" y="60163"/>
                  </a:cubicBezTo>
                  <a:cubicBezTo>
                    <a:pt x="8918" y="59639"/>
                    <a:pt x="8490" y="59210"/>
                    <a:pt x="7966" y="59210"/>
                  </a:cubicBezTo>
                  <a:cubicBezTo>
                    <a:pt x="7751" y="59210"/>
                    <a:pt x="7561" y="59282"/>
                    <a:pt x="7406" y="59401"/>
                  </a:cubicBezTo>
                  <a:lnTo>
                    <a:pt x="7073" y="59067"/>
                  </a:lnTo>
                  <a:cubicBezTo>
                    <a:pt x="7323" y="58865"/>
                    <a:pt x="7632" y="58746"/>
                    <a:pt x="7966" y="58746"/>
                  </a:cubicBezTo>
                  <a:close/>
                  <a:moveTo>
                    <a:pt x="6513" y="58853"/>
                  </a:moveTo>
                  <a:lnTo>
                    <a:pt x="6728" y="59067"/>
                  </a:lnTo>
                  <a:cubicBezTo>
                    <a:pt x="6478" y="59353"/>
                    <a:pt x="6311" y="59746"/>
                    <a:pt x="6311" y="60163"/>
                  </a:cubicBezTo>
                  <a:cubicBezTo>
                    <a:pt x="6311" y="61032"/>
                    <a:pt x="6989" y="61746"/>
                    <a:pt x="7847" y="61806"/>
                  </a:cubicBezTo>
                  <a:lnTo>
                    <a:pt x="7847" y="70533"/>
                  </a:lnTo>
                  <a:lnTo>
                    <a:pt x="3263" y="79022"/>
                  </a:lnTo>
                  <a:lnTo>
                    <a:pt x="3251" y="79022"/>
                  </a:lnTo>
                  <a:lnTo>
                    <a:pt x="3251" y="62592"/>
                  </a:lnTo>
                  <a:lnTo>
                    <a:pt x="6513" y="58853"/>
                  </a:lnTo>
                  <a:close/>
                  <a:moveTo>
                    <a:pt x="1655" y="1"/>
                  </a:moveTo>
                  <a:cubicBezTo>
                    <a:pt x="739" y="1"/>
                    <a:pt x="1" y="751"/>
                    <a:pt x="1" y="1667"/>
                  </a:cubicBezTo>
                  <a:cubicBezTo>
                    <a:pt x="1" y="2572"/>
                    <a:pt x="679" y="3251"/>
                    <a:pt x="1536" y="3310"/>
                  </a:cubicBezTo>
                  <a:lnTo>
                    <a:pt x="1536" y="8942"/>
                  </a:lnTo>
                  <a:lnTo>
                    <a:pt x="441" y="8942"/>
                  </a:lnTo>
                  <a:lnTo>
                    <a:pt x="441" y="11359"/>
                  </a:lnTo>
                  <a:lnTo>
                    <a:pt x="1536" y="11359"/>
                  </a:lnTo>
                  <a:lnTo>
                    <a:pt x="1536" y="12181"/>
                  </a:lnTo>
                  <a:lnTo>
                    <a:pt x="441" y="12181"/>
                  </a:lnTo>
                  <a:lnTo>
                    <a:pt x="441" y="14609"/>
                  </a:lnTo>
                  <a:lnTo>
                    <a:pt x="1536" y="14609"/>
                  </a:lnTo>
                  <a:lnTo>
                    <a:pt x="1536" y="15431"/>
                  </a:lnTo>
                  <a:lnTo>
                    <a:pt x="441" y="15431"/>
                  </a:lnTo>
                  <a:lnTo>
                    <a:pt x="441" y="17848"/>
                  </a:lnTo>
                  <a:lnTo>
                    <a:pt x="1536" y="17848"/>
                  </a:lnTo>
                  <a:lnTo>
                    <a:pt x="1536" y="18669"/>
                  </a:lnTo>
                  <a:lnTo>
                    <a:pt x="441" y="18669"/>
                  </a:lnTo>
                  <a:lnTo>
                    <a:pt x="441" y="21098"/>
                  </a:lnTo>
                  <a:lnTo>
                    <a:pt x="1536" y="21098"/>
                  </a:lnTo>
                  <a:lnTo>
                    <a:pt x="1536" y="26647"/>
                  </a:lnTo>
                  <a:lnTo>
                    <a:pt x="4299" y="29076"/>
                  </a:lnTo>
                  <a:lnTo>
                    <a:pt x="4299" y="56591"/>
                  </a:lnTo>
                  <a:lnTo>
                    <a:pt x="6347" y="58674"/>
                  </a:lnTo>
                  <a:lnTo>
                    <a:pt x="3013" y="62496"/>
                  </a:lnTo>
                  <a:lnTo>
                    <a:pt x="3013" y="79475"/>
                  </a:lnTo>
                  <a:lnTo>
                    <a:pt x="2870" y="79737"/>
                  </a:lnTo>
                  <a:cubicBezTo>
                    <a:pt x="2810" y="79713"/>
                    <a:pt x="2739" y="79689"/>
                    <a:pt x="2656" y="79689"/>
                  </a:cubicBezTo>
                  <a:cubicBezTo>
                    <a:pt x="2298" y="79689"/>
                    <a:pt x="2013" y="79975"/>
                    <a:pt x="2013" y="80332"/>
                  </a:cubicBezTo>
                  <a:cubicBezTo>
                    <a:pt x="2013" y="80606"/>
                    <a:pt x="2179" y="80832"/>
                    <a:pt x="2406" y="80927"/>
                  </a:cubicBezTo>
                  <a:lnTo>
                    <a:pt x="2406" y="99215"/>
                  </a:lnTo>
                  <a:lnTo>
                    <a:pt x="2656" y="99215"/>
                  </a:lnTo>
                  <a:lnTo>
                    <a:pt x="2656" y="80975"/>
                  </a:lnTo>
                  <a:cubicBezTo>
                    <a:pt x="2787" y="80975"/>
                    <a:pt x="2918" y="80939"/>
                    <a:pt x="3013" y="80868"/>
                  </a:cubicBezTo>
                  <a:lnTo>
                    <a:pt x="3013" y="84940"/>
                  </a:lnTo>
                  <a:lnTo>
                    <a:pt x="6739" y="88964"/>
                  </a:lnTo>
                  <a:lnTo>
                    <a:pt x="6978" y="99227"/>
                  </a:lnTo>
                  <a:lnTo>
                    <a:pt x="7216" y="99227"/>
                  </a:lnTo>
                  <a:lnTo>
                    <a:pt x="6978" y="88869"/>
                  </a:lnTo>
                  <a:lnTo>
                    <a:pt x="3263" y="84844"/>
                  </a:lnTo>
                  <a:lnTo>
                    <a:pt x="3263" y="80558"/>
                  </a:lnTo>
                  <a:cubicBezTo>
                    <a:pt x="3287" y="80487"/>
                    <a:pt x="3299" y="80415"/>
                    <a:pt x="3299" y="80332"/>
                  </a:cubicBezTo>
                  <a:cubicBezTo>
                    <a:pt x="3299" y="80260"/>
                    <a:pt x="3287" y="80177"/>
                    <a:pt x="3263" y="80118"/>
                  </a:cubicBezTo>
                  <a:lnTo>
                    <a:pt x="3263" y="79534"/>
                  </a:lnTo>
                  <a:lnTo>
                    <a:pt x="8085" y="70628"/>
                  </a:lnTo>
                  <a:lnTo>
                    <a:pt x="8097" y="70593"/>
                  </a:lnTo>
                  <a:lnTo>
                    <a:pt x="8097" y="61806"/>
                  </a:lnTo>
                  <a:cubicBezTo>
                    <a:pt x="8954" y="61746"/>
                    <a:pt x="9633" y="61032"/>
                    <a:pt x="9633" y="60163"/>
                  </a:cubicBezTo>
                  <a:cubicBezTo>
                    <a:pt x="9633" y="59246"/>
                    <a:pt x="8883" y="58508"/>
                    <a:pt x="7966" y="58508"/>
                  </a:cubicBezTo>
                  <a:cubicBezTo>
                    <a:pt x="7561" y="58508"/>
                    <a:pt x="7192" y="58651"/>
                    <a:pt x="6906" y="58901"/>
                  </a:cubicBezTo>
                  <a:lnTo>
                    <a:pt x="6680" y="58662"/>
                  </a:lnTo>
                  <a:lnTo>
                    <a:pt x="7406" y="57829"/>
                  </a:lnTo>
                  <a:cubicBezTo>
                    <a:pt x="7466" y="57841"/>
                    <a:pt x="7513" y="57841"/>
                    <a:pt x="7573" y="57841"/>
                  </a:cubicBezTo>
                  <a:cubicBezTo>
                    <a:pt x="7930" y="57841"/>
                    <a:pt x="8216" y="57555"/>
                    <a:pt x="8216" y="57210"/>
                  </a:cubicBezTo>
                  <a:cubicBezTo>
                    <a:pt x="8216" y="56888"/>
                    <a:pt x="7990" y="56627"/>
                    <a:pt x="7692" y="56579"/>
                  </a:cubicBezTo>
                  <a:lnTo>
                    <a:pt x="7692" y="31731"/>
                  </a:lnTo>
                  <a:lnTo>
                    <a:pt x="4549" y="28968"/>
                  </a:lnTo>
                  <a:lnTo>
                    <a:pt x="4549" y="1060"/>
                  </a:lnTo>
                  <a:lnTo>
                    <a:pt x="4299" y="1060"/>
                  </a:lnTo>
                  <a:lnTo>
                    <a:pt x="4299" y="28754"/>
                  </a:lnTo>
                  <a:lnTo>
                    <a:pt x="1775" y="26539"/>
                  </a:lnTo>
                  <a:lnTo>
                    <a:pt x="1775" y="21098"/>
                  </a:lnTo>
                  <a:lnTo>
                    <a:pt x="2870" y="21098"/>
                  </a:lnTo>
                  <a:lnTo>
                    <a:pt x="2870" y="18669"/>
                  </a:lnTo>
                  <a:lnTo>
                    <a:pt x="1775" y="18669"/>
                  </a:lnTo>
                  <a:lnTo>
                    <a:pt x="1775" y="17848"/>
                  </a:lnTo>
                  <a:lnTo>
                    <a:pt x="2870" y="17848"/>
                  </a:lnTo>
                  <a:lnTo>
                    <a:pt x="2870" y="15431"/>
                  </a:lnTo>
                  <a:lnTo>
                    <a:pt x="1775" y="15431"/>
                  </a:lnTo>
                  <a:lnTo>
                    <a:pt x="1775" y="14609"/>
                  </a:lnTo>
                  <a:lnTo>
                    <a:pt x="2870" y="14609"/>
                  </a:lnTo>
                  <a:lnTo>
                    <a:pt x="2870" y="12181"/>
                  </a:lnTo>
                  <a:lnTo>
                    <a:pt x="1775" y="12181"/>
                  </a:lnTo>
                  <a:lnTo>
                    <a:pt x="1775" y="11359"/>
                  </a:lnTo>
                  <a:lnTo>
                    <a:pt x="2870" y="11359"/>
                  </a:lnTo>
                  <a:lnTo>
                    <a:pt x="2870" y="8942"/>
                  </a:lnTo>
                  <a:lnTo>
                    <a:pt x="1775" y="8942"/>
                  </a:lnTo>
                  <a:lnTo>
                    <a:pt x="1775" y="3310"/>
                  </a:lnTo>
                  <a:cubicBezTo>
                    <a:pt x="2632" y="3251"/>
                    <a:pt x="3310" y="2537"/>
                    <a:pt x="3310" y="1667"/>
                  </a:cubicBezTo>
                  <a:cubicBezTo>
                    <a:pt x="3310" y="786"/>
                    <a:pt x="2572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5"/>
            <p:cNvSpPr/>
            <p:nvPr/>
          </p:nvSpPr>
          <p:spPr>
            <a:xfrm rot="10800000">
              <a:off x="8378125" y="0"/>
              <a:ext cx="243500" cy="2222600"/>
            </a:xfrm>
            <a:custGeom>
              <a:avLst/>
              <a:gdLst/>
              <a:ahLst/>
              <a:cxnLst/>
              <a:rect l="l" t="t" r="r" b="b"/>
              <a:pathLst>
                <a:path w="9740" h="88904" extrusionOk="0">
                  <a:moveTo>
                    <a:pt x="3620" y="19372"/>
                  </a:moveTo>
                  <a:lnTo>
                    <a:pt x="8478" y="23860"/>
                  </a:lnTo>
                  <a:cubicBezTo>
                    <a:pt x="8466" y="23920"/>
                    <a:pt x="8454" y="23967"/>
                    <a:pt x="8454" y="24015"/>
                  </a:cubicBezTo>
                  <a:cubicBezTo>
                    <a:pt x="8454" y="24337"/>
                    <a:pt x="8680" y="24598"/>
                    <a:pt x="8978" y="24646"/>
                  </a:cubicBezTo>
                  <a:lnTo>
                    <a:pt x="8978" y="38314"/>
                  </a:lnTo>
                  <a:lnTo>
                    <a:pt x="3620" y="42529"/>
                  </a:lnTo>
                  <a:lnTo>
                    <a:pt x="3620" y="40755"/>
                  </a:lnTo>
                  <a:lnTo>
                    <a:pt x="4703" y="40755"/>
                  </a:lnTo>
                  <a:lnTo>
                    <a:pt x="4703" y="38326"/>
                  </a:lnTo>
                  <a:lnTo>
                    <a:pt x="3620" y="38326"/>
                  </a:lnTo>
                  <a:lnTo>
                    <a:pt x="3620" y="37505"/>
                  </a:lnTo>
                  <a:lnTo>
                    <a:pt x="4703" y="37505"/>
                  </a:lnTo>
                  <a:lnTo>
                    <a:pt x="4703" y="35088"/>
                  </a:lnTo>
                  <a:lnTo>
                    <a:pt x="3620" y="35088"/>
                  </a:lnTo>
                  <a:lnTo>
                    <a:pt x="3620" y="34266"/>
                  </a:lnTo>
                  <a:lnTo>
                    <a:pt x="4703" y="34266"/>
                  </a:lnTo>
                  <a:lnTo>
                    <a:pt x="4703" y="31837"/>
                  </a:lnTo>
                  <a:lnTo>
                    <a:pt x="3620" y="31837"/>
                  </a:lnTo>
                  <a:lnTo>
                    <a:pt x="3620" y="31016"/>
                  </a:lnTo>
                  <a:lnTo>
                    <a:pt x="4703" y="31016"/>
                  </a:lnTo>
                  <a:lnTo>
                    <a:pt x="4703" y="28599"/>
                  </a:lnTo>
                  <a:lnTo>
                    <a:pt x="3620" y="28599"/>
                  </a:lnTo>
                  <a:lnTo>
                    <a:pt x="3620" y="19372"/>
                  </a:lnTo>
                  <a:close/>
                  <a:moveTo>
                    <a:pt x="3620" y="44815"/>
                  </a:moveTo>
                  <a:cubicBezTo>
                    <a:pt x="4334" y="44875"/>
                    <a:pt x="4906" y="45482"/>
                    <a:pt x="4906" y="46220"/>
                  </a:cubicBezTo>
                  <a:cubicBezTo>
                    <a:pt x="4906" y="46613"/>
                    <a:pt x="4739" y="46970"/>
                    <a:pt x="4489" y="47232"/>
                  </a:cubicBezTo>
                  <a:lnTo>
                    <a:pt x="4191" y="46863"/>
                  </a:lnTo>
                  <a:cubicBezTo>
                    <a:pt x="4346" y="46696"/>
                    <a:pt x="4442" y="46470"/>
                    <a:pt x="4442" y="46220"/>
                  </a:cubicBezTo>
                  <a:cubicBezTo>
                    <a:pt x="4442" y="45732"/>
                    <a:pt x="4084" y="45339"/>
                    <a:pt x="3620" y="45280"/>
                  </a:cubicBezTo>
                  <a:lnTo>
                    <a:pt x="3620" y="44815"/>
                  </a:lnTo>
                  <a:close/>
                  <a:moveTo>
                    <a:pt x="3370" y="44815"/>
                  </a:moveTo>
                  <a:lnTo>
                    <a:pt x="3370" y="45280"/>
                  </a:lnTo>
                  <a:cubicBezTo>
                    <a:pt x="2906" y="45339"/>
                    <a:pt x="2548" y="45744"/>
                    <a:pt x="2548" y="46220"/>
                  </a:cubicBezTo>
                  <a:cubicBezTo>
                    <a:pt x="2548" y="46744"/>
                    <a:pt x="2965" y="47173"/>
                    <a:pt x="3489" y="47173"/>
                  </a:cubicBezTo>
                  <a:cubicBezTo>
                    <a:pt x="3680" y="47173"/>
                    <a:pt x="3858" y="47113"/>
                    <a:pt x="4001" y="47030"/>
                  </a:cubicBezTo>
                  <a:lnTo>
                    <a:pt x="4299" y="47387"/>
                  </a:lnTo>
                  <a:cubicBezTo>
                    <a:pt x="4072" y="47542"/>
                    <a:pt x="3787" y="47637"/>
                    <a:pt x="3489" y="47637"/>
                  </a:cubicBezTo>
                  <a:cubicBezTo>
                    <a:pt x="2715" y="47637"/>
                    <a:pt x="2084" y="47006"/>
                    <a:pt x="2084" y="46220"/>
                  </a:cubicBezTo>
                  <a:cubicBezTo>
                    <a:pt x="2084" y="45482"/>
                    <a:pt x="2656" y="44875"/>
                    <a:pt x="3370" y="44815"/>
                  </a:cubicBezTo>
                  <a:close/>
                  <a:moveTo>
                    <a:pt x="3370" y="43029"/>
                  </a:moveTo>
                  <a:lnTo>
                    <a:pt x="3370" y="44565"/>
                  </a:lnTo>
                  <a:cubicBezTo>
                    <a:pt x="2513" y="44637"/>
                    <a:pt x="1834" y="45351"/>
                    <a:pt x="1834" y="46220"/>
                  </a:cubicBezTo>
                  <a:cubicBezTo>
                    <a:pt x="1834" y="47089"/>
                    <a:pt x="2584" y="47875"/>
                    <a:pt x="3489" y="47875"/>
                  </a:cubicBezTo>
                  <a:cubicBezTo>
                    <a:pt x="3846" y="47875"/>
                    <a:pt x="4180" y="47756"/>
                    <a:pt x="4453" y="47566"/>
                  </a:cubicBezTo>
                  <a:lnTo>
                    <a:pt x="5966" y="49399"/>
                  </a:lnTo>
                  <a:lnTo>
                    <a:pt x="5966" y="55745"/>
                  </a:lnTo>
                  <a:cubicBezTo>
                    <a:pt x="5668" y="55805"/>
                    <a:pt x="5454" y="56067"/>
                    <a:pt x="5454" y="56376"/>
                  </a:cubicBezTo>
                  <a:cubicBezTo>
                    <a:pt x="5454" y="56567"/>
                    <a:pt x="5525" y="56733"/>
                    <a:pt x="5656" y="56841"/>
                  </a:cubicBezTo>
                  <a:lnTo>
                    <a:pt x="3370" y="60531"/>
                  </a:lnTo>
                  <a:lnTo>
                    <a:pt x="3370" y="69842"/>
                  </a:lnTo>
                  <a:cubicBezTo>
                    <a:pt x="3239" y="69806"/>
                    <a:pt x="3096" y="69783"/>
                    <a:pt x="2941" y="69783"/>
                  </a:cubicBezTo>
                  <a:cubicBezTo>
                    <a:pt x="2703" y="69783"/>
                    <a:pt x="2465" y="69842"/>
                    <a:pt x="2251" y="69937"/>
                  </a:cubicBezTo>
                  <a:lnTo>
                    <a:pt x="251" y="66282"/>
                  </a:lnTo>
                  <a:lnTo>
                    <a:pt x="251" y="45482"/>
                  </a:lnTo>
                  <a:lnTo>
                    <a:pt x="3370" y="43029"/>
                  </a:lnTo>
                  <a:close/>
                  <a:moveTo>
                    <a:pt x="2941" y="70033"/>
                  </a:moveTo>
                  <a:cubicBezTo>
                    <a:pt x="3096" y="70033"/>
                    <a:pt x="3239" y="70056"/>
                    <a:pt x="3370" y="70092"/>
                  </a:cubicBezTo>
                  <a:lnTo>
                    <a:pt x="3370" y="70592"/>
                  </a:lnTo>
                  <a:cubicBezTo>
                    <a:pt x="3239" y="70533"/>
                    <a:pt x="3096" y="70497"/>
                    <a:pt x="2941" y="70497"/>
                  </a:cubicBezTo>
                  <a:cubicBezTo>
                    <a:pt x="2822" y="70497"/>
                    <a:pt x="2703" y="70521"/>
                    <a:pt x="2596" y="70557"/>
                  </a:cubicBezTo>
                  <a:lnTo>
                    <a:pt x="2370" y="70152"/>
                  </a:lnTo>
                  <a:cubicBezTo>
                    <a:pt x="2548" y="70080"/>
                    <a:pt x="2739" y="70033"/>
                    <a:pt x="2941" y="70033"/>
                  </a:cubicBezTo>
                  <a:close/>
                  <a:moveTo>
                    <a:pt x="3620" y="70199"/>
                  </a:moveTo>
                  <a:cubicBezTo>
                    <a:pt x="4061" y="70437"/>
                    <a:pt x="4358" y="70914"/>
                    <a:pt x="4358" y="71449"/>
                  </a:cubicBezTo>
                  <a:cubicBezTo>
                    <a:pt x="4358" y="71985"/>
                    <a:pt x="4061" y="72450"/>
                    <a:pt x="3620" y="72688"/>
                  </a:cubicBezTo>
                  <a:lnTo>
                    <a:pt x="3620" y="72116"/>
                  </a:lnTo>
                  <a:cubicBezTo>
                    <a:pt x="3787" y="71950"/>
                    <a:pt x="3894" y="71711"/>
                    <a:pt x="3894" y="71449"/>
                  </a:cubicBezTo>
                  <a:cubicBezTo>
                    <a:pt x="3894" y="71188"/>
                    <a:pt x="3787" y="70949"/>
                    <a:pt x="3620" y="70771"/>
                  </a:cubicBezTo>
                  <a:lnTo>
                    <a:pt x="3620" y="70199"/>
                  </a:lnTo>
                  <a:close/>
                  <a:moveTo>
                    <a:pt x="2156" y="70271"/>
                  </a:moveTo>
                  <a:lnTo>
                    <a:pt x="2382" y="70676"/>
                  </a:lnTo>
                  <a:cubicBezTo>
                    <a:pt x="2156" y="70854"/>
                    <a:pt x="2001" y="71128"/>
                    <a:pt x="2001" y="71449"/>
                  </a:cubicBezTo>
                  <a:cubicBezTo>
                    <a:pt x="2001" y="71926"/>
                    <a:pt x="2358" y="72331"/>
                    <a:pt x="2822" y="72390"/>
                  </a:cubicBezTo>
                  <a:lnTo>
                    <a:pt x="2822" y="72854"/>
                  </a:lnTo>
                  <a:cubicBezTo>
                    <a:pt x="2098" y="72783"/>
                    <a:pt x="1539" y="72191"/>
                    <a:pt x="1536" y="71444"/>
                  </a:cubicBezTo>
                  <a:lnTo>
                    <a:pt x="1536" y="71444"/>
                  </a:lnTo>
                  <a:cubicBezTo>
                    <a:pt x="1538" y="70958"/>
                    <a:pt x="1788" y="70520"/>
                    <a:pt x="2156" y="70271"/>
                  </a:cubicBezTo>
                  <a:close/>
                  <a:moveTo>
                    <a:pt x="3370" y="72295"/>
                  </a:moveTo>
                  <a:lnTo>
                    <a:pt x="3370" y="72795"/>
                  </a:lnTo>
                  <a:cubicBezTo>
                    <a:pt x="3275" y="72819"/>
                    <a:pt x="3168" y="72842"/>
                    <a:pt x="3072" y="72854"/>
                  </a:cubicBezTo>
                  <a:lnTo>
                    <a:pt x="3072" y="72390"/>
                  </a:lnTo>
                  <a:cubicBezTo>
                    <a:pt x="3179" y="72366"/>
                    <a:pt x="3275" y="72342"/>
                    <a:pt x="3370" y="72295"/>
                  </a:cubicBezTo>
                  <a:close/>
                  <a:moveTo>
                    <a:pt x="2429" y="0"/>
                  </a:moveTo>
                  <a:cubicBezTo>
                    <a:pt x="1905" y="0"/>
                    <a:pt x="1477" y="417"/>
                    <a:pt x="1477" y="941"/>
                  </a:cubicBezTo>
                  <a:cubicBezTo>
                    <a:pt x="1477" y="1429"/>
                    <a:pt x="1846" y="1822"/>
                    <a:pt x="2310" y="1881"/>
                  </a:cubicBezTo>
                  <a:lnTo>
                    <a:pt x="2310" y="18169"/>
                  </a:lnTo>
                  <a:lnTo>
                    <a:pt x="3370" y="19157"/>
                  </a:lnTo>
                  <a:lnTo>
                    <a:pt x="3370" y="28599"/>
                  </a:lnTo>
                  <a:lnTo>
                    <a:pt x="2286" y="28599"/>
                  </a:lnTo>
                  <a:lnTo>
                    <a:pt x="2286" y="31016"/>
                  </a:lnTo>
                  <a:lnTo>
                    <a:pt x="3370" y="31016"/>
                  </a:lnTo>
                  <a:lnTo>
                    <a:pt x="3370" y="31837"/>
                  </a:lnTo>
                  <a:lnTo>
                    <a:pt x="2286" y="31837"/>
                  </a:lnTo>
                  <a:lnTo>
                    <a:pt x="2286" y="34266"/>
                  </a:lnTo>
                  <a:lnTo>
                    <a:pt x="3370" y="34266"/>
                  </a:lnTo>
                  <a:lnTo>
                    <a:pt x="3370" y="35088"/>
                  </a:lnTo>
                  <a:lnTo>
                    <a:pt x="2286" y="35088"/>
                  </a:lnTo>
                  <a:lnTo>
                    <a:pt x="2286" y="37505"/>
                  </a:lnTo>
                  <a:lnTo>
                    <a:pt x="3370" y="37505"/>
                  </a:lnTo>
                  <a:lnTo>
                    <a:pt x="3370" y="38326"/>
                  </a:lnTo>
                  <a:lnTo>
                    <a:pt x="2286" y="38326"/>
                  </a:lnTo>
                  <a:lnTo>
                    <a:pt x="2286" y="40755"/>
                  </a:lnTo>
                  <a:lnTo>
                    <a:pt x="3370" y="40755"/>
                  </a:lnTo>
                  <a:lnTo>
                    <a:pt x="3370" y="42720"/>
                  </a:lnTo>
                  <a:lnTo>
                    <a:pt x="48" y="45327"/>
                  </a:lnTo>
                  <a:lnTo>
                    <a:pt x="0" y="45363"/>
                  </a:lnTo>
                  <a:lnTo>
                    <a:pt x="0" y="66354"/>
                  </a:lnTo>
                  <a:lnTo>
                    <a:pt x="2048" y="70056"/>
                  </a:lnTo>
                  <a:cubicBezTo>
                    <a:pt x="1584" y="70354"/>
                    <a:pt x="1286" y="70866"/>
                    <a:pt x="1286" y="71449"/>
                  </a:cubicBezTo>
                  <a:cubicBezTo>
                    <a:pt x="1286" y="72319"/>
                    <a:pt x="1965" y="73033"/>
                    <a:pt x="2822" y="73104"/>
                  </a:cubicBezTo>
                  <a:lnTo>
                    <a:pt x="2822" y="88904"/>
                  </a:lnTo>
                  <a:lnTo>
                    <a:pt x="3072" y="88904"/>
                  </a:lnTo>
                  <a:lnTo>
                    <a:pt x="3072" y="73104"/>
                  </a:lnTo>
                  <a:cubicBezTo>
                    <a:pt x="3168" y="73093"/>
                    <a:pt x="3275" y="73081"/>
                    <a:pt x="3370" y="73045"/>
                  </a:cubicBezTo>
                  <a:lnTo>
                    <a:pt x="3370" y="88892"/>
                  </a:lnTo>
                  <a:lnTo>
                    <a:pt x="3620" y="88892"/>
                  </a:lnTo>
                  <a:lnTo>
                    <a:pt x="3620" y="72962"/>
                  </a:lnTo>
                  <a:cubicBezTo>
                    <a:pt x="4191" y="72712"/>
                    <a:pt x="4608" y="72128"/>
                    <a:pt x="4608" y="71449"/>
                  </a:cubicBezTo>
                  <a:cubicBezTo>
                    <a:pt x="4608" y="70771"/>
                    <a:pt x="4191" y="70199"/>
                    <a:pt x="3620" y="69937"/>
                  </a:cubicBezTo>
                  <a:lnTo>
                    <a:pt x="3620" y="60603"/>
                  </a:lnTo>
                  <a:lnTo>
                    <a:pt x="5858" y="56983"/>
                  </a:lnTo>
                  <a:cubicBezTo>
                    <a:pt x="5930" y="57007"/>
                    <a:pt x="6013" y="57019"/>
                    <a:pt x="6096" y="57019"/>
                  </a:cubicBezTo>
                  <a:cubicBezTo>
                    <a:pt x="6442" y="57019"/>
                    <a:pt x="6739" y="56733"/>
                    <a:pt x="6739" y="56376"/>
                  </a:cubicBezTo>
                  <a:cubicBezTo>
                    <a:pt x="6739" y="56067"/>
                    <a:pt x="6513" y="55805"/>
                    <a:pt x="6216" y="55757"/>
                  </a:cubicBezTo>
                  <a:lnTo>
                    <a:pt x="6216" y="55745"/>
                  </a:lnTo>
                  <a:lnTo>
                    <a:pt x="6216" y="49316"/>
                  </a:lnTo>
                  <a:lnTo>
                    <a:pt x="4644" y="47423"/>
                  </a:lnTo>
                  <a:cubicBezTo>
                    <a:pt x="4953" y="47113"/>
                    <a:pt x="5156" y="46696"/>
                    <a:pt x="5156" y="46220"/>
                  </a:cubicBezTo>
                  <a:cubicBezTo>
                    <a:pt x="5156" y="45351"/>
                    <a:pt x="4477" y="44637"/>
                    <a:pt x="3620" y="44577"/>
                  </a:cubicBezTo>
                  <a:lnTo>
                    <a:pt x="3620" y="42839"/>
                  </a:lnTo>
                  <a:lnTo>
                    <a:pt x="9180" y="38469"/>
                  </a:lnTo>
                  <a:lnTo>
                    <a:pt x="9216" y="38434"/>
                  </a:lnTo>
                  <a:lnTo>
                    <a:pt x="9216" y="24646"/>
                  </a:lnTo>
                  <a:cubicBezTo>
                    <a:pt x="9514" y="24598"/>
                    <a:pt x="9740" y="24337"/>
                    <a:pt x="9740" y="24027"/>
                  </a:cubicBezTo>
                  <a:cubicBezTo>
                    <a:pt x="9740" y="23670"/>
                    <a:pt x="9454" y="23384"/>
                    <a:pt x="9097" y="23384"/>
                  </a:cubicBezTo>
                  <a:cubicBezTo>
                    <a:pt x="8894" y="23384"/>
                    <a:pt x="8704" y="23479"/>
                    <a:pt x="8585" y="23634"/>
                  </a:cubicBezTo>
                  <a:lnTo>
                    <a:pt x="3620" y="19050"/>
                  </a:lnTo>
                  <a:lnTo>
                    <a:pt x="3620" y="8013"/>
                  </a:lnTo>
                  <a:lnTo>
                    <a:pt x="3370" y="8013"/>
                  </a:lnTo>
                  <a:lnTo>
                    <a:pt x="3370" y="18824"/>
                  </a:lnTo>
                  <a:lnTo>
                    <a:pt x="2548" y="18062"/>
                  </a:lnTo>
                  <a:lnTo>
                    <a:pt x="2548" y="1881"/>
                  </a:lnTo>
                  <a:cubicBezTo>
                    <a:pt x="3025" y="1822"/>
                    <a:pt x="3382" y="1429"/>
                    <a:pt x="3382" y="941"/>
                  </a:cubicBezTo>
                  <a:cubicBezTo>
                    <a:pt x="3382" y="417"/>
                    <a:pt x="2953" y="0"/>
                    <a:pt x="2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91988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gradFill>
          <a:gsLst>
            <a:gs pos="0">
              <a:schemeClr val="dk2"/>
            </a:gs>
            <a:gs pos="6000">
              <a:schemeClr val="accent1"/>
            </a:gs>
            <a:gs pos="14000">
              <a:schemeClr val="lt2"/>
            </a:gs>
            <a:gs pos="30000">
              <a:schemeClr val="dk1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6" name="Google Shape;246;p6"/>
          <p:cNvGrpSpPr/>
          <p:nvPr/>
        </p:nvGrpSpPr>
        <p:grpSpPr>
          <a:xfrm flipH="1">
            <a:off x="11062800" y="-1483333"/>
            <a:ext cx="3306400" cy="3859000"/>
            <a:chOff x="2693662" y="1511141"/>
            <a:chExt cx="2479800" cy="2894250"/>
          </a:xfrm>
        </p:grpSpPr>
        <p:sp>
          <p:nvSpPr>
            <p:cNvPr id="247" name="Google Shape;247;p6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0" name="Google Shape;260;p6"/>
          <p:cNvGrpSpPr/>
          <p:nvPr/>
        </p:nvGrpSpPr>
        <p:grpSpPr>
          <a:xfrm>
            <a:off x="365467" y="1"/>
            <a:ext cx="280400" cy="3008401"/>
            <a:chOff x="274100" y="0"/>
            <a:chExt cx="210300" cy="2256301"/>
          </a:xfrm>
        </p:grpSpPr>
        <p:cxnSp>
          <p:nvCxnSpPr>
            <p:cNvPr id="261" name="Google Shape;261;p6"/>
            <p:cNvCxnSpPr/>
            <p:nvPr/>
          </p:nvCxnSpPr>
          <p:spPr>
            <a:xfrm>
              <a:off x="358725" y="1"/>
              <a:ext cx="0" cy="2256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62" name="Google Shape;262;p6"/>
            <p:cNvCxnSpPr/>
            <p:nvPr/>
          </p:nvCxnSpPr>
          <p:spPr>
            <a:xfrm rot="5400000">
              <a:off x="-519400" y="793500"/>
              <a:ext cx="1797300" cy="210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393320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gradFill>
          <a:gsLst>
            <a:gs pos="0">
              <a:schemeClr val="dk2"/>
            </a:gs>
            <a:gs pos="6000">
              <a:schemeClr val="accent1"/>
            </a:gs>
            <a:gs pos="14000">
              <a:schemeClr val="lt2"/>
            </a:gs>
            <a:gs pos="30000">
              <a:schemeClr val="dk1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7"/>
          <p:cNvSpPr txBox="1">
            <a:spLocks noGrp="1"/>
          </p:cNvSpPr>
          <p:nvPr>
            <p:ph type="body" idx="1"/>
          </p:nvPr>
        </p:nvSpPr>
        <p:spPr>
          <a:xfrm>
            <a:off x="6066400" y="1820432"/>
            <a:ext cx="5169200" cy="42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>
                <a:solidFill>
                  <a:schemeClr val="lt1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■"/>
              <a:defRPr>
                <a:solidFill>
                  <a:schemeClr val="lt1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●"/>
              <a:defRPr>
                <a:solidFill>
                  <a:schemeClr val="lt1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>
                <a:solidFill>
                  <a:schemeClr val="lt1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■"/>
              <a:defRPr>
                <a:solidFill>
                  <a:schemeClr val="lt1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●"/>
              <a:defRPr>
                <a:solidFill>
                  <a:schemeClr val="lt1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>
                <a:solidFill>
                  <a:schemeClr val="lt1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200"/>
              <a:buFont typeface="Roboto Condensed Light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66" name="Google Shape;266;p7"/>
          <p:cNvGrpSpPr/>
          <p:nvPr/>
        </p:nvGrpSpPr>
        <p:grpSpPr>
          <a:xfrm rot="10800000" flipH="1">
            <a:off x="10990567" y="-539795"/>
            <a:ext cx="3306400" cy="3859000"/>
            <a:chOff x="2693662" y="1511141"/>
            <a:chExt cx="2479800" cy="2894250"/>
          </a:xfrm>
        </p:grpSpPr>
        <p:sp>
          <p:nvSpPr>
            <p:cNvPr id="267" name="Google Shape;267;p7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0" name="Google Shape;280;p7"/>
          <p:cNvGrpSpPr/>
          <p:nvPr/>
        </p:nvGrpSpPr>
        <p:grpSpPr>
          <a:xfrm rot="-5400000">
            <a:off x="1729200" y="4415567"/>
            <a:ext cx="331600" cy="3790000"/>
            <a:chOff x="8655225" y="0"/>
            <a:chExt cx="248700" cy="2842500"/>
          </a:xfrm>
        </p:grpSpPr>
        <p:cxnSp>
          <p:nvCxnSpPr>
            <p:cNvPr id="281" name="Google Shape;281;p7"/>
            <p:cNvCxnSpPr/>
            <p:nvPr/>
          </p:nvCxnSpPr>
          <p:spPr>
            <a:xfrm rot="10800000">
              <a:off x="8750950" y="0"/>
              <a:ext cx="0" cy="284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282" name="Google Shape;282;p7"/>
            <p:cNvCxnSpPr/>
            <p:nvPr/>
          </p:nvCxnSpPr>
          <p:spPr>
            <a:xfrm rot="5400000">
              <a:off x="7912725" y="742500"/>
              <a:ext cx="1733700" cy="2487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83" name="Google Shape;283;p7"/>
            <p:cNvCxnSpPr/>
            <p:nvPr/>
          </p:nvCxnSpPr>
          <p:spPr>
            <a:xfrm>
              <a:off x="8840200" y="0"/>
              <a:ext cx="0" cy="1402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84" name="Google Shape;284;p7"/>
            <p:cNvCxnSpPr/>
            <p:nvPr/>
          </p:nvCxnSpPr>
          <p:spPr>
            <a:xfrm>
              <a:off x="8655350" y="0"/>
              <a:ext cx="0" cy="637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851938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gradFill>
          <a:gsLst>
            <a:gs pos="0">
              <a:schemeClr val="accent2"/>
            </a:gs>
            <a:gs pos="7000">
              <a:schemeClr val="accent1"/>
            </a:gs>
            <a:gs pos="15000">
              <a:schemeClr val="accent3"/>
            </a:gs>
            <a:gs pos="28000">
              <a:schemeClr val="dk2"/>
            </a:gs>
            <a:gs pos="37000">
              <a:schemeClr val="lt2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8"/>
          <p:cNvSpPr txBox="1">
            <a:spLocks noGrp="1"/>
          </p:cNvSpPr>
          <p:nvPr>
            <p:ph type="title"/>
          </p:nvPr>
        </p:nvSpPr>
        <p:spPr>
          <a:xfrm>
            <a:off x="2572200" y="1857200"/>
            <a:ext cx="7047600" cy="3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87" name="Google Shape;287;p8"/>
          <p:cNvGrpSpPr/>
          <p:nvPr/>
        </p:nvGrpSpPr>
        <p:grpSpPr>
          <a:xfrm>
            <a:off x="8884418" y="153951"/>
            <a:ext cx="3307567" cy="1130733"/>
            <a:chOff x="6695138" y="4153988"/>
            <a:chExt cx="2480675" cy="848050"/>
          </a:xfrm>
        </p:grpSpPr>
        <p:sp>
          <p:nvSpPr>
            <p:cNvPr id="288" name="Google Shape;288;p8"/>
            <p:cNvSpPr/>
            <p:nvPr/>
          </p:nvSpPr>
          <p:spPr>
            <a:xfrm rot="-5400000">
              <a:off x="76580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8"/>
            <p:cNvSpPr/>
            <p:nvPr/>
          </p:nvSpPr>
          <p:spPr>
            <a:xfrm rot="-5400000">
              <a:off x="76946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8"/>
            <p:cNvSpPr/>
            <p:nvPr/>
          </p:nvSpPr>
          <p:spPr>
            <a:xfrm rot="-5400000">
              <a:off x="7768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8"/>
            <p:cNvSpPr/>
            <p:nvPr/>
          </p:nvSpPr>
          <p:spPr>
            <a:xfrm rot="-5400000">
              <a:off x="7731425" y="47098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8"/>
            <p:cNvSpPr/>
            <p:nvPr/>
          </p:nvSpPr>
          <p:spPr>
            <a:xfrm rot="-5400000">
              <a:off x="7549550" y="4711650"/>
              <a:ext cx="6275" cy="14900"/>
            </a:xfrm>
            <a:custGeom>
              <a:avLst/>
              <a:gdLst/>
              <a:ahLst/>
              <a:cxnLst/>
              <a:rect l="l" t="t" r="r" b="b"/>
              <a:pathLst>
                <a:path w="251" h="596" extrusionOk="0">
                  <a:moveTo>
                    <a:pt x="1" y="1"/>
                  </a:moveTo>
                  <a:lnTo>
                    <a:pt x="1" y="596"/>
                  </a:lnTo>
                  <a:lnTo>
                    <a:pt x="251" y="59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8"/>
            <p:cNvSpPr/>
            <p:nvPr/>
          </p:nvSpPr>
          <p:spPr>
            <a:xfrm rot="-5400000">
              <a:off x="8833200" y="461742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8"/>
            <p:cNvSpPr/>
            <p:nvPr/>
          </p:nvSpPr>
          <p:spPr>
            <a:xfrm rot="-5400000">
              <a:off x="7804800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8"/>
            <p:cNvSpPr/>
            <p:nvPr/>
          </p:nvSpPr>
          <p:spPr>
            <a:xfrm rot="-5400000">
              <a:off x="75845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8"/>
            <p:cNvSpPr/>
            <p:nvPr/>
          </p:nvSpPr>
          <p:spPr>
            <a:xfrm rot="-5400000">
              <a:off x="80984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8"/>
            <p:cNvSpPr/>
            <p:nvPr/>
          </p:nvSpPr>
          <p:spPr>
            <a:xfrm rot="-5400000">
              <a:off x="8061675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8"/>
            <p:cNvSpPr/>
            <p:nvPr/>
          </p:nvSpPr>
          <p:spPr>
            <a:xfrm rot="-5400000">
              <a:off x="80249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8"/>
            <p:cNvSpPr/>
            <p:nvPr/>
          </p:nvSpPr>
          <p:spPr>
            <a:xfrm rot="-5400000">
              <a:off x="817181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8"/>
            <p:cNvSpPr/>
            <p:nvPr/>
          </p:nvSpPr>
          <p:spPr>
            <a:xfrm rot="-5400000">
              <a:off x="79883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8"/>
            <p:cNvSpPr/>
            <p:nvPr/>
          </p:nvSpPr>
          <p:spPr>
            <a:xfrm rot="-5400000">
              <a:off x="78781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8"/>
            <p:cNvSpPr/>
            <p:nvPr/>
          </p:nvSpPr>
          <p:spPr>
            <a:xfrm rot="-5400000">
              <a:off x="78415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8"/>
            <p:cNvSpPr/>
            <p:nvPr/>
          </p:nvSpPr>
          <p:spPr>
            <a:xfrm rot="-5400000">
              <a:off x="79149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8"/>
            <p:cNvSpPr/>
            <p:nvPr/>
          </p:nvSpPr>
          <p:spPr>
            <a:xfrm rot="-5400000">
              <a:off x="8135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8"/>
            <p:cNvSpPr/>
            <p:nvPr/>
          </p:nvSpPr>
          <p:spPr>
            <a:xfrm rot="-5400000">
              <a:off x="762128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8"/>
            <p:cNvSpPr/>
            <p:nvPr/>
          </p:nvSpPr>
          <p:spPr>
            <a:xfrm rot="-5400000">
              <a:off x="8539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8"/>
            <p:cNvSpPr/>
            <p:nvPr/>
          </p:nvSpPr>
          <p:spPr>
            <a:xfrm rot="-5400000">
              <a:off x="8796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8"/>
            <p:cNvSpPr/>
            <p:nvPr/>
          </p:nvSpPr>
          <p:spPr>
            <a:xfrm rot="-5400000">
              <a:off x="857617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8"/>
            <p:cNvSpPr/>
            <p:nvPr/>
          </p:nvSpPr>
          <p:spPr>
            <a:xfrm rot="-5400000">
              <a:off x="86496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8"/>
            <p:cNvSpPr/>
            <p:nvPr/>
          </p:nvSpPr>
          <p:spPr>
            <a:xfrm rot="-5400000">
              <a:off x="8502950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8"/>
            <p:cNvSpPr/>
            <p:nvPr/>
          </p:nvSpPr>
          <p:spPr>
            <a:xfrm rot="-5400000">
              <a:off x="875982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8"/>
            <p:cNvSpPr/>
            <p:nvPr/>
          </p:nvSpPr>
          <p:spPr>
            <a:xfrm rot="-5400000">
              <a:off x="8723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8"/>
            <p:cNvSpPr/>
            <p:nvPr/>
          </p:nvSpPr>
          <p:spPr>
            <a:xfrm rot="-5400000">
              <a:off x="86863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8"/>
            <p:cNvSpPr/>
            <p:nvPr/>
          </p:nvSpPr>
          <p:spPr>
            <a:xfrm rot="-5400000">
              <a:off x="846618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8"/>
            <p:cNvSpPr/>
            <p:nvPr/>
          </p:nvSpPr>
          <p:spPr>
            <a:xfrm rot="-5400000">
              <a:off x="83928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8"/>
            <p:cNvSpPr/>
            <p:nvPr/>
          </p:nvSpPr>
          <p:spPr>
            <a:xfrm rot="-5400000">
              <a:off x="89433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8"/>
            <p:cNvSpPr/>
            <p:nvPr/>
          </p:nvSpPr>
          <p:spPr>
            <a:xfrm rot="-5400000">
              <a:off x="8429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8"/>
            <p:cNvSpPr/>
            <p:nvPr/>
          </p:nvSpPr>
          <p:spPr>
            <a:xfrm rot="-5400000">
              <a:off x="8279550" y="4621600"/>
              <a:ext cx="13725" cy="17300"/>
            </a:xfrm>
            <a:custGeom>
              <a:avLst/>
              <a:gdLst/>
              <a:ahLst/>
              <a:cxnLst/>
              <a:rect l="l" t="t" r="r" b="b"/>
              <a:pathLst>
                <a:path w="549" h="692" extrusionOk="0">
                  <a:moveTo>
                    <a:pt x="179" y="1"/>
                  </a:moveTo>
                  <a:lnTo>
                    <a:pt x="1" y="168"/>
                  </a:lnTo>
                  <a:lnTo>
                    <a:pt x="298" y="489"/>
                  </a:lnTo>
                  <a:lnTo>
                    <a:pt x="298" y="691"/>
                  </a:lnTo>
                  <a:lnTo>
                    <a:pt x="549" y="691"/>
                  </a:lnTo>
                  <a:lnTo>
                    <a:pt x="549" y="39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8"/>
            <p:cNvSpPr/>
            <p:nvPr/>
          </p:nvSpPr>
          <p:spPr>
            <a:xfrm rot="-5400000">
              <a:off x="89799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8"/>
            <p:cNvSpPr/>
            <p:nvPr/>
          </p:nvSpPr>
          <p:spPr>
            <a:xfrm rot="-5400000">
              <a:off x="88699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8"/>
            <p:cNvSpPr/>
            <p:nvPr/>
          </p:nvSpPr>
          <p:spPr>
            <a:xfrm rot="-5400000">
              <a:off x="8224038" y="4669363"/>
              <a:ext cx="16700" cy="17600"/>
            </a:xfrm>
            <a:custGeom>
              <a:avLst/>
              <a:gdLst/>
              <a:ahLst/>
              <a:cxnLst/>
              <a:rect l="l" t="t" r="r" b="b"/>
              <a:pathLst>
                <a:path w="668" h="704" extrusionOk="0">
                  <a:moveTo>
                    <a:pt x="179" y="1"/>
                  </a:moveTo>
                  <a:lnTo>
                    <a:pt x="0" y="168"/>
                  </a:lnTo>
                  <a:lnTo>
                    <a:pt x="489" y="703"/>
                  </a:lnTo>
                  <a:lnTo>
                    <a:pt x="667" y="549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8"/>
            <p:cNvSpPr/>
            <p:nvPr/>
          </p:nvSpPr>
          <p:spPr>
            <a:xfrm rot="-5400000">
              <a:off x="8906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8"/>
            <p:cNvSpPr/>
            <p:nvPr/>
          </p:nvSpPr>
          <p:spPr>
            <a:xfrm rot="-5400000">
              <a:off x="8356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8"/>
            <p:cNvSpPr/>
            <p:nvPr/>
          </p:nvSpPr>
          <p:spPr>
            <a:xfrm rot="-5400000">
              <a:off x="8250975" y="4644525"/>
              <a:ext cx="17000" cy="17575"/>
            </a:xfrm>
            <a:custGeom>
              <a:avLst/>
              <a:gdLst/>
              <a:ahLst/>
              <a:cxnLst/>
              <a:rect l="l" t="t" r="r" b="b"/>
              <a:pathLst>
                <a:path w="680" h="703" extrusionOk="0">
                  <a:moveTo>
                    <a:pt x="179" y="0"/>
                  </a:moveTo>
                  <a:lnTo>
                    <a:pt x="1" y="167"/>
                  </a:lnTo>
                  <a:lnTo>
                    <a:pt x="489" y="703"/>
                  </a:lnTo>
                  <a:lnTo>
                    <a:pt x="679" y="5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8"/>
            <p:cNvSpPr/>
            <p:nvPr/>
          </p:nvSpPr>
          <p:spPr>
            <a:xfrm rot="-5400000">
              <a:off x="83192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8"/>
            <p:cNvSpPr/>
            <p:nvPr/>
          </p:nvSpPr>
          <p:spPr>
            <a:xfrm rot="-5400000">
              <a:off x="8273588" y="4099813"/>
              <a:ext cx="214950" cy="1589500"/>
            </a:xfrm>
            <a:custGeom>
              <a:avLst/>
              <a:gdLst/>
              <a:ahLst/>
              <a:cxnLst/>
              <a:rect l="l" t="t" r="r" b="b"/>
              <a:pathLst>
                <a:path w="8598" h="63580" extrusionOk="0">
                  <a:moveTo>
                    <a:pt x="2644" y="23123"/>
                  </a:moveTo>
                  <a:cubicBezTo>
                    <a:pt x="2989" y="23123"/>
                    <a:pt x="3299" y="23242"/>
                    <a:pt x="3537" y="23444"/>
                  </a:cubicBezTo>
                  <a:lnTo>
                    <a:pt x="3215" y="23777"/>
                  </a:lnTo>
                  <a:cubicBezTo>
                    <a:pt x="3061" y="23658"/>
                    <a:pt x="2858" y="23587"/>
                    <a:pt x="2644" y="23587"/>
                  </a:cubicBezTo>
                  <a:cubicBezTo>
                    <a:pt x="2120" y="23587"/>
                    <a:pt x="1691" y="24004"/>
                    <a:pt x="1691" y="24528"/>
                  </a:cubicBezTo>
                  <a:cubicBezTo>
                    <a:pt x="1691" y="25016"/>
                    <a:pt x="2061" y="25409"/>
                    <a:pt x="2525" y="25468"/>
                  </a:cubicBezTo>
                  <a:lnTo>
                    <a:pt x="2525" y="25933"/>
                  </a:lnTo>
                  <a:cubicBezTo>
                    <a:pt x="1799" y="25873"/>
                    <a:pt x="1227" y="25266"/>
                    <a:pt x="1227" y="24528"/>
                  </a:cubicBezTo>
                  <a:cubicBezTo>
                    <a:pt x="1227" y="23754"/>
                    <a:pt x="1870" y="23123"/>
                    <a:pt x="2644" y="23123"/>
                  </a:cubicBezTo>
                  <a:close/>
                  <a:moveTo>
                    <a:pt x="3716" y="23611"/>
                  </a:moveTo>
                  <a:cubicBezTo>
                    <a:pt x="3930" y="23861"/>
                    <a:pt x="4061" y="24182"/>
                    <a:pt x="4061" y="24528"/>
                  </a:cubicBezTo>
                  <a:cubicBezTo>
                    <a:pt x="4061" y="25266"/>
                    <a:pt x="3489" y="25873"/>
                    <a:pt x="2763" y="25933"/>
                  </a:cubicBezTo>
                  <a:lnTo>
                    <a:pt x="2763" y="25468"/>
                  </a:lnTo>
                  <a:cubicBezTo>
                    <a:pt x="3227" y="25409"/>
                    <a:pt x="3596" y="25016"/>
                    <a:pt x="3596" y="24528"/>
                  </a:cubicBezTo>
                  <a:cubicBezTo>
                    <a:pt x="3596" y="24313"/>
                    <a:pt x="3513" y="24111"/>
                    <a:pt x="3394" y="23944"/>
                  </a:cubicBezTo>
                  <a:lnTo>
                    <a:pt x="3716" y="23611"/>
                  </a:lnTo>
                  <a:close/>
                  <a:moveTo>
                    <a:pt x="4620" y="47959"/>
                  </a:moveTo>
                  <a:lnTo>
                    <a:pt x="4978" y="48316"/>
                  </a:lnTo>
                  <a:cubicBezTo>
                    <a:pt x="4942" y="48423"/>
                    <a:pt x="4918" y="48519"/>
                    <a:pt x="4918" y="48638"/>
                  </a:cubicBezTo>
                  <a:cubicBezTo>
                    <a:pt x="4918" y="49078"/>
                    <a:pt x="5216" y="49447"/>
                    <a:pt x="5632" y="49554"/>
                  </a:cubicBezTo>
                  <a:lnTo>
                    <a:pt x="5632" y="50031"/>
                  </a:lnTo>
                  <a:cubicBezTo>
                    <a:pt x="4966" y="49912"/>
                    <a:pt x="4454" y="49340"/>
                    <a:pt x="4454" y="48638"/>
                  </a:cubicBezTo>
                  <a:cubicBezTo>
                    <a:pt x="4454" y="48388"/>
                    <a:pt x="4513" y="48161"/>
                    <a:pt x="4620" y="47959"/>
                  </a:cubicBezTo>
                  <a:close/>
                  <a:moveTo>
                    <a:pt x="5871" y="47221"/>
                  </a:moveTo>
                  <a:cubicBezTo>
                    <a:pt x="6644" y="47221"/>
                    <a:pt x="7275" y="47864"/>
                    <a:pt x="7275" y="48638"/>
                  </a:cubicBezTo>
                  <a:cubicBezTo>
                    <a:pt x="7275" y="49412"/>
                    <a:pt x="6644" y="50043"/>
                    <a:pt x="5871" y="50055"/>
                  </a:cubicBezTo>
                  <a:lnTo>
                    <a:pt x="5871" y="49590"/>
                  </a:lnTo>
                  <a:cubicBezTo>
                    <a:pt x="6394" y="49578"/>
                    <a:pt x="6811" y="49162"/>
                    <a:pt x="6811" y="48638"/>
                  </a:cubicBezTo>
                  <a:cubicBezTo>
                    <a:pt x="6811" y="48114"/>
                    <a:pt x="6394" y="47685"/>
                    <a:pt x="5871" y="47685"/>
                  </a:cubicBezTo>
                  <a:cubicBezTo>
                    <a:pt x="5549" y="47685"/>
                    <a:pt x="5263" y="47852"/>
                    <a:pt x="5097" y="48090"/>
                  </a:cubicBezTo>
                  <a:lnTo>
                    <a:pt x="4763" y="47757"/>
                  </a:lnTo>
                  <a:cubicBezTo>
                    <a:pt x="5025" y="47435"/>
                    <a:pt x="5418" y="47221"/>
                    <a:pt x="5871" y="47221"/>
                  </a:cubicBezTo>
                  <a:close/>
                  <a:moveTo>
                    <a:pt x="6311" y="1"/>
                  </a:moveTo>
                  <a:cubicBezTo>
                    <a:pt x="5787" y="1"/>
                    <a:pt x="5370" y="417"/>
                    <a:pt x="5370" y="941"/>
                  </a:cubicBezTo>
                  <a:cubicBezTo>
                    <a:pt x="5370" y="1382"/>
                    <a:pt x="5668" y="1751"/>
                    <a:pt x="6073" y="1858"/>
                  </a:cubicBezTo>
                  <a:lnTo>
                    <a:pt x="6073" y="20860"/>
                  </a:lnTo>
                  <a:lnTo>
                    <a:pt x="3716" y="23266"/>
                  </a:lnTo>
                  <a:cubicBezTo>
                    <a:pt x="3430" y="23015"/>
                    <a:pt x="3049" y="22873"/>
                    <a:pt x="2644" y="22873"/>
                  </a:cubicBezTo>
                  <a:cubicBezTo>
                    <a:pt x="1918" y="22873"/>
                    <a:pt x="1287" y="23349"/>
                    <a:pt x="1072" y="24016"/>
                  </a:cubicBezTo>
                  <a:lnTo>
                    <a:pt x="1072" y="15586"/>
                  </a:lnTo>
                  <a:cubicBezTo>
                    <a:pt x="1537" y="15526"/>
                    <a:pt x="1894" y="15134"/>
                    <a:pt x="1894" y="14645"/>
                  </a:cubicBezTo>
                  <a:cubicBezTo>
                    <a:pt x="1894" y="14122"/>
                    <a:pt x="1477" y="13693"/>
                    <a:pt x="953" y="13693"/>
                  </a:cubicBezTo>
                  <a:cubicBezTo>
                    <a:pt x="429" y="13693"/>
                    <a:pt x="1" y="14122"/>
                    <a:pt x="1" y="14645"/>
                  </a:cubicBezTo>
                  <a:cubicBezTo>
                    <a:pt x="1" y="15134"/>
                    <a:pt x="358" y="15526"/>
                    <a:pt x="834" y="15586"/>
                  </a:cubicBezTo>
                  <a:lnTo>
                    <a:pt x="834" y="43399"/>
                  </a:lnTo>
                  <a:cubicBezTo>
                    <a:pt x="537" y="43458"/>
                    <a:pt x="310" y="43720"/>
                    <a:pt x="310" y="44030"/>
                  </a:cubicBezTo>
                  <a:cubicBezTo>
                    <a:pt x="310" y="44387"/>
                    <a:pt x="596" y="44673"/>
                    <a:pt x="953" y="44673"/>
                  </a:cubicBezTo>
                  <a:cubicBezTo>
                    <a:pt x="1084" y="44673"/>
                    <a:pt x="1203" y="44637"/>
                    <a:pt x="1299" y="44566"/>
                  </a:cubicBezTo>
                  <a:lnTo>
                    <a:pt x="4454" y="47780"/>
                  </a:lnTo>
                  <a:cubicBezTo>
                    <a:pt x="4299" y="48030"/>
                    <a:pt x="4216" y="48328"/>
                    <a:pt x="4216" y="48638"/>
                  </a:cubicBezTo>
                  <a:cubicBezTo>
                    <a:pt x="4216" y="49471"/>
                    <a:pt x="4835" y="50162"/>
                    <a:pt x="5632" y="50269"/>
                  </a:cubicBezTo>
                  <a:lnTo>
                    <a:pt x="5632" y="63556"/>
                  </a:lnTo>
                  <a:lnTo>
                    <a:pt x="5871" y="63556"/>
                  </a:lnTo>
                  <a:lnTo>
                    <a:pt x="5871" y="50293"/>
                  </a:lnTo>
                  <a:cubicBezTo>
                    <a:pt x="6787" y="50293"/>
                    <a:pt x="7526" y="49543"/>
                    <a:pt x="7526" y="48638"/>
                  </a:cubicBezTo>
                  <a:cubicBezTo>
                    <a:pt x="7526" y="47721"/>
                    <a:pt x="6775" y="46983"/>
                    <a:pt x="5871" y="46983"/>
                  </a:cubicBezTo>
                  <a:cubicBezTo>
                    <a:pt x="5359" y="46983"/>
                    <a:pt x="4894" y="47209"/>
                    <a:pt x="4597" y="47578"/>
                  </a:cubicBezTo>
                  <a:lnTo>
                    <a:pt x="1477" y="44399"/>
                  </a:lnTo>
                  <a:cubicBezTo>
                    <a:pt x="1549" y="44292"/>
                    <a:pt x="1596" y="44173"/>
                    <a:pt x="1596" y="44030"/>
                  </a:cubicBezTo>
                  <a:cubicBezTo>
                    <a:pt x="1596" y="43720"/>
                    <a:pt x="1370" y="43458"/>
                    <a:pt x="1072" y="43399"/>
                  </a:cubicBezTo>
                  <a:lnTo>
                    <a:pt x="1072" y="25040"/>
                  </a:lnTo>
                  <a:cubicBezTo>
                    <a:pt x="1275" y="25671"/>
                    <a:pt x="1846" y="26123"/>
                    <a:pt x="2525" y="26171"/>
                  </a:cubicBezTo>
                  <a:lnTo>
                    <a:pt x="2525" y="34957"/>
                  </a:lnTo>
                  <a:lnTo>
                    <a:pt x="7537" y="44220"/>
                  </a:lnTo>
                  <a:cubicBezTo>
                    <a:pt x="7406" y="44340"/>
                    <a:pt x="7311" y="44506"/>
                    <a:pt x="7311" y="44697"/>
                  </a:cubicBezTo>
                  <a:cubicBezTo>
                    <a:pt x="7311" y="45054"/>
                    <a:pt x="7609" y="45340"/>
                    <a:pt x="7954" y="45340"/>
                  </a:cubicBezTo>
                  <a:lnTo>
                    <a:pt x="7954" y="63580"/>
                  </a:lnTo>
                  <a:lnTo>
                    <a:pt x="8204" y="63580"/>
                  </a:lnTo>
                  <a:lnTo>
                    <a:pt x="8204" y="45292"/>
                  </a:lnTo>
                  <a:cubicBezTo>
                    <a:pt x="8430" y="45197"/>
                    <a:pt x="8597" y="44971"/>
                    <a:pt x="8597" y="44697"/>
                  </a:cubicBezTo>
                  <a:cubicBezTo>
                    <a:pt x="8597" y="44340"/>
                    <a:pt x="8311" y="44054"/>
                    <a:pt x="7954" y="44054"/>
                  </a:cubicBezTo>
                  <a:lnTo>
                    <a:pt x="7966" y="44066"/>
                  </a:lnTo>
                  <a:cubicBezTo>
                    <a:pt x="7883" y="44066"/>
                    <a:pt x="7811" y="44078"/>
                    <a:pt x="7740" y="44101"/>
                  </a:cubicBezTo>
                  <a:lnTo>
                    <a:pt x="2763" y="34910"/>
                  </a:lnTo>
                  <a:lnTo>
                    <a:pt x="2763" y="26183"/>
                  </a:lnTo>
                  <a:cubicBezTo>
                    <a:pt x="3620" y="26123"/>
                    <a:pt x="4299" y="25409"/>
                    <a:pt x="4299" y="24528"/>
                  </a:cubicBezTo>
                  <a:cubicBezTo>
                    <a:pt x="4299" y="24111"/>
                    <a:pt x="4144" y="23730"/>
                    <a:pt x="3894" y="23444"/>
                  </a:cubicBezTo>
                  <a:lnTo>
                    <a:pt x="6275" y="21003"/>
                  </a:lnTo>
                  <a:lnTo>
                    <a:pt x="6311" y="20968"/>
                  </a:lnTo>
                  <a:lnTo>
                    <a:pt x="6311" y="8502"/>
                  </a:lnTo>
                  <a:lnTo>
                    <a:pt x="6716" y="9026"/>
                  </a:lnTo>
                  <a:lnTo>
                    <a:pt x="6918" y="8883"/>
                  </a:lnTo>
                  <a:lnTo>
                    <a:pt x="6466" y="8299"/>
                  </a:lnTo>
                  <a:lnTo>
                    <a:pt x="6311" y="8407"/>
                  </a:lnTo>
                  <a:lnTo>
                    <a:pt x="6311" y="1894"/>
                  </a:lnTo>
                  <a:cubicBezTo>
                    <a:pt x="6835" y="1894"/>
                    <a:pt x="7264" y="1465"/>
                    <a:pt x="7264" y="941"/>
                  </a:cubicBezTo>
                  <a:cubicBezTo>
                    <a:pt x="7264" y="429"/>
                    <a:pt x="6835" y="1"/>
                    <a:pt x="6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8"/>
            <p:cNvSpPr/>
            <p:nvPr/>
          </p:nvSpPr>
          <p:spPr>
            <a:xfrm rot="-5400000">
              <a:off x="7823700" y="4806000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203" y="0"/>
                  </a:moveTo>
                  <a:lnTo>
                    <a:pt x="0" y="143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8"/>
            <p:cNvSpPr/>
            <p:nvPr/>
          </p:nvSpPr>
          <p:spPr>
            <a:xfrm rot="-5400000">
              <a:off x="7911500" y="473872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191" y="1"/>
                  </a:moveTo>
                  <a:lnTo>
                    <a:pt x="0" y="144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8"/>
            <p:cNvSpPr/>
            <p:nvPr/>
          </p:nvSpPr>
          <p:spPr>
            <a:xfrm rot="-5400000">
              <a:off x="7942913" y="4712388"/>
              <a:ext cx="17575" cy="24725"/>
            </a:xfrm>
            <a:custGeom>
              <a:avLst/>
              <a:gdLst/>
              <a:ahLst/>
              <a:cxnLst/>
              <a:rect l="l" t="t" r="r" b="b"/>
              <a:pathLst>
                <a:path w="703" h="989" extrusionOk="0">
                  <a:moveTo>
                    <a:pt x="191" y="1"/>
                  </a:moveTo>
                  <a:lnTo>
                    <a:pt x="0" y="143"/>
                  </a:lnTo>
                  <a:lnTo>
                    <a:pt x="441" y="727"/>
                  </a:lnTo>
                  <a:lnTo>
                    <a:pt x="453" y="727"/>
                  </a:lnTo>
                  <a:lnTo>
                    <a:pt x="453" y="989"/>
                  </a:lnTo>
                  <a:lnTo>
                    <a:pt x="703" y="989"/>
                  </a:lnTo>
                  <a:lnTo>
                    <a:pt x="703" y="251"/>
                  </a:lnTo>
                  <a:lnTo>
                    <a:pt x="453" y="251"/>
                  </a:lnTo>
                  <a:lnTo>
                    <a:pt x="453" y="34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8"/>
            <p:cNvSpPr/>
            <p:nvPr/>
          </p:nvSpPr>
          <p:spPr>
            <a:xfrm rot="-5400000">
              <a:off x="82026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8"/>
            <p:cNvSpPr/>
            <p:nvPr/>
          </p:nvSpPr>
          <p:spPr>
            <a:xfrm rot="-5400000">
              <a:off x="8732750" y="4677400"/>
              <a:ext cx="10425" cy="18500"/>
            </a:xfrm>
            <a:custGeom>
              <a:avLst/>
              <a:gdLst/>
              <a:ahLst/>
              <a:cxnLst/>
              <a:rect l="l" t="t" r="r" b="b"/>
              <a:pathLst>
                <a:path w="417" h="740" extrusionOk="0">
                  <a:moveTo>
                    <a:pt x="202" y="1"/>
                  </a:moveTo>
                  <a:lnTo>
                    <a:pt x="0" y="382"/>
                  </a:lnTo>
                  <a:lnTo>
                    <a:pt x="0" y="739"/>
                  </a:lnTo>
                  <a:lnTo>
                    <a:pt x="238" y="739"/>
                  </a:lnTo>
                  <a:lnTo>
                    <a:pt x="238" y="441"/>
                  </a:lnTo>
                  <a:lnTo>
                    <a:pt x="417" y="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8"/>
            <p:cNvSpPr/>
            <p:nvPr/>
          </p:nvSpPr>
          <p:spPr>
            <a:xfrm rot="-5400000">
              <a:off x="7882188" y="4760888"/>
              <a:ext cx="16100" cy="18500"/>
            </a:xfrm>
            <a:custGeom>
              <a:avLst/>
              <a:gdLst/>
              <a:ahLst/>
              <a:cxnLst/>
              <a:rect l="l" t="t" r="r" b="b"/>
              <a:pathLst>
                <a:path w="644" h="740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8"/>
            <p:cNvSpPr/>
            <p:nvPr/>
          </p:nvSpPr>
          <p:spPr>
            <a:xfrm rot="-5400000">
              <a:off x="8057213" y="4626963"/>
              <a:ext cx="16075" cy="18475"/>
            </a:xfrm>
            <a:custGeom>
              <a:avLst/>
              <a:gdLst/>
              <a:ahLst/>
              <a:cxnLst/>
              <a:rect l="l" t="t" r="r" b="b"/>
              <a:pathLst>
                <a:path w="643" h="739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8"/>
            <p:cNvSpPr/>
            <p:nvPr/>
          </p:nvSpPr>
          <p:spPr>
            <a:xfrm rot="-5400000">
              <a:off x="8698663" y="4661488"/>
              <a:ext cx="14325" cy="19075"/>
            </a:xfrm>
            <a:custGeom>
              <a:avLst/>
              <a:gdLst/>
              <a:ahLst/>
              <a:cxnLst/>
              <a:rect l="l" t="t" r="r" b="b"/>
              <a:pathLst>
                <a:path w="573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8"/>
            <p:cNvSpPr/>
            <p:nvPr/>
          </p:nvSpPr>
          <p:spPr>
            <a:xfrm rot="-5400000">
              <a:off x="8634675" y="462577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8"/>
            <p:cNvSpPr/>
            <p:nvPr/>
          </p:nvSpPr>
          <p:spPr>
            <a:xfrm rot="-5400000">
              <a:off x="7969100" y="4694225"/>
              <a:ext cx="16100" cy="18475"/>
            </a:xfrm>
            <a:custGeom>
              <a:avLst/>
              <a:gdLst/>
              <a:ahLst/>
              <a:cxnLst/>
              <a:rect l="l" t="t" r="r" b="b"/>
              <a:pathLst>
                <a:path w="644" h="739" extrusionOk="0">
                  <a:moveTo>
                    <a:pt x="191" y="1"/>
                  </a:moveTo>
                  <a:lnTo>
                    <a:pt x="0" y="155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8"/>
            <p:cNvSpPr/>
            <p:nvPr/>
          </p:nvSpPr>
          <p:spPr>
            <a:xfrm rot="-5400000">
              <a:off x="8666825" y="464362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7" y="0"/>
                  </a:moveTo>
                  <a:lnTo>
                    <a:pt x="0" y="643"/>
                  </a:lnTo>
                  <a:lnTo>
                    <a:pt x="214" y="762"/>
                  </a:lnTo>
                  <a:lnTo>
                    <a:pt x="572" y="11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8"/>
            <p:cNvSpPr/>
            <p:nvPr/>
          </p:nvSpPr>
          <p:spPr>
            <a:xfrm rot="-5400000">
              <a:off x="834936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8"/>
            <p:cNvSpPr/>
            <p:nvPr/>
          </p:nvSpPr>
          <p:spPr>
            <a:xfrm rot="-5400000">
              <a:off x="838611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8"/>
            <p:cNvSpPr/>
            <p:nvPr/>
          </p:nvSpPr>
          <p:spPr>
            <a:xfrm rot="-5400000">
              <a:off x="842273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8"/>
            <p:cNvSpPr/>
            <p:nvPr/>
          </p:nvSpPr>
          <p:spPr>
            <a:xfrm rot="-5400000">
              <a:off x="8532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8"/>
            <p:cNvSpPr/>
            <p:nvPr/>
          </p:nvSpPr>
          <p:spPr>
            <a:xfrm rot="-5400000">
              <a:off x="84961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8"/>
            <p:cNvSpPr/>
            <p:nvPr/>
          </p:nvSpPr>
          <p:spPr>
            <a:xfrm rot="-5400000">
              <a:off x="84594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8"/>
            <p:cNvSpPr/>
            <p:nvPr/>
          </p:nvSpPr>
          <p:spPr>
            <a:xfrm rot="-5400000">
              <a:off x="8091600" y="4608650"/>
              <a:ext cx="6550" cy="19975"/>
            </a:xfrm>
            <a:custGeom>
              <a:avLst/>
              <a:gdLst/>
              <a:ahLst/>
              <a:cxnLst/>
              <a:rect l="l" t="t" r="r" b="b"/>
              <a:pathLst>
                <a:path w="262" h="799" extrusionOk="0">
                  <a:moveTo>
                    <a:pt x="191" y="1"/>
                  </a:moveTo>
                  <a:lnTo>
                    <a:pt x="0" y="155"/>
                  </a:lnTo>
                  <a:lnTo>
                    <a:pt x="12" y="179"/>
                  </a:lnTo>
                  <a:lnTo>
                    <a:pt x="12" y="798"/>
                  </a:lnTo>
                  <a:lnTo>
                    <a:pt x="262" y="798"/>
                  </a:lnTo>
                  <a:lnTo>
                    <a:pt x="262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8"/>
            <p:cNvSpPr/>
            <p:nvPr/>
          </p:nvSpPr>
          <p:spPr>
            <a:xfrm rot="-5400000">
              <a:off x="831273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8"/>
            <p:cNvSpPr/>
            <p:nvPr/>
          </p:nvSpPr>
          <p:spPr>
            <a:xfrm rot="-5400000">
              <a:off x="8165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8"/>
            <p:cNvSpPr/>
            <p:nvPr/>
          </p:nvSpPr>
          <p:spPr>
            <a:xfrm rot="-5400000">
              <a:off x="81290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8"/>
            <p:cNvSpPr/>
            <p:nvPr/>
          </p:nvSpPr>
          <p:spPr>
            <a:xfrm rot="-5400000">
              <a:off x="827598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8"/>
            <p:cNvSpPr/>
            <p:nvPr/>
          </p:nvSpPr>
          <p:spPr>
            <a:xfrm rot="-5400000">
              <a:off x="82392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8"/>
            <p:cNvSpPr/>
            <p:nvPr/>
          </p:nvSpPr>
          <p:spPr>
            <a:xfrm rot="-5400000">
              <a:off x="85696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8"/>
            <p:cNvSpPr/>
            <p:nvPr/>
          </p:nvSpPr>
          <p:spPr>
            <a:xfrm rot="-5400000">
              <a:off x="8918475" y="46797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8"/>
            <p:cNvSpPr/>
            <p:nvPr/>
          </p:nvSpPr>
          <p:spPr>
            <a:xfrm rot="-5400000">
              <a:off x="87717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0" y="73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8"/>
            <p:cNvSpPr/>
            <p:nvPr/>
          </p:nvSpPr>
          <p:spPr>
            <a:xfrm rot="-5400000">
              <a:off x="8881863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8"/>
            <p:cNvSpPr/>
            <p:nvPr/>
          </p:nvSpPr>
          <p:spPr>
            <a:xfrm rot="-5400000">
              <a:off x="8955238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0" y="72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8"/>
            <p:cNvSpPr/>
            <p:nvPr/>
          </p:nvSpPr>
          <p:spPr>
            <a:xfrm rot="-5400000">
              <a:off x="88083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8"/>
            <p:cNvSpPr/>
            <p:nvPr/>
          </p:nvSpPr>
          <p:spPr>
            <a:xfrm rot="-5400000">
              <a:off x="8845113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0" y="72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8"/>
            <p:cNvSpPr/>
            <p:nvPr/>
          </p:nvSpPr>
          <p:spPr>
            <a:xfrm rot="-5400000">
              <a:off x="7853025" y="4783525"/>
              <a:ext cx="15800" cy="18175"/>
            </a:xfrm>
            <a:custGeom>
              <a:avLst/>
              <a:gdLst/>
              <a:ahLst/>
              <a:cxnLst/>
              <a:rect l="l" t="t" r="r" b="b"/>
              <a:pathLst>
                <a:path w="632" h="727" extrusionOk="0">
                  <a:moveTo>
                    <a:pt x="191" y="0"/>
                  </a:moveTo>
                  <a:lnTo>
                    <a:pt x="0" y="143"/>
                  </a:lnTo>
                  <a:lnTo>
                    <a:pt x="441" y="726"/>
                  </a:lnTo>
                  <a:lnTo>
                    <a:pt x="631" y="58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8"/>
            <p:cNvSpPr/>
            <p:nvPr/>
          </p:nvSpPr>
          <p:spPr>
            <a:xfrm rot="-5400000">
              <a:off x="899198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8"/>
            <p:cNvSpPr/>
            <p:nvPr/>
          </p:nvSpPr>
          <p:spPr>
            <a:xfrm rot="-5400000">
              <a:off x="8605500" y="4610000"/>
              <a:ext cx="14300" cy="25025"/>
            </a:xfrm>
            <a:custGeom>
              <a:avLst/>
              <a:gdLst/>
              <a:ahLst/>
              <a:cxnLst/>
              <a:rect l="l" t="t" r="r" b="b"/>
              <a:pathLst>
                <a:path w="572" h="1001" extrusionOk="0">
                  <a:moveTo>
                    <a:pt x="322" y="0"/>
                  </a:moveTo>
                  <a:lnTo>
                    <a:pt x="322" y="393"/>
                  </a:lnTo>
                  <a:lnTo>
                    <a:pt x="251" y="536"/>
                  </a:lnTo>
                  <a:lnTo>
                    <a:pt x="251" y="274"/>
                  </a:lnTo>
                  <a:lnTo>
                    <a:pt x="0" y="274"/>
                  </a:lnTo>
                  <a:lnTo>
                    <a:pt x="0" y="1000"/>
                  </a:lnTo>
                  <a:lnTo>
                    <a:pt x="251" y="1000"/>
                  </a:lnTo>
                  <a:lnTo>
                    <a:pt x="251" y="667"/>
                  </a:lnTo>
                  <a:lnTo>
                    <a:pt x="405" y="762"/>
                  </a:lnTo>
                  <a:lnTo>
                    <a:pt x="572" y="453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8"/>
            <p:cNvSpPr/>
            <p:nvPr/>
          </p:nvSpPr>
          <p:spPr>
            <a:xfrm rot="-5400000">
              <a:off x="8057350" y="3661525"/>
              <a:ext cx="255425" cy="1981500"/>
            </a:xfrm>
            <a:custGeom>
              <a:avLst/>
              <a:gdLst/>
              <a:ahLst/>
              <a:cxnLst/>
              <a:rect l="l" t="t" r="r" b="b"/>
              <a:pathLst>
                <a:path w="10217" h="79260" extrusionOk="0">
                  <a:moveTo>
                    <a:pt x="5240" y="238"/>
                  </a:moveTo>
                  <a:cubicBezTo>
                    <a:pt x="6013" y="238"/>
                    <a:pt x="6645" y="881"/>
                    <a:pt x="6645" y="1655"/>
                  </a:cubicBezTo>
                  <a:cubicBezTo>
                    <a:pt x="6645" y="2393"/>
                    <a:pt x="6073" y="3001"/>
                    <a:pt x="5359" y="3060"/>
                  </a:cubicBezTo>
                  <a:lnTo>
                    <a:pt x="5359" y="2596"/>
                  </a:lnTo>
                  <a:cubicBezTo>
                    <a:pt x="5823" y="2536"/>
                    <a:pt x="6180" y="2143"/>
                    <a:pt x="6180" y="1655"/>
                  </a:cubicBezTo>
                  <a:cubicBezTo>
                    <a:pt x="6180" y="1131"/>
                    <a:pt x="5763" y="703"/>
                    <a:pt x="5240" y="703"/>
                  </a:cubicBezTo>
                  <a:cubicBezTo>
                    <a:pt x="4716" y="703"/>
                    <a:pt x="4287" y="1131"/>
                    <a:pt x="4287" y="1655"/>
                  </a:cubicBezTo>
                  <a:cubicBezTo>
                    <a:pt x="4287" y="2143"/>
                    <a:pt x="4644" y="2536"/>
                    <a:pt x="5109" y="2596"/>
                  </a:cubicBezTo>
                  <a:lnTo>
                    <a:pt x="5109" y="3060"/>
                  </a:lnTo>
                  <a:cubicBezTo>
                    <a:pt x="4394" y="3001"/>
                    <a:pt x="3823" y="2393"/>
                    <a:pt x="3823" y="1655"/>
                  </a:cubicBezTo>
                  <a:cubicBezTo>
                    <a:pt x="3823" y="881"/>
                    <a:pt x="4454" y="238"/>
                    <a:pt x="5240" y="238"/>
                  </a:cubicBezTo>
                  <a:close/>
                  <a:moveTo>
                    <a:pt x="3704" y="34993"/>
                  </a:moveTo>
                  <a:lnTo>
                    <a:pt x="3704" y="39088"/>
                  </a:lnTo>
                  <a:cubicBezTo>
                    <a:pt x="3620" y="39112"/>
                    <a:pt x="3537" y="39136"/>
                    <a:pt x="3466" y="39196"/>
                  </a:cubicBezTo>
                  <a:lnTo>
                    <a:pt x="3466" y="35183"/>
                  </a:lnTo>
                  <a:lnTo>
                    <a:pt x="3704" y="34993"/>
                  </a:lnTo>
                  <a:close/>
                  <a:moveTo>
                    <a:pt x="5240" y="0"/>
                  </a:moveTo>
                  <a:cubicBezTo>
                    <a:pt x="4323" y="0"/>
                    <a:pt x="3573" y="738"/>
                    <a:pt x="3573" y="1655"/>
                  </a:cubicBezTo>
                  <a:cubicBezTo>
                    <a:pt x="3573" y="2572"/>
                    <a:pt x="4251" y="3239"/>
                    <a:pt x="5109" y="3310"/>
                  </a:cubicBezTo>
                  <a:lnTo>
                    <a:pt x="5109" y="21229"/>
                  </a:lnTo>
                  <a:lnTo>
                    <a:pt x="9002" y="24408"/>
                  </a:lnTo>
                  <a:cubicBezTo>
                    <a:pt x="8954" y="24503"/>
                    <a:pt x="8931" y="24599"/>
                    <a:pt x="8931" y="24706"/>
                  </a:cubicBezTo>
                  <a:cubicBezTo>
                    <a:pt x="8931" y="25015"/>
                    <a:pt x="9145" y="25277"/>
                    <a:pt x="9442" y="25337"/>
                  </a:cubicBezTo>
                  <a:lnTo>
                    <a:pt x="9442" y="29980"/>
                  </a:lnTo>
                  <a:lnTo>
                    <a:pt x="4978" y="33623"/>
                  </a:lnTo>
                  <a:lnTo>
                    <a:pt x="4728" y="33302"/>
                  </a:lnTo>
                  <a:lnTo>
                    <a:pt x="4537" y="33445"/>
                  </a:lnTo>
                  <a:lnTo>
                    <a:pt x="4787" y="33778"/>
                  </a:lnTo>
                  <a:lnTo>
                    <a:pt x="3954" y="34469"/>
                  </a:lnTo>
                  <a:lnTo>
                    <a:pt x="3954" y="32683"/>
                  </a:lnTo>
                  <a:lnTo>
                    <a:pt x="4085" y="32861"/>
                  </a:lnTo>
                  <a:lnTo>
                    <a:pt x="4275" y="32719"/>
                  </a:lnTo>
                  <a:lnTo>
                    <a:pt x="3954" y="32278"/>
                  </a:lnTo>
                  <a:lnTo>
                    <a:pt x="3954" y="14026"/>
                  </a:lnTo>
                  <a:lnTo>
                    <a:pt x="3704" y="14026"/>
                  </a:lnTo>
                  <a:lnTo>
                    <a:pt x="3704" y="32230"/>
                  </a:lnTo>
                  <a:lnTo>
                    <a:pt x="3644" y="32278"/>
                  </a:lnTo>
                  <a:lnTo>
                    <a:pt x="3704" y="32361"/>
                  </a:lnTo>
                  <a:lnTo>
                    <a:pt x="3704" y="34671"/>
                  </a:lnTo>
                  <a:lnTo>
                    <a:pt x="3216" y="35064"/>
                  </a:lnTo>
                  <a:lnTo>
                    <a:pt x="3216" y="39517"/>
                  </a:lnTo>
                  <a:cubicBezTo>
                    <a:pt x="3204" y="39577"/>
                    <a:pt x="3180" y="39648"/>
                    <a:pt x="3180" y="39719"/>
                  </a:cubicBezTo>
                  <a:cubicBezTo>
                    <a:pt x="3180" y="39791"/>
                    <a:pt x="3204" y="39850"/>
                    <a:pt x="3216" y="39922"/>
                  </a:cubicBezTo>
                  <a:lnTo>
                    <a:pt x="3216" y="40196"/>
                  </a:lnTo>
                  <a:lnTo>
                    <a:pt x="3120" y="40303"/>
                  </a:lnTo>
                  <a:lnTo>
                    <a:pt x="2918" y="40089"/>
                  </a:lnTo>
                  <a:lnTo>
                    <a:pt x="2739" y="40255"/>
                  </a:lnTo>
                  <a:lnTo>
                    <a:pt x="2954" y="40481"/>
                  </a:lnTo>
                  <a:lnTo>
                    <a:pt x="1" y="43720"/>
                  </a:lnTo>
                  <a:lnTo>
                    <a:pt x="1" y="79236"/>
                  </a:lnTo>
                  <a:lnTo>
                    <a:pt x="251" y="79236"/>
                  </a:lnTo>
                  <a:lnTo>
                    <a:pt x="251" y="43815"/>
                  </a:lnTo>
                  <a:lnTo>
                    <a:pt x="3120" y="40672"/>
                  </a:lnTo>
                  <a:lnTo>
                    <a:pt x="3216" y="40779"/>
                  </a:lnTo>
                  <a:lnTo>
                    <a:pt x="3216" y="79260"/>
                  </a:lnTo>
                  <a:lnTo>
                    <a:pt x="3466" y="79260"/>
                  </a:lnTo>
                  <a:lnTo>
                    <a:pt x="3466" y="40291"/>
                  </a:lnTo>
                  <a:lnTo>
                    <a:pt x="3489" y="40267"/>
                  </a:lnTo>
                  <a:cubicBezTo>
                    <a:pt x="3597" y="40327"/>
                    <a:pt x="3704" y="40362"/>
                    <a:pt x="3823" y="40362"/>
                  </a:cubicBezTo>
                  <a:cubicBezTo>
                    <a:pt x="4180" y="40362"/>
                    <a:pt x="4466" y="40077"/>
                    <a:pt x="4466" y="39719"/>
                  </a:cubicBezTo>
                  <a:cubicBezTo>
                    <a:pt x="4466" y="39410"/>
                    <a:pt x="4239" y="39148"/>
                    <a:pt x="3954" y="39088"/>
                  </a:cubicBezTo>
                  <a:lnTo>
                    <a:pt x="3954" y="34790"/>
                  </a:lnTo>
                  <a:lnTo>
                    <a:pt x="4942" y="33981"/>
                  </a:lnTo>
                  <a:lnTo>
                    <a:pt x="4978" y="34028"/>
                  </a:lnTo>
                  <a:lnTo>
                    <a:pt x="5180" y="33885"/>
                  </a:lnTo>
                  <a:lnTo>
                    <a:pt x="5132" y="33826"/>
                  </a:lnTo>
                  <a:lnTo>
                    <a:pt x="9693" y="30099"/>
                  </a:lnTo>
                  <a:lnTo>
                    <a:pt x="9693" y="25337"/>
                  </a:lnTo>
                  <a:cubicBezTo>
                    <a:pt x="9990" y="25277"/>
                    <a:pt x="10216" y="25015"/>
                    <a:pt x="10216" y="24706"/>
                  </a:cubicBezTo>
                  <a:cubicBezTo>
                    <a:pt x="10216" y="24348"/>
                    <a:pt x="9919" y="24063"/>
                    <a:pt x="9573" y="24063"/>
                  </a:cubicBezTo>
                  <a:cubicBezTo>
                    <a:pt x="9407" y="24063"/>
                    <a:pt x="9264" y="24122"/>
                    <a:pt x="9157" y="24218"/>
                  </a:cubicBezTo>
                  <a:lnTo>
                    <a:pt x="5359" y="21110"/>
                  </a:lnTo>
                  <a:lnTo>
                    <a:pt x="5359" y="3310"/>
                  </a:lnTo>
                  <a:cubicBezTo>
                    <a:pt x="6216" y="3239"/>
                    <a:pt x="6895" y="2524"/>
                    <a:pt x="6895" y="1655"/>
                  </a:cubicBezTo>
                  <a:cubicBezTo>
                    <a:pt x="6895" y="786"/>
                    <a:pt x="6144" y="0"/>
                    <a:pt x="5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8"/>
            <p:cNvSpPr/>
            <p:nvPr/>
          </p:nvSpPr>
          <p:spPr>
            <a:xfrm rot="-5400000">
              <a:off x="7815063" y="3034063"/>
              <a:ext cx="240825" cy="2480675"/>
            </a:xfrm>
            <a:custGeom>
              <a:avLst/>
              <a:gdLst/>
              <a:ahLst/>
              <a:cxnLst/>
              <a:rect l="l" t="t" r="r" b="b"/>
              <a:pathLst>
                <a:path w="9633" h="99227" extrusionOk="0">
                  <a:moveTo>
                    <a:pt x="1655" y="251"/>
                  </a:moveTo>
                  <a:cubicBezTo>
                    <a:pt x="2429" y="251"/>
                    <a:pt x="3072" y="882"/>
                    <a:pt x="3072" y="1667"/>
                  </a:cubicBezTo>
                  <a:cubicBezTo>
                    <a:pt x="3072" y="2406"/>
                    <a:pt x="2501" y="3001"/>
                    <a:pt x="1775" y="3072"/>
                  </a:cubicBezTo>
                  <a:lnTo>
                    <a:pt x="1775" y="2608"/>
                  </a:lnTo>
                  <a:cubicBezTo>
                    <a:pt x="2239" y="2548"/>
                    <a:pt x="2608" y="2144"/>
                    <a:pt x="2608" y="1667"/>
                  </a:cubicBezTo>
                  <a:cubicBezTo>
                    <a:pt x="2608" y="1144"/>
                    <a:pt x="2179" y="715"/>
                    <a:pt x="1655" y="715"/>
                  </a:cubicBezTo>
                  <a:cubicBezTo>
                    <a:pt x="1132" y="715"/>
                    <a:pt x="703" y="1144"/>
                    <a:pt x="703" y="1667"/>
                  </a:cubicBezTo>
                  <a:cubicBezTo>
                    <a:pt x="703" y="2144"/>
                    <a:pt x="1060" y="2548"/>
                    <a:pt x="1536" y="2608"/>
                  </a:cubicBezTo>
                  <a:lnTo>
                    <a:pt x="1536" y="3072"/>
                  </a:lnTo>
                  <a:cubicBezTo>
                    <a:pt x="810" y="3001"/>
                    <a:pt x="239" y="2406"/>
                    <a:pt x="239" y="1667"/>
                  </a:cubicBezTo>
                  <a:cubicBezTo>
                    <a:pt x="239" y="882"/>
                    <a:pt x="882" y="251"/>
                    <a:pt x="1655" y="251"/>
                  </a:cubicBezTo>
                  <a:close/>
                  <a:moveTo>
                    <a:pt x="4549" y="29302"/>
                  </a:moveTo>
                  <a:lnTo>
                    <a:pt x="7442" y="31850"/>
                  </a:lnTo>
                  <a:lnTo>
                    <a:pt x="7442" y="56579"/>
                  </a:lnTo>
                  <a:cubicBezTo>
                    <a:pt x="7144" y="56627"/>
                    <a:pt x="6930" y="56888"/>
                    <a:pt x="6930" y="57210"/>
                  </a:cubicBezTo>
                  <a:cubicBezTo>
                    <a:pt x="6930" y="57412"/>
                    <a:pt x="7025" y="57591"/>
                    <a:pt x="7180" y="57710"/>
                  </a:cubicBezTo>
                  <a:lnTo>
                    <a:pt x="6501" y="58496"/>
                  </a:lnTo>
                  <a:lnTo>
                    <a:pt x="4549" y="56496"/>
                  </a:lnTo>
                  <a:lnTo>
                    <a:pt x="4549" y="29302"/>
                  </a:lnTo>
                  <a:close/>
                  <a:moveTo>
                    <a:pt x="6894" y="59246"/>
                  </a:moveTo>
                  <a:lnTo>
                    <a:pt x="7228" y="59567"/>
                  </a:lnTo>
                  <a:cubicBezTo>
                    <a:pt x="7097" y="59734"/>
                    <a:pt x="7025" y="59936"/>
                    <a:pt x="7025" y="60163"/>
                  </a:cubicBezTo>
                  <a:cubicBezTo>
                    <a:pt x="7025" y="60639"/>
                    <a:pt x="7382" y="61032"/>
                    <a:pt x="7847" y="61091"/>
                  </a:cubicBezTo>
                  <a:lnTo>
                    <a:pt x="7847" y="61103"/>
                  </a:lnTo>
                  <a:lnTo>
                    <a:pt x="7847" y="61568"/>
                  </a:lnTo>
                  <a:cubicBezTo>
                    <a:pt x="7132" y="61508"/>
                    <a:pt x="6561" y="60901"/>
                    <a:pt x="6561" y="60163"/>
                  </a:cubicBezTo>
                  <a:cubicBezTo>
                    <a:pt x="6561" y="59805"/>
                    <a:pt x="6692" y="59484"/>
                    <a:pt x="6894" y="59246"/>
                  </a:cubicBezTo>
                  <a:close/>
                  <a:moveTo>
                    <a:pt x="7966" y="58746"/>
                  </a:moveTo>
                  <a:cubicBezTo>
                    <a:pt x="8752" y="58746"/>
                    <a:pt x="9383" y="59377"/>
                    <a:pt x="9383" y="60163"/>
                  </a:cubicBezTo>
                  <a:cubicBezTo>
                    <a:pt x="9383" y="60901"/>
                    <a:pt x="8823" y="61508"/>
                    <a:pt x="8097" y="61568"/>
                  </a:cubicBezTo>
                  <a:lnTo>
                    <a:pt x="8097" y="61103"/>
                  </a:lnTo>
                  <a:cubicBezTo>
                    <a:pt x="8561" y="61044"/>
                    <a:pt x="8918" y="60639"/>
                    <a:pt x="8918" y="60163"/>
                  </a:cubicBezTo>
                  <a:cubicBezTo>
                    <a:pt x="8918" y="59639"/>
                    <a:pt x="8490" y="59210"/>
                    <a:pt x="7966" y="59210"/>
                  </a:cubicBezTo>
                  <a:cubicBezTo>
                    <a:pt x="7751" y="59210"/>
                    <a:pt x="7561" y="59282"/>
                    <a:pt x="7406" y="59401"/>
                  </a:cubicBezTo>
                  <a:lnTo>
                    <a:pt x="7073" y="59067"/>
                  </a:lnTo>
                  <a:cubicBezTo>
                    <a:pt x="7323" y="58865"/>
                    <a:pt x="7632" y="58746"/>
                    <a:pt x="7966" y="58746"/>
                  </a:cubicBezTo>
                  <a:close/>
                  <a:moveTo>
                    <a:pt x="6513" y="58853"/>
                  </a:moveTo>
                  <a:lnTo>
                    <a:pt x="6728" y="59067"/>
                  </a:lnTo>
                  <a:cubicBezTo>
                    <a:pt x="6478" y="59353"/>
                    <a:pt x="6311" y="59746"/>
                    <a:pt x="6311" y="60163"/>
                  </a:cubicBezTo>
                  <a:cubicBezTo>
                    <a:pt x="6311" y="61032"/>
                    <a:pt x="6989" y="61746"/>
                    <a:pt x="7847" y="61806"/>
                  </a:cubicBezTo>
                  <a:lnTo>
                    <a:pt x="7847" y="70533"/>
                  </a:lnTo>
                  <a:lnTo>
                    <a:pt x="3263" y="79022"/>
                  </a:lnTo>
                  <a:lnTo>
                    <a:pt x="3251" y="79022"/>
                  </a:lnTo>
                  <a:lnTo>
                    <a:pt x="3251" y="62592"/>
                  </a:lnTo>
                  <a:lnTo>
                    <a:pt x="6513" y="58853"/>
                  </a:lnTo>
                  <a:close/>
                  <a:moveTo>
                    <a:pt x="1655" y="1"/>
                  </a:moveTo>
                  <a:cubicBezTo>
                    <a:pt x="739" y="1"/>
                    <a:pt x="1" y="751"/>
                    <a:pt x="1" y="1667"/>
                  </a:cubicBezTo>
                  <a:cubicBezTo>
                    <a:pt x="1" y="2572"/>
                    <a:pt x="679" y="3251"/>
                    <a:pt x="1536" y="3310"/>
                  </a:cubicBezTo>
                  <a:lnTo>
                    <a:pt x="1536" y="8942"/>
                  </a:lnTo>
                  <a:lnTo>
                    <a:pt x="441" y="8942"/>
                  </a:lnTo>
                  <a:lnTo>
                    <a:pt x="441" y="11359"/>
                  </a:lnTo>
                  <a:lnTo>
                    <a:pt x="1536" y="11359"/>
                  </a:lnTo>
                  <a:lnTo>
                    <a:pt x="1536" y="12181"/>
                  </a:lnTo>
                  <a:lnTo>
                    <a:pt x="441" y="12181"/>
                  </a:lnTo>
                  <a:lnTo>
                    <a:pt x="441" y="14609"/>
                  </a:lnTo>
                  <a:lnTo>
                    <a:pt x="1536" y="14609"/>
                  </a:lnTo>
                  <a:lnTo>
                    <a:pt x="1536" y="15431"/>
                  </a:lnTo>
                  <a:lnTo>
                    <a:pt x="441" y="15431"/>
                  </a:lnTo>
                  <a:lnTo>
                    <a:pt x="441" y="17848"/>
                  </a:lnTo>
                  <a:lnTo>
                    <a:pt x="1536" y="17848"/>
                  </a:lnTo>
                  <a:lnTo>
                    <a:pt x="1536" y="18669"/>
                  </a:lnTo>
                  <a:lnTo>
                    <a:pt x="441" y="18669"/>
                  </a:lnTo>
                  <a:lnTo>
                    <a:pt x="441" y="21098"/>
                  </a:lnTo>
                  <a:lnTo>
                    <a:pt x="1536" y="21098"/>
                  </a:lnTo>
                  <a:lnTo>
                    <a:pt x="1536" y="26647"/>
                  </a:lnTo>
                  <a:lnTo>
                    <a:pt x="4299" y="29076"/>
                  </a:lnTo>
                  <a:lnTo>
                    <a:pt x="4299" y="56591"/>
                  </a:lnTo>
                  <a:lnTo>
                    <a:pt x="6347" y="58674"/>
                  </a:lnTo>
                  <a:lnTo>
                    <a:pt x="3013" y="62496"/>
                  </a:lnTo>
                  <a:lnTo>
                    <a:pt x="3013" y="79475"/>
                  </a:lnTo>
                  <a:lnTo>
                    <a:pt x="2870" y="79737"/>
                  </a:lnTo>
                  <a:cubicBezTo>
                    <a:pt x="2810" y="79713"/>
                    <a:pt x="2739" y="79689"/>
                    <a:pt x="2656" y="79689"/>
                  </a:cubicBezTo>
                  <a:cubicBezTo>
                    <a:pt x="2298" y="79689"/>
                    <a:pt x="2013" y="79975"/>
                    <a:pt x="2013" y="80332"/>
                  </a:cubicBezTo>
                  <a:cubicBezTo>
                    <a:pt x="2013" y="80606"/>
                    <a:pt x="2179" y="80832"/>
                    <a:pt x="2406" y="80927"/>
                  </a:cubicBezTo>
                  <a:lnTo>
                    <a:pt x="2406" y="99215"/>
                  </a:lnTo>
                  <a:lnTo>
                    <a:pt x="2656" y="99215"/>
                  </a:lnTo>
                  <a:lnTo>
                    <a:pt x="2656" y="80975"/>
                  </a:lnTo>
                  <a:cubicBezTo>
                    <a:pt x="2787" y="80975"/>
                    <a:pt x="2918" y="80939"/>
                    <a:pt x="3013" y="80868"/>
                  </a:cubicBezTo>
                  <a:lnTo>
                    <a:pt x="3013" y="84940"/>
                  </a:lnTo>
                  <a:lnTo>
                    <a:pt x="6739" y="88964"/>
                  </a:lnTo>
                  <a:lnTo>
                    <a:pt x="6978" y="99227"/>
                  </a:lnTo>
                  <a:lnTo>
                    <a:pt x="7216" y="99227"/>
                  </a:lnTo>
                  <a:lnTo>
                    <a:pt x="6978" y="88869"/>
                  </a:lnTo>
                  <a:lnTo>
                    <a:pt x="3263" y="84844"/>
                  </a:lnTo>
                  <a:lnTo>
                    <a:pt x="3263" y="80558"/>
                  </a:lnTo>
                  <a:cubicBezTo>
                    <a:pt x="3287" y="80487"/>
                    <a:pt x="3299" y="80415"/>
                    <a:pt x="3299" y="80332"/>
                  </a:cubicBezTo>
                  <a:cubicBezTo>
                    <a:pt x="3299" y="80260"/>
                    <a:pt x="3287" y="80177"/>
                    <a:pt x="3263" y="80118"/>
                  </a:cubicBezTo>
                  <a:lnTo>
                    <a:pt x="3263" y="79534"/>
                  </a:lnTo>
                  <a:lnTo>
                    <a:pt x="8085" y="70628"/>
                  </a:lnTo>
                  <a:lnTo>
                    <a:pt x="8097" y="70593"/>
                  </a:lnTo>
                  <a:lnTo>
                    <a:pt x="8097" y="61806"/>
                  </a:lnTo>
                  <a:cubicBezTo>
                    <a:pt x="8954" y="61746"/>
                    <a:pt x="9633" y="61032"/>
                    <a:pt x="9633" y="60163"/>
                  </a:cubicBezTo>
                  <a:cubicBezTo>
                    <a:pt x="9633" y="59246"/>
                    <a:pt x="8883" y="58508"/>
                    <a:pt x="7966" y="58508"/>
                  </a:cubicBezTo>
                  <a:cubicBezTo>
                    <a:pt x="7561" y="58508"/>
                    <a:pt x="7192" y="58651"/>
                    <a:pt x="6906" y="58901"/>
                  </a:cubicBezTo>
                  <a:lnTo>
                    <a:pt x="6680" y="58662"/>
                  </a:lnTo>
                  <a:lnTo>
                    <a:pt x="7406" y="57829"/>
                  </a:lnTo>
                  <a:cubicBezTo>
                    <a:pt x="7466" y="57841"/>
                    <a:pt x="7513" y="57841"/>
                    <a:pt x="7573" y="57841"/>
                  </a:cubicBezTo>
                  <a:cubicBezTo>
                    <a:pt x="7930" y="57841"/>
                    <a:pt x="8216" y="57555"/>
                    <a:pt x="8216" y="57210"/>
                  </a:cubicBezTo>
                  <a:cubicBezTo>
                    <a:pt x="8216" y="56888"/>
                    <a:pt x="7990" y="56627"/>
                    <a:pt x="7692" y="56579"/>
                  </a:cubicBezTo>
                  <a:lnTo>
                    <a:pt x="7692" y="31731"/>
                  </a:lnTo>
                  <a:lnTo>
                    <a:pt x="4549" y="28968"/>
                  </a:lnTo>
                  <a:lnTo>
                    <a:pt x="4549" y="1060"/>
                  </a:lnTo>
                  <a:lnTo>
                    <a:pt x="4299" y="1060"/>
                  </a:lnTo>
                  <a:lnTo>
                    <a:pt x="4299" y="28754"/>
                  </a:lnTo>
                  <a:lnTo>
                    <a:pt x="1775" y="26539"/>
                  </a:lnTo>
                  <a:lnTo>
                    <a:pt x="1775" y="21098"/>
                  </a:lnTo>
                  <a:lnTo>
                    <a:pt x="2870" y="21098"/>
                  </a:lnTo>
                  <a:lnTo>
                    <a:pt x="2870" y="18669"/>
                  </a:lnTo>
                  <a:lnTo>
                    <a:pt x="1775" y="18669"/>
                  </a:lnTo>
                  <a:lnTo>
                    <a:pt x="1775" y="17848"/>
                  </a:lnTo>
                  <a:lnTo>
                    <a:pt x="2870" y="17848"/>
                  </a:lnTo>
                  <a:lnTo>
                    <a:pt x="2870" y="15431"/>
                  </a:lnTo>
                  <a:lnTo>
                    <a:pt x="1775" y="15431"/>
                  </a:lnTo>
                  <a:lnTo>
                    <a:pt x="1775" y="14609"/>
                  </a:lnTo>
                  <a:lnTo>
                    <a:pt x="2870" y="14609"/>
                  </a:lnTo>
                  <a:lnTo>
                    <a:pt x="2870" y="12181"/>
                  </a:lnTo>
                  <a:lnTo>
                    <a:pt x="1775" y="12181"/>
                  </a:lnTo>
                  <a:lnTo>
                    <a:pt x="1775" y="11359"/>
                  </a:lnTo>
                  <a:lnTo>
                    <a:pt x="2870" y="11359"/>
                  </a:lnTo>
                  <a:lnTo>
                    <a:pt x="2870" y="8942"/>
                  </a:lnTo>
                  <a:lnTo>
                    <a:pt x="1775" y="8942"/>
                  </a:lnTo>
                  <a:lnTo>
                    <a:pt x="1775" y="3310"/>
                  </a:lnTo>
                  <a:cubicBezTo>
                    <a:pt x="2632" y="3251"/>
                    <a:pt x="3310" y="2537"/>
                    <a:pt x="3310" y="1667"/>
                  </a:cubicBezTo>
                  <a:cubicBezTo>
                    <a:pt x="3310" y="786"/>
                    <a:pt x="2572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8"/>
            <p:cNvSpPr/>
            <p:nvPr/>
          </p:nvSpPr>
          <p:spPr>
            <a:xfrm rot="-5400000">
              <a:off x="7942763" y="3310888"/>
              <a:ext cx="243500" cy="2222600"/>
            </a:xfrm>
            <a:custGeom>
              <a:avLst/>
              <a:gdLst/>
              <a:ahLst/>
              <a:cxnLst/>
              <a:rect l="l" t="t" r="r" b="b"/>
              <a:pathLst>
                <a:path w="9740" h="88904" extrusionOk="0">
                  <a:moveTo>
                    <a:pt x="3620" y="19372"/>
                  </a:moveTo>
                  <a:lnTo>
                    <a:pt x="8478" y="23860"/>
                  </a:lnTo>
                  <a:cubicBezTo>
                    <a:pt x="8466" y="23920"/>
                    <a:pt x="8454" y="23967"/>
                    <a:pt x="8454" y="24015"/>
                  </a:cubicBezTo>
                  <a:cubicBezTo>
                    <a:pt x="8454" y="24337"/>
                    <a:pt x="8680" y="24598"/>
                    <a:pt x="8978" y="24646"/>
                  </a:cubicBezTo>
                  <a:lnTo>
                    <a:pt x="8978" y="38314"/>
                  </a:lnTo>
                  <a:lnTo>
                    <a:pt x="3620" y="42529"/>
                  </a:lnTo>
                  <a:lnTo>
                    <a:pt x="3620" y="40755"/>
                  </a:lnTo>
                  <a:lnTo>
                    <a:pt x="4703" y="40755"/>
                  </a:lnTo>
                  <a:lnTo>
                    <a:pt x="4703" y="38326"/>
                  </a:lnTo>
                  <a:lnTo>
                    <a:pt x="3620" y="38326"/>
                  </a:lnTo>
                  <a:lnTo>
                    <a:pt x="3620" y="37505"/>
                  </a:lnTo>
                  <a:lnTo>
                    <a:pt x="4703" y="37505"/>
                  </a:lnTo>
                  <a:lnTo>
                    <a:pt x="4703" y="35088"/>
                  </a:lnTo>
                  <a:lnTo>
                    <a:pt x="3620" y="35088"/>
                  </a:lnTo>
                  <a:lnTo>
                    <a:pt x="3620" y="34266"/>
                  </a:lnTo>
                  <a:lnTo>
                    <a:pt x="4703" y="34266"/>
                  </a:lnTo>
                  <a:lnTo>
                    <a:pt x="4703" y="31837"/>
                  </a:lnTo>
                  <a:lnTo>
                    <a:pt x="3620" y="31837"/>
                  </a:lnTo>
                  <a:lnTo>
                    <a:pt x="3620" y="31016"/>
                  </a:lnTo>
                  <a:lnTo>
                    <a:pt x="4703" y="31016"/>
                  </a:lnTo>
                  <a:lnTo>
                    <a:pt x="4703" y="28599"/>
                  </a:lnTo>
                  <a:lnTo>
                    <a:pt x="3620" y="28599"/>
                  </a:lnTo>
                  <a:lnTo>
                    <a:pt x="3620" y="19372"/>
                  </a:lnTo>
                  <a:close/>
                  <a:moveTo>
                    <a:pt x="3620" y="44815"/>
                  </a:moveTo>
                  <a:cubicBezTo>
                    <a:pt x="4334" y="44875"/>
                    <a:pt x="4906" y="45482"/>
                    <a:pt x="4906" y="46220"/>
                  </a:cubicBezTo>
                  <a:cubicBezTo>
                    <a:pt x="4906" y="46613"/>
                    <a:pt x="4739" y="46970"/>
                    <a:pt x="4489" y="47232"/>
                  </a:cubicBezTo>
                  <a:lnTo>
                    <a:pt x="4191" y="46863"/>
                  </a:lnTo>
                  <a:cubicBezTo>
                    <a:pt x="4346" y="46696"/>
                    <a:pt x="4442" y="46470"/>
                    <a:pt x="4442" y="46220"/>
                  </a:cubicBezTo>
                  <a:cubicBezTo>
                    <a:pt x="4442" y="45732"/>
                    <a:pt x="4084" y="45339"/>
                    <a:pt x="3620" y="45280"/>
                  </a:cubicBezTo>
                  <a:lnTo>
                    <a:pt x="3620" y="44815"/>
                  </a:lnTo>
                  <a:close/>
                  <a:moveTo>
                    <a:pt x="3370" y="44815"/>
                  </a:moveTo>
                  <a:lnTo>
                    <a:pt x="3370" y="45280"/>
                  </a:lnTo>
                  <a:cubicBezTo>
                    <a:pt x="2906" y="45339"/>
                    <a:pt x="2548" y="45744"/>
                    <a:pt x="2548" y="46220"/>
                  </a:cubicBezTo>
                  <a:cubicBezTo>
                    <a:pt x="2548" y="46744"/>
                    <a:pt x="2965" y="47173"/>
                    <a:pt x="3489" y="47173"/>
                  </a:cubicBezTo>
                  <a:cubicBezTo>
                    <a:pt x="3680" y="47173"/>
                    <a:pt x="3858" y="47113"/>
                    <a:pt x="4001" y="47030"/>
                  </a:cubicBezTo>
                  <a:lnTo>
                    <a:pt x="4299" y="47387"/>
                  </a:lnTo>
                  <a:cubicBezTo>
                    <a:pt x="4072" y="47542"/>
                    <a:pt x="3787" y="47637"/>
                    <a:pt x="3489" y="47637"/>
                  </a:cubicBezTo>
                  <a:cubicBezTo>
                    <a:pt x="2715" y="47637"/>
                    <a:pt x="2084" y="47006"/>
                    <a:pt x="2084" y="46220"/>
                  </a:cubicBezTo>
                  <a:cubicBezTo>
                    <a:pt x="2084" y="45482"/>
                    <a:pt x="2656" y="44875"/>
                    <a:pt x="3370" y="44815"/>
                  </a:cubicBezTo>
                  <a:close/>
                  <a:moveTo>
                    <a:pt x="3370" y="43029"/>
                  </a:moveTo>
                  <a:lnTo>
                    <a:pt x="3370" y="44565"/>
                  </a:lnTo>
                  <a:cubicBezTo>
                    <a:pt x="2513" y="44637"/>
                    <a:pt x="1834" y="45351"/>
                    <a:pt x="1834" y="46220"/>
                  </a:cubicBezTo>
                  <a:cubicBezTo>
                    <a:pt x="1834" y="47089"/>
                    <a:pt x="2584" y="47875"/>
                    <a:pt x="3489" y="47875"/>
                  </a:cubicBezTo>
                  <a:cubicBezTo>
                    <a:pt x="3846" y="47875"/>
                    <a:pt x="4180" y="47756"/>
                    <a:pt x="4453" y="47566"/>
                  </a:cubicBezTo>
                  <a:lnTo>
                    <a:pt x="5966" y="49399"/>
                  </a:lnTo>
                  <a:lnTo>
                    <a:pt x="5966" y="55745"/>
                  </a:lnTo>
                  <a:cubicBezTo>
                    <a:pt x="5668" y="55805"/>
                    <a:pt x="5454" y="56067"/>
                    <a:pt x="5454" y="56376"/>
                  </a:cubicBezTo>
                  <a:cubicBezTo>
                    <a:pt x="5454" y="56567"/>
                    <a:pt x="5525" y="56733"/>
                    <a:pt x="5656" y="56841"/>
                  </a:cubicBezTo>
                  <a:lnTo>
                    <a:pt x="3370" y="60531"/>
                  </a:lnTo>
                  <a:lnTo>
                    <a:pt x="3370" y="69842"/>
                  </a:lnTo>
                  <a:cubicBezTo>
                    <a:pt x="3239" y="69806"/>
                    <a:pt x="3096" y="69783"/>
                    <a:pt x="2941" y="69783"/>
                  </a:cubicBezTo>
                  <a:cubicBezTo>
                    <a:pt x="2703" y="69783"/>
                    <a:pt x="2465" y="69842"/>
                    <a:pt x="2251" y="69937"/>
                  </a:cubicBezTo>
                  <a:lnTo>
                    <a:pt x="251" y="66282"/>
                  </a:lnTo>
                  <a:lnTo>
                    <a:pt x="251" y="45482"/>
                  </a:lnTo>
                  <a:lnTo>
                    <a:pt x="3370" y="43029"/>
                  </a:lnTo>
                  <a:close/>
                  <a:moveTo>
                    <a:pt x="2941" y="70033"/>
                  </a:moveTo>
                  <a:cubicBezTo>
                    <a:pt x="3096" y="70033"/>
                    <a:pt x="3239" y="70056"/>
                    <a:pt x="3370" y="70092"/>
                  </a:cubicBezTo>
                  <a:lnTo>
                    <a:pt x="3370" y="70592"/>
                  </a:lnTo>
                  <a:cubicBezTo>
                    <a:pt x="3239" y="70533"/>
                    <a:pt x="3096" y="70497"/>
                    <a:pt x="2941" y="70497"/>
                  </a:cubicBezTo>
                  <a:cubicBezTo>
                    <a:pt x="2822" y="70497"/>
                    <a:pt x="2703" y="70521"/>
                    <a:pt x="2596" y="70557"/>
                  </a:cubicBezTo>
                  <a:lnTo>
                    <a:pt x="2370" y="70152"/>
                  </a:lnTo>
                  <a:cubicBezTo>
                    <a:pt x="2548" y="70080"/>
                    <a:pt x="2739" y="70033"/>
                    <a:pt x="2941" y="70033"/>
                  </a:cubicBezTo>
                  <a:close/>
                  <a:moveTo>
                    <a:pt x="3620" y="70199"/>
                  </a:moveTo>
                  <a:cubicBezTo>
                    <a:pt x="4061" y="70437"/>
                    <a:pt x="4358" y="70914"/>
                    <a:pt x="4358" y="71449"/>
                  </a:cubicBezTo>
                  <a:cubicBezTo>
                    <a:pt x="4358" y="71985"/>
                    <a:pt x="4061" y="72450"/>
                    <a:pt x="3620" y="72688"/>
                  </a:cubicBezTo>
                  <a:lnTo>
                    <a:pt x="3620" y="72116"/>
                  </a:lnTo>
                  <a:cubicBezTo>
                    <a:pt x="3787" y="71950"/>
                    <a:pt x="3894" y="71711"/>
                    <a:pt x="3894" y="71449"/>
                  </a:cubicBezTo>
                  <a:cubicBezTo>
                    <a:pt x="3894" y="71188"/>
                    <a:pt x="3787" y="70949"/>
                    <a:pt x="3620" y="70771"/>
                  </a:cubicBezTo>
                  <a:lnTo>
                    <a:pt x="3620" y="70199"/>
                  </a:lnTo>
                  <a:close/>
                  <a:moveTo>
                    <a:pt x="2156" y="70271"/>
                  </a:moveTo>
                  <a:lnTo>
                    <a:pt x="2382" y="70676"/>
                  </a:lnTo>
                  <a:cubicBezTo>
                    <a:pt x="2156" y="70854"/>
                    <a:pt x="2001" y="71128"/>
                    <a:pt x="2001" y="71449"/>
                  </a:cubicBezTo>
                  <a:cubicBezTo>
                    <a:pt x="2001" y="71926"/>
                    <a:pt x="2358" y="72331"/>
                    <a:pt x="2822" y="72390"/>
                  </a:cubicBezTo>
                  <a:lnTo>
                    <a:pt x="2822" y="72854"/>
                  </a:lnTo>
                  <a:cubicBezTo>
                    <a:pt x="2098" y="72783"/>
                    <a:pt x="1539" y="72191"/>
                    <a:pt x="1536" y="71444"/>
                  </a:cubicBezTo>
                  <a:lnTo>
                    <a:pt x="1536" y="71444"/>
                  </a:lnTo>
                  <a:cubicBezTo>
                    <a:pt x="1538" y="70958"/>
                    <a:pt x="1788" y="70520"/>
                    <a:pt x="2156" y="70271"/>
                  </a:cubicBezTo>
                  <a:close/>
                  <a:moveTo>
                    <a:pt x="3370" y="72295"/>
                  </a:moveTo>
                  <a:lnTo>
                    <a:pt x="3370" y="72795"/>
                  </a:lnTo>
                  <a:cubicBezTo>
                    <a:pt x="3275" y="72819"/>
                    <a:pt x="3168" y="72842"/>
                    <a:pt x="3072" y="72854"/>
                  </a:cubicBezTo>
                  <a:lnTo>
                    <a:pt x="3072" y="72390"/>
                  </a:lnTo>
                  <a:cubicBezTo>
                    <a:pt x="3179" y="72366"/>
                    <a:pt x="3275" y="72342"/>
                    <a:pt x="3370" y="72295"/>
                  </a:cubicBezTo>
                  <a:close/>
                  <a:moveTo>
                    <a:pt x="2429" y="0"/>
                  </a:moveTo>
                  <a:cubicBezTo>
                    <a:pt x="1905" y="0"/>
                    <a:pt x="1477" y="417"/>
                    <a:pt x="1477" y="941"/>
                  </a:cubicBezTo>
                  <a:cubicBezTo>
                    <a:pt x="1477" y="1429"/>
                    <a:pt x="1846" y="1822"/>
                    <a:pt x="2310" y="1881"/>
                  </a:cubicBezTo>
                  <a:lnTo>
                    <a:pt x="2310" y="18169"/>
                  </a:lnTo>
                  <a:lnTo>
                    <a:pt x="3370" y="19157"/>
                  </a:lnTo>
                  <a:lnTo>
                    <a:pt x="3370" y="28599"/>
                  </a:lnTo>
                  <a:lnTo>
                    <a:pt x="2286" y="28599"/>
                  </a:lnTo>
                  <a:lnTo>
                    <a:pt x="2286" y="31016"/>
                  </a:lnTo>
                  <a:lnTo>
                    <a:pt x="3370" y="31016"/>
                  </a:lnTo>
                  <a:lnTo>
                    <a:pt x="3370" y="31837"/>
                  </a:lnTo>
                  <a:lnTo>
                    <a:pt x="2286" y="31837"/>
                  </a:lnTo>
                  <a:lnTo>
                    <a:pt x="2286" y="34266"/>
                  </a:lnTo>
                  <a:lnTo>
                    <a:pt x="3370" y="34266"/>
                  </a:lnTo>
                  <a:lnTo>
                    <a:pt x="3370" y="35088"/>
                  </a:lnTo>
                  <a:lnTo>
                    <a:pt x="2286" y="35088"/>
                  </a:lnTo>
                  <a:lnTo>
                    <a:pt x="2286" y="37505"/>
                  </a:lnTo>
                  <a:lnTo>
                    <a:pt x="3370" y="37505"/>
                  </a:lnTo>
                  <a:lnTo>
                    <a:pt x="3370" y="38326"/>
                  </a:lnTo>
                  <a:lnTo>
                    <a:pt x="2286" y="38326"/>
                  </a:lnTo>
                  <a:lnTo>
                    <a:pt x="2286" y="40755"/>
                  </a:lnTo>
                  <a:lnTo>
                    <a:pt x="3370" y="40755"/>
                  </a:lnTo>
                  <a:lnTo>
                    <a:pt x="3370" y="42720"/>
                  </a:lnTo>
                  <a:lnTo>
                    <a:pt x="48" y="45327"/>
                  </a:lnTo>
                  <a:lnTo>
                    <a:pt x="0" y="45363"/>
                  </a:lnTo>
                  <a:lnTo>
                    <a:pt x="0" y="66354"/>
                  </a:lnTo>
                  <a:lnTo>
                    <a:pt x="2048" y="70056"/>
                  </a:lnTo>
                  <a:cubicBezTo>
                    <a:pt x="1584" y="70354"/>
                    <a:pt x="1286" y="70866"/>
                    <a:pt x="1286" y="71449"/>
                  </a:cubicBezTo>
                  <a:cubicBezTo>
                    <a:pt x="1286" y="72319"/>
                    <a:pt x="1965" y="73033"/>
                    <a:pt x="2822" y="73104"/>
                  </a:cubicBezTo>
                  <a:lnTo>
                    <a:pt x="2822" y="88904"/>
                  </a:lnTo>
                  <a:lnTo>
                    <a:pt x="3072" y="88904"/>
                  </a:lnTo>
                  <a:lnTo>
                    <a:pt x="3072" y="73104"/>
                  </a:lnTo>
                  <a:cubicBezTo>
                    <a:pt x="3168" y="73093"/>
                    <a:pt x="3275" y="73081"/>
                    <a:pt x="3370" y="73045"/>
                  </a:cubicBezTo>
                  <a:lnTo>
                    <a:pt x="3370" y="88892"/>
                  </a:lnTo>
                  <a:lnTo>
                    <a:pt x="3620" y="88892"/>
                  </a:lnTo>
                  <a:lnTo>
                    <a:pt x="3620" y="72962"/>
                  </a:lnTo>
                  <a:cubicBezTo>
                    <a:pt x="4191" y="72712"/>
                    <a:pt x="4608" y="72128"/>
                    <a:pt x="4608" y="71449"/>
                  </a:cubicBezTo>
                  <a:cubicBezTo>
                    <a:pt x="4608" y="70771"/>
                    <a:pt x="4191" y="70199"/>
                    <a:pt x="3620" y="69937"/>
                  </a:cubicBezTo>
                  <a:lnTo>
                    <a:pt x="3620" y="60603"/>
                  </a:lnTo>
                  <a:lnTo>
                    <a:pt x="5858" y="56983"/>
                  </a:lnTo>
                  <a:cubicBezTo>
                    <a:pt x="5930" y="57007"/>
                    <a:pt x="6013" y="57019"/>
                    <a:pt x="6096" y="57019"/>
                  </a:cubicBezTo>
                  <a:cubicBezTo>
                    <a:pt x="6442" y="57019"/>
                    <a:pt x="6739" y="56733"/>
                    <a:pt x="6739" y="56376"/>
                  </a:cubicBezTo>
                  <a:cubicBezTo>
                    <a:pt x="6739" y="56067"/>
                    <a:pt x="6513" y="55805"/>
                    <a:pt x="6216" y="55757"/>
                  </a:cubicBezTo>
                  <a:lnTo>
                    <a:pt x="6216" y="55745"/>
                  </a:lnTo>
                  <a:lnTo>
                    <a:pt x="6216" y="49316"/>
                  </a:lnTo>
                  <a:lnTo>
                    <a:pt x="4644" y="47423"/>
                  </a:lnTo>
                  <a:cubicBezTo>
                    <a:pt x="4953" y="47113"/>
                    <a:pt x="5156" y="46696"/>
                    <a:pt x="5156" y="46220"/>
                  </a:cubicBezTo>
                  <a:cubicBezTo>
                    <a:pt x="5156" y="45351"/>
                    <a:pt x="4477" y="44637"/>
                    <a:pt x="3620" y="44577"/>
                  </a:cubicBezTo>
                  <a:lnTo>
                    <a:pt x="3620" y="42839"/>
                  </a:lnTo>
                  <a:lnTo>
                    <a:pt x="9180" y="38469"/>
                  </a:lnTo>
                  <a:lnTo>
                    <a:pt x="9216" y="38434"/>
                  </a:lnTo>
                  <a:lnTo>
                    <a:pt x="9216" y="24646"/>
                  </a:lnTo>
                  <a:cubicBezTo>
                    <a:pt x="9514" y="24598"/>
                    <a:pt x="9740" y="24337"/>
                    <a:pt x="9740" y="24027"/>
                  </a:cubicBezTo>
                  <a:cubicBezTo>
                    <a:pt x="9740" y="23670"/>
                    <a:pt x="9454" y="23384"/>
                    <a:pt x="9097" y="23384"/>
                  </a:cubicBezTo>
                  <a:cubicBezTo>
                    <a:pt x="8894" y="23384"/>
                    <a:pt x="8704" y="23479"/>
                    <a:pt x="8585" y="23634"/>
                  </a:cubicBezTo>
                  <a:lnTo>
                    <a:pt x="3620" y="19050"/>
                  </a:lnTo>
                  <a:lnTo>
                    <a:pt x="3620" y="8013"/>
                  </a:lnTo>
                  <a:lnTo>
                    <a:pt x="3370" y="8013"/>
                  </a:lnTo>
                  <a:lnTo>
                    <a:pt x="3370" y="18824"/>
                  </a:lnTo>
                  <a:lnTo>
                    <a:pt x="2548" y="18062"/>
                  </a:lnTo>
                  <a:lnTo>
                    <a:pt x="2548" y="1881"/>
                  </a:lnTo>
                  <a:cubicBezTo>
                    <a:pt x="3025" y="1822"/>
                    <a:pt x="3382" y="1429"/>
                    <a:pt x="3382" y="941"/>
                  </a:cubicBezTo>
                  <a:cubicBezTo>
                    <a:pt x="3382" y="417"/>
                    <a:pt x="2953" y="0"/>
                    <a:pt x="2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3" name="Google Shape;363;p8"/>
          <p:cNvGrpSpPr/>
          <p:nvPr/>
        </p:nvGrpSpPr>
        <p:grpSpPr>
          <a:xfrm rot="10800000" flipH="1">
            <a:off x="-812833" y="-783795"/>
            <a:ext cx="3306400" cy="3859000"/>
            <a:chOff x="2693662" y="1511141"/>
            <a:chExt cx="2479800" cy="2894250"/>
          </a:xfrm>
        </p:grpSpPr>
        <p:sp>
          <p:nvSpPr>
            <p:cNvPr id="364" name="Google Shape;364;p8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7" name="Google Shape;377;p8"/>
          <p:cNvGrpSpPr/>
          <p:nvPr/>
        </p:nvGrpSpPr>
        <p:grpSpPr>
          <a:xfrm flipH="1">
            <a:off x="9894233" y="4215272"/>
            <a:ext cx="3306400" cy="3859000"/>
            <a:chOff x="2693662" y="1511141"/>
            <a:chExt cx="2479800" cy="2894250"/>
          </a:xfrm>
        </p:grpSpPr>
        <p:sp>
          <p:nvSpPr>
            <p:cNvPr id="378" name="Google Shape;378;p8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6327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3500032" scaled="0"/>
        </a:gra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9"/>
          <p:cNvGrpSpPr/>
          <p:nvPr/>
        </p:nvGrpSpPr>
        <p:grpSpPr>
          <a:xfrm>
            <a:off x="9880183" y="-645045"/>
            <a:ext cx="3306400" cy="8193000"/>
            <a:chOff x="7410137" y="-483784"/>
            <a:chExt cx="2479800" cy="6144750"/>
          </a:xfrm>
        </p:grpSpPr>
        <p:sp>
          <p:nvSpPr>
            <p:cNvPr id="393" name="Google Shape;393;p9"/>
            <p:cNvSpPr/>
            <p:nvPr/>
          </p:nvSpPr>
          <p:spPr>
            <a:xfrm>
              <a:off x="7996512" y="491370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7996512" y="-158730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8589262" y="1663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8589262" y="8164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7996512" y="11414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7410137" y="8164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7410137" y="1663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8589262" y="14665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7410137" y="14665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7996512" y="17915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8589262" y="-483784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9175637" y="4913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9175637" y="11414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8589262" y="21166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7996512" y="24416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8589262" y="27667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7996512" y="30917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8589262" y="34168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7996512" y="37418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8589262" y="40669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7996512" y="43919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7410137" y="47170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7996512" y="50420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8589262" y="47170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7" name="Google Shape;417;p9"/>
          <p:cNvSpPr txBox="1">
            <a:spLocks noGrp="1"/>
          </p:cNvSpPr>
          <p:nvPr>
            <p:ph type="title"/>
          </p:nvPr>
        </p:nvSpPr>
        <p:spPr>
          <a:xfrm>
            <a:off x="950967" y="1828533"/>
            <a:ext cx="5380000" cy="10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9"/>
          <p:cNvSpPr txBox="1">
            <a:spLocks noGrp="1"/>
          </p:cNvSpPr>
          <p:nvPr>
            <p:ph type="subTitle" idx="1"/>
          </p:nvPr>
        </p:nvSpPr>
        <p:spPr>
          <a:xfrm>
            <a:off x="950967" y="2913467"/>
            <a:ext cx="5380000" cy="21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419" name="Google Shape;419;p9"/>
          <p:cNvSpPr>
            <a:spLocks noGrp="1"/>
          </p:cNvSpPr>
          <p:nvPr>
            <p:ph type="pic" idx="2"/>
          </p:nvPr>
        </p:nvSpPr>
        <p:spPr>
          <a:xfrm>
            <a:off x="6895300" y="880667"/>
            <a:ext cx="4286800" cy="5141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420" name="Google Shape;420;p9"/>
          <p:cNvGrpSpPr/>
          <p:nvPr/>
        </p:nvGrpSpPr>
        <p:grpSpPr>
          <a:xfrm>
            <a:off x="-50467" y="5924736"/>
            <a:ext cx="4433667" cy="738800"/>
            <a:chOff x="-37850" y="4443552"/>
            <a:chExt cx="3325250" cy="554100"/>
          </a:xfrm>
        </p:grpSpPr>
        <p:cxnSp>
          <p:nvCxnSpPr>
            <p:cNvPr id="421" name="Google Shape;421;p9"/>
            <p:cNvCxnSpPr/>
            <p:nvPr/>
          </p:nvCxnSpPr>
          <p:spPr>
            <a:xfrm>
              <a:off x="-600" y="4864825"/>
              <a:ext cx="3288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22" name="Google Shape;422;p9"/>
            <p:cNvCxnSpPr/>
            <p:nvPr/>
          </p:nvCxnSpPr>
          <p:spPr>
            <a:xfrm>
              <a:off x="-600" y="4720600"/>
              <a:ext cx="2076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23" name="Google Shape;423;p9"/>
            <p:cNvCxnSpPr/>
            <p:nvPr/>
          </p:nvCxnSpPr>
          <p:spPr>
            <a:xfrm>
              <a:off x="-37850" y="4443552"/>
              <a:ext cx="1372800" cy="554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94839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2B16-A591-45B5-AAAF-3B2EE1A751D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3E24-2AD0-44AB-A12B-36F87F349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089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dk1"/>
        </a:solid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 txBox="1">
            <a:spLocks noGrp="1"/>
          </p:cNvSpPr>
          <p:nvPr>
            <p:ph type="title"/>
          </p:nvPr>
        </p:nvSpPr>
        <p:spPr>
          <a:xfrm>
            <a:off x="950967" y="4749567"/>
            <a:ext cx="4142800" cy="1395200"/>
          </a:xfrm>
          <a:prstGeom prst="rect">
            <a:avLst/>
          </a:prstGeom>
          <a:gradFill>
            <a:gsLst>
              <a:gs pos="0">
                <a:schemeClr val="accent3"/>
              </a:gs>
              <a:gs pos="3000">
                <a:schemeClr val="accent2"/>
              </a:gs>
              <a:gs pos="9000">
                <a:schemeClr val="accent1"/>
              </a:gs>
              <a:gs pos="22000">
                <a:schemeClr val="lt2"/>
              </a:gs>
              <a:gs pos="46000">
                <a:schemeClr val="dk1"/>
              </a:gs>
              <a:gs pos="100000">
                <a:schemeClr val="dk1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26" name="Google Shape;426;p10"/>
          <p:cNvGrpSpPr/>
          <p:nvPr/>
        </p:nvGrpSpPr>
        <p:grpSpPr>
          <a:xfrm rot="5400000">
            <a:off x="9972834" y="-877800"/>
            <a:ext cx="1130733" cy="3307567"/>
            <a:chOff x="8231675" y="0"/>
            <a:chExt cx="848050" cy="2480675"/>
          </a:xfrm>
        </p:grpSpPr>
        <p:sp>
          <p:nvSpPr>
            <p:cNvPr id="427" name="Google Shape;427;p10"/>
            <p:cNvSpPr/>
            <p:nvPr/>
          </p:nvSpPr>
          <p:spPr>
            <a:xfrm rot="10800000">
              <a:off x="8793650" y="15055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10"/>
            <p:cNvSpPr/>
            <p:nvPr/>
          </p:nvSpPr>
          <p:spPr>
            <a:xfrm rot="10800000">
              <a:off x="8793650" y="14689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10"/>
            <p:cNvSpPr/>
            <p:nvPr/>
          </p:nvSpPr>
          <p:spPr>
            <a:xfrm rot="10800000">
              <a:off x="8793650" y="13954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10"/>
            <p:cNvSpPr/>
            <p:nvPr/>
          </p:nvSpPr>
          <p:spPr>
            <a:xfrm rot="10800000">
              <a:off x="8793650" y="143200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10"/>
            <p:cNvSpPr/>
            <p:nvPr/>
          </p:nvSpPr>
          <p:spPr>
            <a:xfrm rot="10800000">
              <a:off x="8793650" y="1615675"/>
              <a:ext cx="6275" cy="14900"/>
            </a:xfrm>
            <a:custGeom>
              <a:avLst/>
              <a:gdLst/>
              <a:ahLst/>
              <a:cxnLst/>
              <a:rect l="l" t="t" r="r" b="b"/>
              <a:pathLst>
                <a:path w="251" h="596" extrusionOk="0">
                  <a:moveTo>
                    <a:pt x="1" y="1"/>
                  </a:moveTo>
                  <a:lnTo>
                    <a:pt x="1" y="596"/>
                  </a:lnTo>
                  <a:lnTo>
                    <a:pt x="251" y="59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10"/>
            <p:cNvSpPr/>
            <p:nvPr/>
          </p:nvSpPr>
          <p:spPr>
            <a:xfrm rot="10800000">
              <a:off x="8701075" y="33037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10"/>
            <p:cNvSpPr/>
            <p:nvPr/>
          </p:nvSpPr>
          <p:spPr>
            <a:xfrm rot="10800000">
              <a:off x="8793650" y="135877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10"/>
            <p:cNvSpPr/>
            <p:nvPr/>
          </p:nvSpPr>
          <p:spPr>
            <a:xfrm rot="10800000">
              <a:off x="8793650" y="15790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10"/>
            <p:cNvSpPr/>
            <p:nvPr/>
          </p:nvSpPr>
          <p:spPr>
            <a:xfrm rot="10800000">
              <a:off x="8793650" y="10650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10"/>
            <p:cNvSpPr/>
            <p:nvPr/>
          </p:nvSpPr>
          <p:spPr>
            <a:xfrm rot="10800000">
              <a:off x="8793650" y="11019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10"/>
            <p:cNvSpPr/>
            <p:nvPr/>
          </p:nvSpPr>
          <p:spPr>
            <a:xfrm rot="10800000">
              <a:off x="8793650" y="11385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10"/>
            <p:cNvSpPr/>
            <p:nvPr/>
          </p:nvSpPr>
          <p:spPr>
            <a:xfrm rot="10800000">
              <a:off x="8793650" y="99177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10"/>
            <p:cNvSpPr/>
            <p:nvPr/>
          </p:nvSpPr>
          <p:spPr>
            <a:xfrm rot="10800000">
              <a:off x="8793650" y="11751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10"/>
            <p:cNvSpPr/>
            <p:nvPr/>
          </p:nvSpPr>
          <p:spPr>
            <a:xfrm rot="10800000">
              <a:off x="8793650" y="12852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10"/>
            <p:cNvSpPr/>
            <p:nvPr/>
          </p:nvSpPr>
          <p:spPr>
            <a:xfrm rot="10800000">
              <a:off x="8793650" y="13218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10"/>
            <p:cNvSpPr/>
            <p:nvPr/>
          </p:nvSpPr>
          <p:spPr>
            <a:xfrm rot="10800000">
              <a:off x="8793650" y="12486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0"/>
            <p:cNvSpPr/>
            <p:nvPr/>
          </p:nvSpPr>
          <p:spPr>
            <a:xfrm rot="10800000">
              <a:off x="8793650" y="10284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10"/>
            <p:cNvSpPr/>
            <p:nvPr/>
          </p:nvSpPr>
          <p:spPr>
            <a:xfrm rot="10800000">
              <a:off x="8793650" y="15421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10"/>
            <p:cNvSpPr/>
            <p:nvPr/>
          </p:nvSpPr>
          <p:spPr>
            <a:xfrm rot="10800000">
              <a:off x="8701075" y="6238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0"/>
            <p:cNvSpPr/>
            <p:nvPr/>
          </p:nvSpPr>
          <p:spPr>
            <a:xfrm rot="10800000">
              <a:off x="8701075" y="3670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10"/>
            <p:cNvSpPr/>
            <p:nvPr/>
          </p:nvSpPr>
          <p:spPr>
            <a:xfrm rot="10800000">
              <a:off x="8701075" y="587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10"/>
            <p:cNvSpPr/>
            <p:nvPr/>
          </p:nvSpPr>
          <p:spPr>
            <a:xfrm rot="10800000">
              <a:off x="8701075" y="5137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0"/>
            <p:cNvSpPr/>
            <p:nvPr/>
          </p:nvSpPr>
          <p:spPr>
            <a:xfrm rot="10800000">
              <a:off x="8701075" y="6604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10"/>
            <p:cNvSpPr/>
            <p:nvPr/>
          </p:nvSpPr>
          <p:spPr>
            <a:xfrm rot="10800000">
              <a:off x="8701075" y="40360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10"/>
            <p:cNvSpPr/>
            <p:nvPr/>
          </p:nvSpPr>
          <p:spPr>
            <a:xfrm rot="10800000">
              <a:off x="8701075" y="4405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0"/>
            <p:cNvSpPr/>
            <p:nvPr/>
          </p:nvSpPr>
          <p:spPr>
            <a:xfrm rot="10800000">
              <a:off x="8701075" y="4771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10"/>
            <p:cNvSpPr/>
            <p:nvPr/>
          </p:nvSpPr>
          <p:spPr>
            <a:xfrm rot="10800000">
              <a:off x="8701075" y="69740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10"/>
            <p:cNvSpPr/>
            <p:nvPr/>
          </p:nvSpPr>
          <p:spPr>
            <a:xfrm rot="10800000">
              <a:off x="8701075" y="7706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10"/>
            <p:cNvSpPr/>
            <p:nvPr/>
          </p:nvSpPr>
          <p:spPr>
            <a:xfrm rot="10800000">
              <a:off x="8701075" y="2202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10"/>
            <p:cNvSpPr/>
            <p:nvPr/>
          </p:nvSpPr>
          <p:spPr>
            <a:xfrm rot="10800000">
              <a:off x="8701075" y="7340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10"/>
            <p:cNvSpPr/>
            <p:nvPr/>
          </p:nvSpPr>
          <p:spPr>
            <a:xfrm rot="10800000">
              <a:off x="8701075" y="880750"/>
              <a:ext cx="13725" cy="17300"/>
            </a:xfrm>
            <a:custGeom>
              <a:avLst/>
              <a:gdLst/>
              <a:ahLst/>
              <a:cxnLst/>
              <a:rect l="l" t="t" r="r" b="b"/>
              <a:pathLst>
                <a:path w="549" h="692" extrusionOk="0">
                  <a:moveTo>
                    <a:pt x="179" y="1"/>
                  </a:moveTo>
                  <a:lnTo>
                    <a:pt x="1" y="168"/>
                  </a:lnTo>
                  <a:lnTo>
                    <a:pt x="298" y="489"/>
                  </a:lnTo>
                  <a:lnTo>
                    <a:pt x="298" y="691"/>
                  </a:lnTo>
                  <a:lnTo>
                    <a:pt x="549" y="691"/>
                  </a:lnTo>
                  <a:lnTo>
                    <a:pt x="549" y="39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10"/>
            <p:cNvSpPr/>
            <p:nvPr/>
          </p:nvSpPr>
          <p:spPr>
            <a:xfrm rot="10800000">
              <a:off x="8701075" y="1836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10"/>
            <p:cNvSpPr/>
            <p:nvPr/>
          </p:nvSpPr>
          <p:spPr>
            <a:xfrm rot="10800000">
              <a:off x="8701075" y="2934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10"/>
            <p:cNvSpPr/>
            <p:nvPr/>
          </p:nvSpPr>
          <p:spPr>
            <a:xfrm rot="10800000">
              <a:off x="8747500" y="934625"/>
              <a:ext cx="16700" cy="17600"/>
            </a:xfrm>
            <a:custGeom>
              <a:avLst/>
              <a:gdLst/>
              <a:ahLst/>
              <a:cxnLst/>
              <a:rect l="l" t="t" r="r" b="b"/>
              <a:pathLst>
                <a:path w="668" h="704" extrusionOk="0">
                  <a:moveTo>
                    <a:pt x="179" y="1"/>
                  </a:moveTo>
                  <a:lnTo>
                    <a:pt x="0" y="168"/>
                  </a:lnTo>
                  <a:lnTo>
                    <a:pt x="489" y="703"/>
                  </a:lnTo>
                  <a:lnTo>
                    <a:pt x="667" y="549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10"/>
            <p:cNvSpPr/>
            <p:nvPr/>
          </p:nvSpPr>
          <p:spPr>
            <a:xfrm rot="10800000">
              <a:off x="8701075" y="2568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10"/>
            <p:cNvSpPr/>
            <p:nvPr/>
          </p:nvSpPr>
          <p:spPr>
            <a:xfrm rot="10800000">
              <a:off x="8701075" y="8075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10"/>
            <p:cNvSpPr/>
            <p:nvPr/>
          </p:nvSpPr>
          <p:spPr>
            <a:xfrm rot="10800000">
              <a:off x="8722500" y="907550"/>
              <a:ext cx="17000" cy="17575"/>
            </a:xfrm>
            <a:custGeom>
              <a:avLst/>
              <a:gdLst/>
              <a:ahLst/>
              <a:cxnLst/>
              <a:rect l="l" t="t" r="r" b="b"/>
              <a:pathLst>
                <a:path w="680" h="703" extrusionOk="0">
                  <a:moveTo>
                    <a:pt x="179" y="0"/>
                  </a:moveTo>
                  <a:lnTo>
                    <a:pt x="1" y="167"/>
                  </a:lnTo>
                  <a:lnTo>
                    <a:pt x="489" y="703"/>
                  </a:lnTo>
                  <a:lnTo>
                    <a:pt x="679" y="5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10"/>
            <p:cNvSpPr/>
            <p:nvPr/>
          </p:nvSpPr>
          <p:spPr>
            <a:xfrm rot="10800000">
              <a:off x="8701075" y="8441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10"/>
            <p:cNvSpPr/>
            <p:nvPr/>
          </p:nvSpPr>
          <p:spPr>
            <a:xfrm rot="10800000">
              <a:off x="8864775" y="0"/>
              <a:ext cx="214950" cy="1589500"/>
            </a:xfrm>
            <a:custGeom>
              <a:avLst/>
              <a:gdLst/>
              <a:ahLst/>
              <a:cxnLst/>
              <a:rect l="l" t="t" r="r" b="b"/>
              <a:pathLst>
                <a:path w="8598" h="63580" extrusionOk="0">
                  <a:moveTo>
                    <a:pt x="2644" y="23123"/>
                  </a:moveTo>
                  <a:cubicBezTo>
                    <a:pt x="2989" y="23123"/>
                    <a:pt x="3299" y="23242"/>
                    <a:pt x="3537" y="23444"/>
                  </a:cubicBezTo>
                  <a:lnTo>
                    <a:pt x="3215" y="23777"/>
                  </a:lnTo>
                  <a:cubicBezTo>
                    <a:pt x="3061" y="23658"/>
                    <a:pt x="2858" y="23587"/>
                    <a:pt x="2644" y="23587"/>
                  </a:cubicBezTo>
                  <a:cubicBezTo>
                    <a:pt x="2120" y="23587"/>
                    <a:pt x="1691" y="24004"/>
                    <a:pt x="1691" y="24528"/>
                  </a:cubicBezTo>
                  <a:cubicBezTo>
                    <a:pt x="1691" y="25016"/>
                    <a:pt x="2061" y="25409"/>
                    <a:pt x="2525" y="25468"/>
                  </a:cubicBezTo>
                  <a:lnTo>
                    <a:pt x="2525" y="25933"/>
                  </a:lnTo>
                  <a:cubicBezTo>
                    <a:pt x="1799" y="25873"/>
                    <a:pt x="1227" y="25266"/>
                    <a:pt x="1227" y="24528"/>
                  </a:cubicBezTo>
                  <a:cubicBezTo>
                    <a:pt x="1227" y="23754"/>
                    <a:pt x="1870" y="23123"/>
                    <a:pt x="2644" y="23123"/>
                  </a:cubicBezTo>
                  <a:close/>
                  <a:moveTo>
                    <a:pt x="3716" y="23611"/>
                  </a:moveTo>
                  <a:cubicBezTo>
                    <a:pt x="3930" y="23861"/>
                    <a:pt x="4061" y="24182"/>
                    <a:pt x="4061" y="24528"/>
                  </a:cubicBezTo>
                  <a:cubicBezTo>
                    <a:pt x="4061" y="25266"/>
                    <a:pt x="3489" y="25873"/>
                    <a:pt x="2763" y="25933"/>
                  </a:cubicBezTo>
                  <a:lnTo>
                    <a:pt x="2763" y="25468"/>
                  </a:lnTo>
                  <a:cubicBezTo>
                    <a:pt x="3227" y="25409"/>
                    <a:pt x="3596" y="25016"/>
                    <a:pt x="3596" y="24528"/>
                  </a:cubicBezTo>
                  <a:cubicBezTo>
                    <a:pt x="3596" y="24313"/>
                    <a:pt x="3513" y="24111"/>
                    <a:pt x="3394" y="23944"/>
                  </a:cubicBezTo>
                  <a:lnTo>
                    <a:pt x="3716" y="23611"/>
                  </a:lnTo>
                  <a:close/>
                  <a:moveTo>
                    <a:pt x="4620" y="47959"/>
                  </a:moveTo>
                  <a:lnTo>
                    <a:pt x="4978" y="48316"/>
                  </a:lnTo>
                  <a:cubicBezTo>
                    <a:pt x="4942" y="48423"/>
                    <a:pt x="4918" y="48519"/>
                    <a:pt x="4918" y="48638"/>
                  </a:cubicBezTo>
                  <a:cubicBezTo>
                    <a:pt x="4918" y="49078"/>
                    <a:pt x="5216" y="49447"/>
                    <a:pt x="5632" y="49554"/>
                  </a:cubicBezTo>
                  <a:lnTo>
                    <a:pt x="5632" y="50031"/>
                  </a:lnTo>
                  <a:cubicBezTo>
                    <a:pt x="4966" y="49912"/>
                    <a:pt x="4454" y="49340"/>
                    <a:pt x="4454" y="48638"/>
                  </a:cubicBezTo>
                  <a:cubicBezTo>
                    <a:pt x="4454" y="48388"/>
                    <a:pt x="4513" y="48161"/>
                    <a:pt x="4620" y="47959"/>
                  </a:cubicBezTo>
                  <a:close/>
                  <a:moveTo>
                    <a:pt x="5871" y="47221"/>
                  </a:moveTo>
                  <a:cubicBezTo>
                    <a:pt x="6644" y="47221"/>
                    <a:pt x="7275" y="47864"/>
                    <a:pt x="7275" y="48638"/>
                  </a:cubicBezTo>
                  <a:cubicBezTo>
                    <a:pt x="7275" y="49412"/>
                    <a:pt x="6644" y="50043"/>
                    <a:pt x="5871" y="50055"/>
                  </a:cubicBezTo>
                  <a:lnTo>
                    <a:pt x="5871" y="49590"/>
                  </a:lnTo>
                  <a:cubicBezTo>
                    <a:pt x="6394" y="49578"/>
                    <a:pt x="6811" y="49162"/>
                    <a:pt x="6811" y="48638"/>
                  </a:cubicBezTo>
                  <a:cubicBezTo>
                    <a:pt x="6811" y="48114"/>
                    <a:pt x="6394" y="47685"/>
                    <a:pt x="5871" y="47685"/>
                  </a:cubicBezTo>
                  <a:cubicBezTo>
                    <a:pt x="5549" y="47685"/>
                    <a:pt x="5263" y="47852"/>
                    <a:pt x="5097" y="48090"/>
                  </a:cubicBezTo>
                  <a:lnTo>
                    <a:pt x="4763" y="47757"/>
                  </a:lnTo>
                  <a:cubicBezTo>
                    <a:pt x="5025" y="47435"/>
                    <a:pt x="5418" y="47221"/>
                    <a:pt x="5871" y="47221"/>
                  </a:cubicBezTo>
                  <a:close/>
                  <a:moveTo>
                    <a:pt x="6311" y="1"/>
                  </a:moveTo>
                  <a:cubicBezTo>
                    <a:pt x="5787" y="1"/>
                    <a:pt x="5370" y="417"/>
                    <a:pt x="5370" y="941"/>
                  </a:cubicBezTo>
                  <a:cubicBezTo>
                    <a:pt x="5370" y="1382"/>
                    <a:pt x="5668" y="1751"/>
                    <a:pt x="6073" y="1858"/>
                  </a:cubicBezTo>
                  <a:lnTo>
                    <a:pt x="6073" y="20860"/>
                  </a:lnTo>
                  <a:lnTo>
                    <a:pt x="3716" y="23266"/>
                  </a:lnTo>
                  <a:cubicBezTo>
                    <a:pt x="3430" y="23015"/>
                    <a:pt x="3049" y="22873"/>
                    <a:pt x="2644" y="22873"/>
                  </a:cubicBezTo>
                  <a:cubicBezTo>
                    <a:pt x="1918" y="22873"/>
                    <a:pt x="1287" y="23349"/>
                    <a:pt x="1072" y="24016"/>
                  </a:cubicBezTo>
                  <a:lnTo>
                    <a:pt x="1072" y="15586"/>
                  </a:lnTo>
                  <a:cubicBezTo>
                    <a:pt x="1537" y="15526"/>
                    <a:pt x="1894" y="15134"/>
                    <a:pt x="1894" y="14645"/>
                  </a:cubicBezTo>
                  <a:cubicBezTo>
                    <a:pt x="1894" y="14122"/>
                    <a:pt x="1477" y="13693"/>
                    <a:pt x="953" y="13693"/>
                  </a:cubicBezTo>
                  <a:cubicBezTo>
                    <a:pt x="429" y="13693"/>
                    <a:pt x="1" y="14122"/>
                    <a:pt x="1" y="14645"/>
                  </a:cubicBezTo>
                  <a:cubicBezTo>
                    <a:pt x="1" y="15134"/>
                    <a:pt x="358" y="15526"/>
                    <a:pt x="834" y="15586"/>
                  </a:cubicBezTo>
                  <a:lnTo>
                    <a:pt x="834" y="43399"/>
                  </a:lnTo>
                  <a:cubicBezTo>
                    <a:pt x="537" y="43458"/>
                    <a:pt x="310" y="43720"/>
                    <a:pt x="310" y="44030"/>
                  </a:cubicBezTo>
                  <a:cubicBezTo>
                    <a:pt x="310" y="44387"/>
                    <a:pt x="596" y="44673"/>
                    <a:pt x="953" y="44673"/>
                  </a:cubicBezTo>
                  <a:cubicBezTo>
                    <a:pt x="1084" y="44673"/>
                    <a:pt x="1203" y="44637"/>
                    <a:pt x="1299" y="44566"/>
                  </a:cubicBezTo>
                  <a:lnTo>
                    <a:pt x="4454" y="47780"/>
                  </a:lnTo>
                  <a:cubicBezTo>
                    <a:pt x="4299" y="48030"/>
                    <a:pt x="4216" y="48328"/>
                    <a:pt x="4216" y="48638"/>
                  </a:cubicBezTo>
                  <a:cubicBezTo>
                    <a:pt x="4216" y="49471"/>
                    <a:pt x="4835" y="50162"/>
                    <a:pt x="5632" y="50269"/>
                  </a:cubicBezTo>
                  <a:lnTo>
                    <a:pt x="5632" y="63556"/>
                  </a:lnTo>
                  <a:lnTo>
                    <a:pt x="5871" y="63556"/>
                  </a:lnTo>
                  <a:lnTo>
                    <a:pt x="5871" y="50293"/>
                  </a:lnTo>
                  <a:cubicBezTo>
                    <a:pt x="6787" y="50293"/>
                    <a:pt x="7526" y="49543"/>
                    <a:pt x="7526" y="48638"/>
                  </a:cubicBezTo>
                  <a:cubicBezTo>
                    <a:pt x="7526" y="47721"/>
                    <a:pt x="6775" y="46983"/>
                    <a:pt x="5871" y="46983"/>
                  </a:cubicBezTo>
                  <a:cubicBezTo>
                    <a:pt x="5359" y="46983"/>
                    <a:pt x="4894" y="47209"/>
                    <a:pt x="4597" y="47578"/>
                  </a:cubicBezTo>
                  <a:lnTo>
                    <a:pt x="1477" y="44399"/>
                  </a:lnTo>
                  <a:cubicBezTo>
                    <a:pt x="1549" y="44292"/>
                    <a:pt x="1596" y="44173"/>
                    <a:pt x="1596" y="44030"/>
                  </a:cubicBezTo>
                  <a:cubicBezTo>
                    <a:pt x="1596" y="43720"/>
                    <a:pt x="1370" y="43458"/>
                    <a:pt x="1072" y="43399"/>
                  </a:cubicBezTo>
                  <a:lnTo>
                    <a:pt x="1072" y="25040"/>
                  </a:lnTo>
                  <a:cubicBezTo>
                    <a:pt x="1275" y="25671"/>
                    <a:pt x="1846" y="26123"/>
                    <a:pt x="2525" y="26171"/>
                  </a:cubicBezTo>
                  <a:lnTo>
                    <a:pt x="2525" y="34957"/>
                  </a:lnTo>
                  <a:lnTo>
                    <a:pt x="7537" y="44220"/>
                  </a:lnTo>
                  <a:cubicBezTo>
                    <a:pt x="7406" y="44340"/>
                    <a:pt x="7311" y="44506"/>
                    <a:pt x="7311" y="44697"/>
                  </a:cubicBezTo>
                  <a:cubicBezTo>
                    <a:pt x="7311" y="45054"/>
                    <a:pt x="7609" y="45340"/>
                    <a:pt x="7954" y="45340"/>
                  </a:cubicBezTo>
                  <a:lnTo>
                    <a:pt x="7954" y="63580"/>
                  </a:lnTo>
                  <a:lnTo>
                    <a:pt x="8204" y="63580"/>
                  </a:lnTo>
                  <a:lnTo>
                    <a:pt x="8204" y="45292"/>
                  </a:lnTo>
                  <a:cubicBezTo>
                    <a:pt x="8430" y="45197"/>
                    <a:pt x="8597" y="44971"/>
                    <a:pt x="8597" y="44697"/>
                  </a:cubicBezTo>
                  <a:cubicBezTo>
                    <a:pt x="8597" y="44340"/>
                    <a:pt x="8311" y="44054"/>
                    <a:pt x="7954" y="44054"/>
                  </a:cubicBezTo>
                  <a:lnTo>
                    <a:pt x="7966" y="44066"/>
                  </a:lnTo>
                  <a:cubicBezTo>
                    <a:pt x="7883" y="44066"/>
                    <a:pt x="7811" y="44078"/>
                    <a:pt x="7740" y="44101"/>
                  </a:cubicBezTo>
                  <a:lnTo>
                    <a:pt x="2763" y="34910"/>
                  </a:lnTo>
                  <a:lnTo>
                    <a:pt x="2763" y="26183"/>
                  </a:lnTo>
                  <a:cubicBezTo>
                    <a:pt x="3620" y="26123"/>
                    <a:pt x="4299" y="25409"/>
                    <a:pt x="4299" y="24528"/>
                  </a:cubicBezTo>
                  <a:cubicBezTo>
                    <a:pt x="4299" y="24111"/>
                    <a:pt x="4144" y="23730"/>
                    <a:pt x="3894" y="23444"/>
                  </a:cubicBezTo>
                  <a:lnTo>
                    <a:pt x="6275" y="21003"/>
                  </a:lnTo>
                  <a:lnTo>
                    <a:pt x="6311" y="20968"/>
                  </a:lnTo>
                  <a:lnTo>
                    <a:pt x="6311" y="8502"/>
                  </a:lnTo>
                  <a:lnTo>
                    <a:pt x="6716" y="9026"/>
                  </a:lnTo>
                  <a:lnTo>
                    <a:pt x="6918" y="8883"/>
                  </a:lnTo>
                  <a:lnTo>
                    <a:pt x="6466" y="8299"/>
                  </a:lnTo>
                  <a:lnTo>
                    <a:pt x="6311" y="8407"/>
                  </a:lnTo>
                  <a:lnTo>
                    <a:pt x="6311" y="1894"/>
                  </a:lnTo>
                  <a:cubicBezTo>
                    <a:pt x="6835" y="1894"/>
                    <a:pt x="7264" y="1465"/>
                    <a:pt x="7264" y="941"/>
                  </a:cubicBezTo>
                  <a:cubicBezTo>
                    <a:pt x="7264" y="429"/>
                    <a:pt x="6835" y="1"/>
                    <a:pt x="6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10"/>
            <p:cNvSpPr/>
            <p:nvPr/>
          </p:nvSpPr>
          <p:spPr>
            <a:xfrm rot="10800000">
              <a:off x="8884725" y="133497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203" y="0"/>
                  </a:moveTo>
                  <a:lnTo>
                    <a:pt x="0" y="143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10"/>
            <p:cNvSpPr/>
            <p:nvPr/>
          </p:nvSpPr>
          <p:spPr>
            <a:xfrm rot="10800000">
              <a:off x="8817450" y="124717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191" y="1"/>
                  </a:moveTo>
                  <a:lnTo>
                    <a:pt x="0" y="144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10"/>
            <p:cNvSpPr/>
            <p:nvPr/>
          </p:nvSpPr>
          <p:spPr>
            <a:xfrm rot="10800000">
              <a:off x="8793650" y="1211750"/>
              <a:ext cx="17575" cy="24725"/>
            </a:xfrm>
            <a:custGeom>
              <a:avLst/>
              <a:gdLst/>
              <a:ahLst/>
              <a:cxnLst/>
              <a:rect l="l" t="t" r="r" b="b"/>
              <a:pathLst>
                <a:path w="703" h="989" extrusionOk="0">
                  <a:moveTo>
                    <a:pt x="191" y="1"/>
                  </a:moveTo>
                  <a:lnTo>
                    <a:pt x="0" y="143"/>
                  </a:lnTo>
                  <a:lnTo>
                    <a:pt x="441" y="727"/>
                  </a:lnTo>
                  <a:lnTo>
                    <a:pt x="453" y="727"/>
                  </a:lnTo>
                  <a:lnTo>
                    <a:pt x="453" y="989"/>
                  </a:lnTo>
                  <a:lnTo>
                    <a:pt x="703" y="989"/>
                  </a:lnTo>
                  <a:lnTo>
                    <a:pt x="703" y="251"/>
                  </a:lnTo>
                  <a:lnTo>
                    <a:pt x="453" y="251"/>
                  </a:lnTo>
                  <a:lnTo>
                    <a:pt x="453" y="34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0"/>
            <p:cNvSpPr/>
            <p:nvPr/>
          </p:nvSpPr>
          <p:spPr>
            <a:xfrm rot="10800000">
              <a:off x="8693050" y="9608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10"/>
            <p:cNvSpPr/>
            <p:nvPr/>
          </p:nvSpPr>
          <p:spPr>
            <a:xfrm rot="10800000">
              <a:off x="8759125" y="428600"/>
              <a:ext cx="10425" cy="18500"/>
            </a:xfrm>
            <a:custGeom>
              <a:avLst/>
              <a:gdLst/>
              <a:ahLst/>
              <a:cxnLst/>
              <a:rect l="l" t="t" r="r" b="b"/>
              <a:pathLst>
                <a:path w="417" h="740" extrusionOk="0">
                  <a:moveTo>
                    <a:pt x="202" y="1"/>
                  </a:moveTo>
                  <a:lnTo>
                    <a:pt x="0" y="382"/>
                  </a:lnTo>
                  <a:lnTo>
                    <a:pt x="0" y="739"/>
                  </a:lnTo>
                  <a:lnTo>
                    <a:pt x="238" y="739"/>
                  </a:lnTo>
                  <a:lnTo>
                    <a:pt x="238" y="441"/>
                  </a:lnTo>
                  <a:lnTo>
                    <a:pt x="417" y="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10"/>
            <p:cNvSpPr/>
            <p:nvPr/>
          </p:nvSpPr>
          <p:spPr>
            <a:xfrm rot="10800000">
              <a:off x="8839775" y="1276325"/>
              <a:ext cx="16100" cy="18500"/>
            </a:xfrm>
            <a:custGeom>
              <a:avLst/>
              <a:gdLst/>
              <a:ahLst/>
              <a:cxnLst/>
              <a:rect l="l" t="t" r="r" b="b"/>
              <a:pathLst>
                <a:path w="644" h="740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0"/>
            <p:cNvSpPr/>
            <p:nvPr/>
          </p:nvSpPr>
          <p:spPr>
            <a:xfrm rot="10800000">
              <a:off x="8705850" y="1101325"/>
              <a:ext cx="16075" cy="18475"/>
            </a:xfrm>
            <a:custGeom>
              <a:avLst/>
              <a:gdLst/>
              <a:ahLst/>
              <a:cxnLst/>
              <a:rect l="l" t="t" r="r" b="b"/>
              <a:pathLst>
                <a:path w="643" h="739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10"/>
            <p:cNvSpPr/>
            <p:nvPr/>
          </p:nvSpPr>
          <p:spPr>
            <a:xfrm rot="10800000">
              <a:off x="8741550" y="460450"/>
              <a:ext cx="14325" cy="19075"/>
            </a:xfrm>
            <a:custGeom>
              <a:avLst/>
              <a:gdLst/>
              <a:ahLst/>
              <a:cxnLst/>
              <a:rect l="l" t="t" r="r" b="b"/>
              <a:pathLst>
                <a:path w="573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10"/>
            <p:cNvSpPr/>
            <p:nvPr/>
          </p:nvSpPr>
          <p:spPr>
            <a:xfrm rot="10800000">
              <a:off x="8705850" y="524450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10"/>
            <p:cNvSpPr/>
            <p:nvPr/>
          </p:nvSpPr>
          <p:spPr>
            <a:xfrm rot="10800000">
              <a:off x="8773100" y="1189425"/>
              <a:ext cx="16100" cy="18475"/>
            </a:xfrm>
            <a:custGeom>
              <a:avLst/>
              <a:gdLst/>
              <a:ahLst/>
              <a:cxnLst/>
              <a:rect l="l" t="t" r="r" b="b"/>
              <a:pathLst>
                <a:path w="644" h="739" extrusionOk="0">
                  <a:moveTo>
                    <a:pt x="191" y="1"/>
                  </a:moveTo>
                  <a:lnTo>
                    <a:pt x="0" y="155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10"/>
            <p:cNvSpPr/>
            <p:nvPr/>
          </p:nvSpPr>
          <p:spPr>
            <a:xfrm rot="10800000">
              <a:off x="8723700" y="492300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7" y="0"/>
                  </a:moveTo>
                  <a:lnTo>
                    <a:pt x="0" y="643"/>
                  </a:lnTo>
                  <a:lnTo>
                    <a:pt x="214" y="762"/>
                  </a:lnTo>
                  <a:lnTo>
                    <a:pt x="572" y="11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10"/>
            <p:cNvSpPr/>
            <p:nvPr/>
          </p:nvSpPr>
          <p:spPr>
            <a:xfrm rot="10800000">
              <a:off x="8693050" y="8140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0"/>
            <p:cNvSpPr/>
            <p:nvPr/>
          </p:nvSpPr>
          <p:spPr>
            <a:xfrm rot="10800000">
              <a:off x="8693050" y="77747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10"/>
            <p:cNvSpPr/>
            <p:nvPr/>
          </p:nvSpPr>
          <p:spPr>
            <a:xfrm rot="10800000">
              <a:off x="8693050" y="7408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10"/>
            <p:cNvSpPr/>
            <p:nvPr/>
          </p:nvSpPr>
          <p:spPr>
            <a:xfrm rot="10800000">
              <a:off x="8693050" y="6307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0"/>
            <p:cNvSpPr/>
            <p:nvPr/>
          </p:nvSpPr>
          <p:spPr>
            <a:xfrm rot="10800000">
              <a:off x="8693050" y="6673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10"/>
            <p:cNvSpPr/>
            <p:nvPr/>
          </p:nvSpPr>
          <p:spPr>
            <a:xfrm rot="10800000">
              <a:off x="8693050" y="7039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10"/>
            <p:cNvSpPr/>
            <p:nvPr/>
          </p:nvSpPr>
          <p:spPr>
            <a:xfrm rot="10800000">
              <a:off x="8693050" y="1070950"/>
              <a:ext cx="6550" cy="19975"/>
            </a:xfrm>
            <a:custGeom>
              <a:avLst/>
              <a:gdLst/>
              <a:ahLst/>
              <a:cxnLst/>
              <a:rect l="l" t="t" r="r" b="b"/>
              <a:pathLst>
                <a:path w="262" h="799" extrusionOk="0">
                  <a:moveTo>
                    <a:pt x="191" y="1"/>
                  </a:moveTo>
                  <a:lnTo>
                    <a:pt x="0" y="155"/>
                  </a:lnTo>
                  <a:lnTo>
                    <a:pt x="12" y="179"/>
                  </a:lnTo>
                  <a:lnTo>
                    <a:pt x="12" y="798"/>
                  </a:lnTo>
                  <a:lnTo>
                    <a:pt x="262" y="798"/>
                  </a:lnTo>
                  <a:lnTo>
                    <a:pt x="262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0"/>
            <p:cNvSpPr/>
            <p:nvPr/>
          </p:nvSpPr>
          <p:spPr>
            <a:xfrm rot="10800000">
              <a:off x="8693050" y="8507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10"/>
            <p:cNvSpPr/>
            <p:nvPr/>
          </p:nvSpPr>
          <p:spPr>
            <a:xfrm rot="10800000">
              <a:off x="8693050" y="9977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10"/>
            <p:cNvSpPr/>
            <p:nvPr/>
          </p:nvSpPr>
          <p:spPr>
            <a:xfrm rot="10800000">
              <a:off x="8693050" y="10343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10"/>
            <p:cNvSpPr/>
            <p:nvPr/>
          </p:nvSpPr>
          <p:spPr>
            <a:xfrm rot="10800000">
              <a:off x="8693050" y="88760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10"/>
            <p:cNvSpPr/>
            <p:nvPr/>
          </p:nvSpPr>
          <p:spPr>
            <a:xfrm rot="10800000">
              <a:off x="8693050" y="92420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0"/>
            <p:cNvSpPr/>
            <p:nvPr/>
          </p:nvSpPr>
          <p:spPr>
            <a:xfrm rot="10800000">
              <a:off x="8693050" y="59380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10"/>
            <p:cNvSpPr/>
            <p:nvPr/>
          </p:nvSpPr>
          <p:spPr>
            <a:xfrm rot="10800000">
              <a:off x="8763575" y="2449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10"/>
            <p:cNvSpPr/>
            <p:nvPr/>
          </p:nvSpPr>
          <p:spPr>
            <a:xfrm rot="10800000">
              <a:off x="8763575" y="3917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0" y="73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0"/>
            <p:cNvSpPr/>
            <p:nvPr/>
          </p:nvSpPr>
          <p:spPr>
            <a:xfrm rot="10800000">
              <a:off x="8763575" y="2815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10"/>
            <p:cNvSpPr/>
            <p:nvPr/>
          </p:nvSpPr>
          <p:spPr>
            <a:xfrm rot="10800000">
              <a:off x="8763575" y="2083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0" y="72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10"/>
            <p:cNvSpPr/>
            <p:nvPr/>
          </p:nvSpPr>
          <p:spPr>
            <a:xfrm rot="10800000">
              <a:off x="8763575" y="3551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0"/>
            <p:cNvSpPr/>
            <p:nvPr/>
          </p:nvSpPr>
          <p:spPr>
            <a:xfrm rot="10800000">
              <a:off x="8763575" y="31847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0" y="72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10"/>
            <p:cNvSpPr/>
            <p:nvPr/>
          </p:nvSpPr>
          <p:spPr>
            <a:xfrm rot="10800000">
              <a:off x="8862400" y="1305800"/>
              <a:ext cx="15800" cy="18175"/>
            </a:xfrm>
            <a:custGeom>
              <a:avLst/>
              <a:gdLst/>
              <a:ahLst/>
              <a:cxnLst/>
              <a:rect l="l" t="t" r="r" b="b"/>
              <a:pathLst>
                <a:path w="632" h="727" extrusionOk="0">
                  <a:moveTo>
                    <a:pt x="191" y="0"/>
                  </a:moveTo>
                  <a:lnTo>
                    <a:pt x="0" y="143"/>
                  </a:lnTo>
                  <a:lnTo>
                    <a:pt x="441" y="726"/>
                  </a:lnTo>
                  <a:lnTo>
                    <a:pt x="631" y="58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10"/>
            <p:cNvSpPr/>
            <p:nvPr/>
          </p:nvSpPr>
          <p:spPr>
            <a:xfrm rot="10800000">
              <a:off x="8763575" y="1714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0"/>
            <p:cNvSpPr/>
            <p:nvPr/>
          </p:nvSpPr>
          <p:spPr>
            <a:xfrm rot="10800000">
              <a:off x="8693050" y="550650"/>
              <a:ext cx="14300" cy="25025"/>
            </a:xfrm>
            <a:custGeom>
              <a:avLst/>
              <a:gdLst/>
              <a:ahLst/>
              <a:cxnLst/>
              <a:rect l="l" t="t" r="r" b="b"/>
              <a:pathLst>
                <a:path w="572" h="1001" extrusionOk="0">
                  <a:moveTo>
                    <a:pt x="322" y="0"/>
                  </a:moveTo>
                  <a:lnTo>
                    <a:pt x="322" y="393"/>
                  </a:lnTo>
                  <a:lnTo>
                    <a:pt x="251" y="536"/>
                  </a:lnTo>
                  <a:lnTo>
                    <a:pt x="251" y="274"/>
                  </a:lnTo>
                  <a:lnTo>
                    <a:pt x="0" y="274"/>
                  </a:lnTo>
                  <a:lnTo>
                    <a:pt x="0" y="1000"/>
                  </a:lnTo>
                  <a:lnTo>
                    <a:pt x="251" y="1000"/>
                  </a:lnTo>
                  <a:lnTo>
                    <a:pt x="251" y="667"/>
                  </a:lnTo>
                  <a:lnTo>
                    <a:pt x="405" y="762"/>
                  </a:lnTo>
                  <a:lnTo>
                    <a:pt x="572" y="453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10"/>
            <p:cNvSpPr/>
            <p:nvPr/>
          </p:nvSpPr>
          <p:spPr>
            <a:xfrm rot="10800000">
              <a:off x="8602250" y="0"/>
              <a:ext cx="255425" cy="1981500"/>
            </a:xfrm>
            <a:custGeom>
              <a:avLst/>
              <a:gdLst/>
              <a:ahLst/>
              <a:cxnLst/>
              <a:rect l="l" t="t" r="r" b="b"/>
              <a:pathLst>
                <a:path w="10217" h="79260" extrusionOk="0">
                  <a:moveTo>
                    <a:pt x="5240" y="238"/>
                  </a:moveTo>
                  <a:cubicBezTo>
                    <a:pt x="6013" y="238"/>
                    <a:pt x="6645" y="881"/>
                    <a:pt x="6645" y="1655"/>
                  </a:cubicBezTo>
                  <a:cubicBezTo>
                    <a:pt x="6645" y="2393"/>
                    <a:pt x="6073" y="3001"/>
                    <a:pt x="5359" y="3060"/>
                  </a:cubicBezTo>
                  <a:lnTo>
                    <a:pt x="5359" y="2596"/>
                  </a:lnTo>
                  <a:cubicBezTo>
                    <a:pt x="5823" y="2536"/>
                    <a:pt x="6180" y="2143"/>
                    <a:pt x="6180" y="1655"/>
                  </a:cubicBezTo>
                  <a:cubicBezTo>
                    <a:pt x="6180" y="1131"/>
                    <a:pt x="5763" y="703"/>
                    <a:pt x="5240" y="703"/>
                  </a:cubicBezTo>
                  <a:cubicBezTo>
                    <a:pt x="4716" y="703"/>
                    <a:pt x="4287" y="1131"/>
                    <a:pt x="4287" y="1655"/>
                  </a:cubicBezTo>
                  <a:cubicBezTo>
                    <a:pt x="4287" y="2143"/>
                    <a:pt x="4644" y="2536"/>
                    <a:pt x="5109" y="2596"/>
                  </a:cubicBezTo>
                  <a:lnTo>
                    <a:pt x="5109" y="3060"/>
                  </a:lnTo>
                  <a:cubicBezTo>
                    <a:pt x="4394" y="3001"/>
                    <a:pt x="3823" y="2393"/>
                    <a:pt x="3823" y="1655"/>
                  </a:cubicBezTo>
                  <a:cubicBezTo>
                    <a:pt x="3823" y="881"/>
                    <a:pt x="4454" y="238"/>
                    <a:pt x="5240" y="238"/>
                  </a:cubicBezTo>
                  <a:close/>
                  <a:moveTo>
                    <a:pt x="3704" y="34993"/>
                  </a:moveTo>
                  <a:lnTo>
                    <a:pt x="3704" y="39088"/>
                  </a:lnTo>
                  <a:cubicBezTo>
                    <a:pt x="3620" y="39112"/>
                    <a:pt x="3537" y="39136"/>
                    <a:pt x="3466" y="39196"/>
                  </a:cubicBezTo>
                  <a:lnTo>
                    <a:pt x="3466" y="35183"/>
                  </a:lnTo>
                  <a:lnTo>
                    <a:pt x="3704" y="34993"/>
                  </a:lnTo>
                  <a:close/>
                  <a:moveTo>
                    <a:pt x="5240" y="0"/>
                  </a:moveTo>
                  <a:cubicBezTo>
                    <a:pt x="4323" y="0"/>
                    <a:pt x="3573" y="738"/>
                    <a:pt x="3573" y="1655"/>
                  </a:cubicBezTo>
                  <a:cubicBezTo>
                    <a:pt x="3573" y="2572"/>
                    <a:pt x="4251" y="3239"/>
                    <a:pt x="5109" y="3310"/>
                  </a:cubicBezTo>
                  <a:lnTo>
                    <a:pt x="5109" y="21229"/>
                  </a:lnTo>
                  <a:lnTo>
                    <a:pt x="9002" y="24408"/>
                  </a:lnTo>
                  <a:cubicBezTo>
                    <a:pt x="8954" y="24503"/>
                    <a:pt x="8931" y="24599"/>
                    <a:pt x="8931" y="24706"/>
                  </a:cubicBezTo>
                  <a:cubicBezTo>
                    <a:pt x="8931" y="25015"/>
                    <a:pt x="9145" y="25277"/>
                    <a:pt x="9442" y="25337"/>
                  </a:cubicBezTo>
                  <a:lnTo>
                    <a:pt x="9442" y="29980"/>
                  </a:lnTo>
                  <a:lnTo>
                    <a:pt x="4978" y="33623"/>
                  </a:lnTo>
                  <a:lnTo>
                    <a:pt x="4728" y="33302"/>
                  </a:lnTo>
                  <a:lnTo>
                    <a:pt x="4537" y="33445"/>
                  </a:lnTo>
                  <a:lnTo>
                    <a:pt x="4787" y="33778"/>
                  </a:lnTo>
                  <a:lnTo>
                    <a:pt x="3954" y="34469"/>
                  </a:lnTo>
                  <a:lnTo>
                    <a:pt x="3954" y="32683"/>
                  </a:lnTo>
                  <a:lnTo>
                    <a:pt x="4085" y="32861"/>
                  </a:lnTo>
                  <a:lnTo>
                    <a:pt x="4275" y="32719"/>
                  </a:lnTo>
                  <a:lnTo>
                    <a:pt x="3954" y="32278"/>
                  </a:lnTo>
                  <a:lnTo>
                    <a:pt x="3954" y="14026"/>
                  </a:lnTo>
                  <a:lnTo>
                    <a:pt x="3704" y="14026"/>
                  </a:lnTo>
                  <a:lnTo>
                    <a:pt x="3704" y="32230"/>
                  </a:lnTo>
                  <a:lnTo>
                    <a:pt x="3644" y="32278"/>
                  </a:lnTo>
                  <a:lnTo>
                    <a:pt x="3704" y="32361"/>
                  </a:lnTo>
                  <a:lnTo>
                    <a:pt x="3704" y="34671"/>
                  </a:lnTo>
                  <a:lnTo>
                    <a:pt x="3216" y="35064"/>
                  </a:lnTo>
                  <a:lnTo>
                    <a:pt x="3216" y="39517"/>
                  </a:lnTo>
                  <a:cubicBezTo>
                    <a:pt x="3204" y="39577"/>
                    <a:pt x="3180" y="39648"/>
                    <a:pt x="3180" y="39719"/>
                  </a:cubicBezTo>
                  <a:cubicBezTo>
                    <a:pt x="3180" y="39791"/>
                    <a:pt x="3204" y="39850"/>
                    <a:pt x="3216" y="39922"/>
                  </a:cubicBezTo>
                  <a:lnTo>
                    <a:pt x="3216" y="40196"/>
                  </a:lnTo>
                  <a:lnTo>
                    <a:pt x="3120" y="40303"/>
                  </a:lnTo>
                  <a:lnTo>
                    <a:pt x="2918" y="40089"/>
                  </a:lnTo>
                  <a:lnTo>
                    <a:pt x="2739" y="40255"/>
                  </a:lnTo>
                  <a:lnTo>
                    <a:pt x="2954" y="40481"/>
                  </a:lnTo>
                  <a:lnTo>
                    <a:pt x="1" y="43720"/>
                  </a:lnTo>
                  <a:lnTo>
                    <a:pt x="1" y="79236"/>
                  </a:lnTo>
                  <a:lnTo>
                    <a:pt x="251" y="79236"/>
                  </a:lnTo>
                  <a:lnTo>
                    <a:pt x="251" y="43815"/>
                  </a:lnTo>
                  <a:lnTo>
                    <a:pt x="3120" y="40672"/>
                  </a:lnTo>
                  <a:lnTo>
                    <a:pt x="3216" y="40779"/>
                  </a:lnTo>
                  <a:lnTo>
                    <a:pt x="3216" y="79260"/>
                  </a:lnTo>
                  <a:lnTo>
                    <a:pt x="3466" y="79260"/>
                  </a:lnTo>
                  <a:lnTo>
                    <a:pt x="3466" y="40291"/>
                  </a:lnTo>
                  <a:lnTo>
                    <a:pt x="3489" y="40267"/>
                  </a:lnTo>
                  <a:cubicBezTo>
                    <a:pt x="3597" y="40327"/>
                    <a:pt x="3704" y="40362"/>
                    <a:pt x="3823" y="40362"/>
                  </a:cubicBezTo>
                  <a:cubicBezTo>
                    <a:pt x="4180" y="40362"/>
                    <a:pt x="4466" y="40077"/>
                    <a:pt x="4466" y="39719"/>
                  </a:cubicBezTo>
                  <a:cubicBezTo>
                    <a:pt x="4466" y="39410"/>
                    <a:pt x="4239" y="39148"/>
                    <a:pt x="3954" y="39088"/>
                  </a:cubicBezTo>
                  <a:lnTo>
                    <a:pt x="3954" y="34790"/>
                  </a:lnTo>
                  <a:lnTo>
                    <a:pt x="4942" y="33981"/>
                  </a:lnTo>
                  <a:lnTo>
                    <a:pt x="4978" y="34028"/>
                  </a:lnTo>
                  <a:lnTo>
                    <a:pt x="5180" y="33885"/>
                  </a:lnTo>
                  <a:lnTo>
                    <a:pt x="5132" y="33826"/>
                  </a:lnTo>
                  <a:lnTo>
                    <a:pt x="9693" y="30099"/>
                  </a:lnTo>
                  <a:lnTo>
                    <a:pt x="9693" y="25337"/>
                  </a:lnTo>
                  <a:cubicBezTo>
                    <a:pt x="9990" y="25277"/>
                    <a:pt x="10216" y="25015"/>
                    <a:pt x="10216" y="24706"/>
                  </a:cubicBezTo>
                  <a:cubicBezTo>
                    <a:pt x="10216" y="24348"/>
                    <a:pt x="9919" y="24063"/>
                    <a:pt x="9573" y="24063"/>
                  </a:cubicBezTo>
                  <a:cubicBezTo>
                    <a:pt x="9407" y="24063"/>
                    <a:pt x="9264" y="24122"/>
                    <a:pt x="9157" y="24218"/>
                  </a:cubicBezTo>
                  <a:lnTo>
                    <a:pt x="5359" y="21110"/>
                  </a:lnTo>
                  <a:lnTo>
                    <a:pt x="5359" y="3310"/>
                  </a:lnTo>
                  <a:cubicBezTo>
                    <a:pt x="6216" y="3239"/>
                    <a:pt x="6895" y="2524"/>
                    <a:pt x="6895" y="1655"/>
                  </a:cubicBezTo>
                  <a:cubicBezTo>
                    <a:pt x="6895" y="786"/>
                    <a:pt x="6144" y="0"/>
                    <a:pt x="5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10"/>
            <p:cNvSpPr/>
            <p:nvPr/>
          </p:nvSpPr>
          <p:spPr>
            <a:xfrm rot="10800000">
              <a:off x="8231675" y="0"/>
              <a:ext cx="240825" cy="2480675"/>
            </a:xfrm>
            <a:custGeom>
              <a:avLst/>
              <a:gdLst/>
              <a:ahLst/>
              <a:cxnLst/>
              <a:rect l="l" t="t" r="r" b="b"/>
              <a:pathLst>
                <a:path w="9633" h="99227" extrusionOk="0">
                  <a:moveTo>
                    <a:pt x="1655" y="251"/>
                  </a:moveTo>
                  <a:cubicBezTo>
                    <a:pt x="2429" y="251"/>
                    <a:pt x="3072" y="882"/>
                    <a:pt x="3072" y="1667"/>
                  </a:cubicBezTo>
                  <a:cubicBezTo>
                    <a:pt x="3072" y="2406"/>
                    <a:pt x="2501" y="3001"/>
                    <a:pt x="1775" y="3072"/>
                  </a:cubicBezTo>
                  <a:lnTo>
                    <a:pt x="1775" y="2608"/>
                  </a:lnTo>
                  <a:cubicBezTo>
                    <a:pt x="2239" y="2548"/>
                    <a:pt x="2608" y="2144"/>
                    <a:pt x="2608" y="1667"/>
                  </a:cubicBezTo>
                  <a:cubicBezTo>
                    <a:pt x="2608" y="1144"/>
                    <a:pt x="2179" y="715"/>
                    <a:pt x="1655" y="715"/>
                  </a:cubicBezTo>
                  <a:cubicBezTo>
                    <a:pt x="1132" y="715"/>
                    <a:pt x="703" y="1144"/>
                    <a:pt x="703" y="1667"/>
                  </a:cubicBezTo>
                  <a:cubicBezTo>
                    <a:pt x="703" y="2144"/>
                    <a:pt x="1060" y="2548"/>
                    <a:pt x="1536" y="2608"/>
                  </a:cubicBezTo>
                  <a:lnTo>
                    <a:pt x="1536" y="3072"/>
                  </a:lnTo>
                  <a:cubicBezTo>
                    <a:pt x="810" y="3001"/>
                    <a:pt x="239" y="2406"/>
                    <a:pt x="239" y="1667"/>
                  </a:cubicBezTo>
                  <a:cubicBezTo>
                    <a:pt x="239" y="882"/>
                    <a:pt x="882" y="251"/>
                    <a:pt x="1655" y="251"/>
                  </a:cubicBezTo>
                  <a:close/>
                  <a:moveTo>
                    <a:pt x="4549" y="29302"/>
                  </a:moveTo>
                  <a:lnTo>
                    <a:pt x="7442" y="31850"/>
                  </a:lnTo>
                  <a:lnTo>
                    <a:pt x="7442" y="56579"/>
                  </a:lnTo>
                  <a:cubicBezTo>
                    <a:pt x="7144" y="56627"/>
                    <a:pt x="6930" y="56888"/>
                    <a:pt x="6930" y="57210"/>
                  </a:cubicBezTo>
                  <a:cubicBezTo>
                    <a:pt x="6930" y="57412"/>
                    <a:pt x="7025" y="57591"/>
                    <a:pt x="7180" y="57710"/>
                  </a:cubicBezTo>
                  <a:lnTo>
                    <a:pt x="6501" y="58496"/>
                  </a:lnTo>
                  <a:lnTo>
                    <a:pt x="4549" y="56496"/>
                  </a:lnTo>
                  <a:lnTo>
                    <a:pt x="4549" y="29302"/>
                  </a:lnTo>
                  <a:close/>
                  <a:moveTo>
                    <a:pt x="6894" y="59246"/>
                  </a:moveTo>
                  <a:lnTo>
                    <a:pt x="7228" y="59567"/>
                  </a:lnTo>
                  <a:cubicBezTo>
                    <a:pt x="7097" y="59734"/>
                    <a:pt x="7025" y="59936"/>
                    <a:pt x="7025" y="60163"/>
                  </a:cubicBezTo>
                  <a:cubicBezTo>
                    <a:pt x="7025" y="60639"/>
                    <a:pt x="7382" y="61032"/>
                    <a:pt x="7847" y="61091"/>
                  </a:cubicBezTo>
                  <a:lnTo>
                    <a:pt x="7847" y="61103"/>
                  </a:lnTo>
                  <a:lnTo>
                    <a:pt x="7847" y="61568"/>
                  </a:lnTo>
                  <a:cubicBezTo>
                    <a:pt x="7132" y="61508"/>
                    <a:pt x="6561" y="60901"/>
                    <a:pt x="6561" y="60163"/>
                  </a:cubicBezTo>
                  <a:cubicBezTo>
                    <a:pt x="6561" y="59805"/>
                    <a:pt x="6692" y="59484"/>
                    <a:pt x="6894" y="59246"/>
                  </a:cubicBezTo>
                  <a:close/>
                  <a:moveTo>
                    <a:pt x="7966" y="58746"/>
                  </a:moveTo>
                  <a:cubicBezTo>
                    <a:pt x="8752" y="58746"/>
                    <a:pt x="9383" y="59377"/>
                    <a:pt x="9383" y="60163"/>
                  </a:cubicBezTo>
                  <a:cubicBezTo>
                    <a:pt x="9383" y="60901"/>
                    <a:pt x="8823" y="61508"/>
                    <a:pt x="8097" y="61568"/>
                  </a:cubicBezTo>
                  <a:lnTo>
                    <a:pt x="8097" y="61103"/>
                  </a:lnTo>
                  <a:cubicBezTo>
                    <a:pt x="8561" y="61044"/>
                    <a:pt x="8918" y="60639"/>
                    <a:pt x="8918" y="60163"/>
                  </a:cubicBezTo>
                  <a:cubicBezTo>
                    <a:pt x="8918" y="59639"/>
                    <a:pt x="8490" y="59210"/>
                    <a:pt x="7966" y="59210"/>
                  </a:cubicBezTo>
                  <a:cubicBezTo>
                    <a:pt x="7751" y="59210"/>
                    <a:pt x="7561" y="59282"/>
                    <a:pt x="7406" y="59401"/>
                  </a:cubicBezTo>
                  <a:lnTo>
                    <a:pt x="7073" y="59067"/>
                  </a:lnTo>
                  <a:cubicBezTo>
                    <a:pt x="7323" y="58865"/>
                    <a:pt x="7632" y="58746"/>
                    <a:pt x="7966" y="58746"/>
                  </a:cubicBezTo>
                  <a:close/>
                  <a:moveTo>
                    <a:pt x="6513" y="58853"/>
                  </a:moveTo>
                  <a:lnTo>
                    <a:pt x="6728" y="59067"/>
                  </a:lnTo>
                  <a:cubicBezTo>
                    <a:pt x="6478" y="59353"/>
                    <a:pt x="6311" y="59746"/>
                    <a:pt x="6311" y="60163"/>
                  </a:cubicBezTo>
                  <a:cubicBezTo>
                    <a:pt x="6311" y="61032"/>
                    <a:pt x="6989" y="61746"/>
                    <a:pt x="7847" y="61806"/>
                  </a:cubicBezTo>
                  <a:lnTo>
                    <a:pt x="7847" y="70533"/>
                  </a:lnTo>
                  <a:lnTo>
                    <a:pt x="3263" y="79022"/>
                  </a:lnTo>
                  <a:lnTo>
                    <a:pt x="3251" y="79022"/>
                  </a:lnTo>
                  <a:lnTo>
                    <a:pt x="3251" y="62592"/>
                  </a:lnTo>
                  <a:lnTo>
                    <a:pt x="6513" y="58853"/>
                  </a:lnTo>
                  <a:close/>
                  <a:moveTo>
                    <a:pt x="1655" y="1"/>
                  </a:moveTo>
                  <a:cubicBezTo>
                    <a:pt x="739" y="1"/>
                    <a:pt x="1" y="751"/>
                    <a:pt x="1" y="1667"/>
                  </a:cubicBezTo>
                  <a:cubicBezTo>
                    <a:pt x="1" y="2572"/>
                    <a:pt x="679" y="3251"/>
                    <a:pt x="1536" y="3310"/>
                  </a:cubicBezTo>
                  <a:lnTo>
                    <a:pt x="1536" y="8942"/>
                  </a:lnTo>
                  <a:lnTo>
                    <a:pt x="441" y="8942"/>
                  </a:lnTo>
                  <a:lnTo>
                    <a:pt x="441" y="11359"/>
                  </a:lnTo>
                  <a:lnTo>
                    <a:pt x="1536" y="11359"/>
                  </a:lnTo>
                  <a:lnTo>
                    <a:pt x="1536" y="12181"/>
                  </a:lnTo>
                  <a:lnTo>
                    <a:pt x="441" y="12181"/>
                  </a:lnTo>
                  <a:lnTo>
                    <a:pt x="441" y="14609"/>
                  </a:lnTo>
                  <a:lnTo>
                    <a:pt x="1536" y="14609"/>
                  </a:lnTo>
                  <a:lnTo>
                    <a:pt x="1536" y="15431"/>
                  </a:lnTo>
                  <a:lnTo>
                    <a:pt x="441" y="15431"/>
                  </a:lnTo>
                  <a:lnTo>
                    <a:pt x="441" y="17848"/>
                  </a:lnTo>
                  <a:lnTo>
                    <a:pt x="1536" y="17848"/>
                  </a:lnTo>
                  <a:lnTo>
                    <a:pt x="1536" y="18669"/>
                  </a:lnTo>
                  <a:lnTo>
                    <a:pt x="441" y="18669"/>
                  </a:lnTo>
                  <a:lnTo>
                    <a:pt x="441" y="21098"/>
                  </a:lnTo>
                  <a:lnTo>
                    <a:pt x="1536" y="21098"/>
                  </a:lnTo>
                  <a:lnTo>
                    <a:pt x="1536" y="26647"/>
                  </a:lnTo>
                  <a:lnTo>
                    <a:pt x="4299" y="29076"/>
                  </a:lnTo>
                  <a:lnTo>
                    <a:pt x="4299" y="56591"/>
                  </a:lnTo>
                  <a:lnTo>
                    <a:pt x="6347" y="58674"/>
                  </a:lnTo>
                  <a:lnTo>
                    <a:pt x="3013" y="62496"/>
                  </a:lnTo>
                  <a:lnTo>
                    <a:pt x="3013" y="79475"/>
                  </a:lnTo>
                  <a:lnTo>
                    <a:pt x="2870" y="79737"/>
                  </a:lnTo>
                  <a:cubicBezTo>
                    <a:pt x="2810" y="79713"/>
                    <a:pt x="2739" y="79689"/>
                    <a:pt x="2656" y="79689"/>
                  </a:cubicBezTo>
                  <a:cubicBezTo>
                    <a:pt x="2298" y="79689"/>
                    <a:pt x="2013" y="79975"/>
                    <a:pt x="2013" y="80332"/>
                  </a:cubicBezTo>
                  <a:cubicBezTo>
                    <a:pt x="2013" y="80606"/>
                    <a:pt x="2179" y="80832"/>
                    <a:pt x="2406" y="80927"/>
                  </a:cubicBezTo>
                  <a:lnTo>
                    <a:pt x="2406" y="99215"/>
                  </a:lnTo>
                  <a:lnTo>
                    <a:pt x="2656" y="99215"/>
                  </a:lnTo>
                  <a:lnTo>
                    <a:pt x="2656" y="80975"/>
                  </a:lnTo>
                  <a:cubicBezTo>
                    <a:pt x="2787" y="80975"/>
                    <a:pt x="2918" y="80939"/>
                    <a:pt x="3013" y="80868"/>
                  </a:cubicBezTo>
                  <a:lnTo>
                    <a:pt x="3013" y="84940"/>
                  </a:lnTo>
                  <a:lnTo>
                    <a:pt x="6739" y="88964"/>
                  </a:lnTo>
                  <a:lnTo>
                    <a:pt x="6978" y="99227"/>
                  </a:lnTo>
                  <a:lnTo>
                    <a:pt x="7216" y="99227"/>
                  </a:lnTo>
                  <a:lnTo>
                    <a:pt x="6978" y="88869"/>
                  </a:lnTo>
                  <a:lnTo>
                    <a:pt x="3263" y="84844"/>
                  </a:lnTo>
                  <a:lnTo>
                    <a:pt x="3263" y="80558"/>
                  </a:lnTo>
                  <a:cubicBezTo>
                    <a:pt x="3287" y="80487"/>
                    <a:pt x="3299" y="80415"/>
                    <a:pt x="3299" y="80332"/>
                  </a:cubicBezTo>
                  <a:cubicBezTo>
                    <a:pt x="3299" y="80260"/>
                    <a:pt x="3287" y="80177"/>
                    <a:pt x="3263" y="80118"/>
                  </a:cubicBezTo>
                  <a:lnTo>
                    <a:pt x="3263" y="79534"/>
                  </a:lnTo>
                  <a:lnTo>
                    <a:pt x="8085" y="70628"/>
                  </a:lnTo>
                  <a:lnTo>
                    <a:pt x="8097" y="70593"/>
                  </a:lnTo>
                  <a:lnTo>
                    <a:pt x="8097" y="61806"/>
                  </a:lnTo>
                  <a:cubicBezTo>
                    <a:pt x="8954" y="61746"/>
                    <a:pt x="9633" y="61032"/>
                    <a:pt x="9633" y="60163"/>
                  </a:cubicBezTo>
                  <a:cubicBezTo>
                    <a:pt x="9633" y="59246"/>
                    <a:pt x="8883" y="58508"/>
                    <a:pt x="7966" y="58508"/>
                  </a:cubicBezTo>
                  <a:cubicBezTo>
                    <a:pt x="7561" y="58508"/>
                    <a:pt x="7192" y="58651"/>
                    <a:pt x="6906" y="58901"/>
                  </a:cubicBezTo>
                  <a:lnTo>
                    <a:pt x="6680" y="58662"/>
                  </a:lnTo>
                  <a:lnTo>
                    <a:pt x="7406" y="57829"/>
                  </a:lnTo>
                  <a:cubicBezTo>
                    <a:pt x="7466" y="57841"/>
                    <a:pt x="7513" y="57841"/>
                    <a:pt x="7573" y="57841"/>
                  </a:cubicBezTo>
                  <a:cubicBezTo>
                    <a:pt x="7930" y="57841"/>
                    <a:pt x="8216" y="57555"/>
                    <a:pt x="8216" y="57210"/>
                  </a:cubicBezTo>
                  <a:cubicBezTo>
                    <a:pt x="8216" y="56888"/>
                    <a:pt x="7990" y="56627"/>
                    <a:pt x="7692" y="56579"/>
                  </a:cubicBezTo>
                  <a:lnTo>
                    <a:pt x="7692" y="31731"/>
                  </a:lnTo>
                  <a:lnTo>
                    <a:pt x="4549" y="28968"/>
                  </a:lnTo>
                  <a:lnTo>
                    <a:pt x="4549" y="1060"/>
                  </a:lnTo>
                  <a:lnTo>
                    <a:pt x="4299" y="1060"/>
                  </a:lnTo>
                  <a:lnTo>
                    <a:pt x="4299" y="28754"/>
                  </a:lnTo>
                  <a:lnTo>
                    <a:pt x="1775" y="26539"/>
                  </a:lnTo>
                  <a:lnTo>
                    <a:pt x="1775" y="21098"/>
                  </a:lnTo>
                  <a:lnTo>
                    <a:pt x="2870" y="21098"/>
                  </a:lnTo>
                  <a:lnTo>
                    <a:pt x="2870" y="18669"/>
                  </a:lnTo>
                  <a:lnTo>
                    <a:pt x="1775" y="18669"/>
                  </a:lnTo>
                  <a:lnTo>
                    <a:pt x="1775" y="17848"/>
                  </a:lnTo>
                  <a:lnTo>
                    <a:pt x="2870" y="17848"/>
                  </a:lnTo>
                  <a:lnTo>
                    <a:pt x="2870" y="15431"/>
                  </a:lnTo>
                  <a:lnTo>
                    <a:pt x="1775" y="15431"/>
                  </a:lnTo>
                  <a:lnTo>
                    <a:pt x="1775" y="14609"/>
                  </a:lnTo>
                  <a:lnTo>
                    <a:pt x="2870" y="14609"/>
                  </a:lnTo>
                  <a:lnTo>
                    <a:pt x="2870" y="12181"/>
                  </a:lnTo>
                  <a:lnTo>
                    <a:pt x="1775" y="12181"/>
                  </a:lnTo>
                  <a:lnTo>
                    <a:pt x="1775" y="11359"/>
                  </a:lnTo>
                  <a:lnTo>
                    <a:pt x="2870" y="11359"/>
                  </a:lnTo>
                  <a:lnTo>
                    <a:pt x="2870" y="8942"/>
                  </a:lnTo>
                  <a:lnTo>
                    <a:pt x="1775" y="8942"/>
                  </a:lnTo>
                  <a:lnTo>
                    <a:pt x="1775" y="3310"/>
                  </a:lnTo>
                  <a:cubicBezTo>
                    <a:pt x="2632" y="3251"/>
                    <a:pt x="3310" y="2537"/>
                    <a:pt x="3310" y="1667"/>
                  </a:cubicBezTo>
                  <a:cubicBezTo>
                    <a:pt x="3310" y="786"/>
                    <a:pt x="2572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0"/>
            <p:cNvSpPr/>
            <p:nvPr/>
          </p:nvSpPr>
          <p:spPr>
            <a:xfrm rot="10800000">
              <a:off x="8378125" y="0"/>
              <a:ext cx="243500" cy="2222600"/>
            </a:xfrm>
            <a:custGeom>
              <a:avLst/>
              <a:gdLst/>
              <a:ahLst/>
              <a:cxnLst/>
              <a:rect l="l" t="t" r="r" b="b"/>
              <a:pathLst>
                <a:path w="9740" h="88904" extrusionOk="0">
                  <a:moveTo>
                    <a:pt x="3620" y="19372"/>
                  </a:moveTo>
                  <a:lnTo>
                    <a:pt x="8478" y="23860"/>
                  </a:lnTo>
                  <a:cubicBezTo>
                    <a:pt x="8466" y="23920"/>
                    <a:pt x="8454" y="23967"/>
                    <a:pt x="8454" y="24015"/>
                  </a:cubicBezTo>
                  <a:cubicBezTo>
                    <a:pt x="8454" y="24337"/>
                    <a:pt x="8680" y="24598"/>
                    <a:pt x="8978" y="24646"/>
                  </a:cubicBezTo>
                  <a:lnTo>
                    <a:pt x="8978" y="38314"/>
                  </a:lnTo>
                  <a:lnTo>
                    <a:pt x="3620" y="42529"/>
                  </a:lnTo>
                  <a:lnTo>
                    <a:pt x="3620" y="40755"/>
                  </a:lnTo>
                  <a:lnTo>
                    <a:pt x="4703" y="40755"/>
                  </a:lnTo>
                  <a:lnTo>
                    <a:pt x="4703" y="38326"/>
                  </a:lnTo>
                  <a:lnTo>
                    <a:pt x="3620" y="38326"/>
                  </a:lnTo>
                  <a:lnTo>
                    <a:pt x="3620" y="37505"/>
                  </a:lnTo>
                  <a:lnTo>
                    <a:pt x="4703" y="37505"/>
                  </a:lnTo>
                  <a:lnTo>
                    <a:pt x="4703" y="35088"/>
                  </a:lnTo>
                  <a:lnTo>
                    <a:pt x="3620" y="35088"/>
                  </a:lnTo>
                  <a:lnTo>
                    <a:pt x="3620" y="34266"/>
                  </a:lnTo>
                  <a:lnTo>
                    <a:pt x="4703" y="34266"/>
                  </a:lnTo>
                  <a:lnTo>
                    <a:pt x="4703" y="31837"/>
                  </a:lnTo>
                  <a:lnTo>
                    <a:pt x="3620" y="31837"/>
                  </a:lnTo>
                  <a:lnTo>
                    <a:pt x="3620" y="31016"/>
                  </a:lnTo>
                  <a:lnTo>
                    <a:pt x="4703" y="31016"/>
                  </a:lnTo>
                  <a:lnTo>
                    <a:pt x="4703" y="28599"/>
                  </a:lnTo>
                  <a:lnTo>
                    <a:pt x="3620" y="28599"/>
                  </a:lnTo>
                  <a:lnTo>
                    <a:pt x="3620" y="19372"/>
                  </a:lnTo>
                  <a:close/>
                  <a:moveTo>
                    <a:pt x="3620" y="44815"/>
                  </a:moveTo>
                  <a:cubicBezTo>
                    <a:pt x="4334" y="44875"/>
                    <a:pt x="4906" y="45482"/>
                    <a:pt x="4906" y="46220"/>
                  </a:cubicBezTo>
                  <a:cubicBezTo>
                    <a:pt x="4906" y="46613"/>
                    <a:pt x="4739" y="46970"/>
                    <a:pt x="4489" y="47232"/>
                  </a:cubicBezTo>
                  <a:lnTo>
                    <a:pt x="4191" y="46863"/>
                  </a:lnTo>
                  <a:cubicBezTo>
                    <a:pt x="4346" y="46696"/>
                    <a:pt x="4442" y="46470"/>
                    <a:pt x="4442" y="46220"/>
                  </a:cubicBezTo>
                  <a:cubicBezTo>
                    <a:pt x="4442" y="45732"/>
                    <a:pt x="4084" y="45339"/>
                    <a:pt x="3620" y="45280"/>
                  </a:cubicBezTo>
                  <a:lnTo>
                    <a:pt x="3620" y="44815"/>
                  </a:lnTo>
                  <a:close/>
                  <a:moveTo>
                    <a:pt x="3370" y="44815"/>
                  </a:moveTo>
                  <a:lnTo>
                    <a:pt x="3370" y="45280"/>
                  </a:lnTo>
                  <a:cubicBezTo>
                    <a:pt x="2906" y="45339"/>
                    <a:pt x="2548" y="45744"/>
                    <a:pt x="2548" y="46220"/>
                  </a:cubicBezTo>
                  <a:cubicBezTo>
                    <a:pt x="2548" y="46744"/>
                    <a:pt x="2965" y="47173"/>
                    <a:pt x="3489" y="47173"/>
                  </a:cubicBezTo>
                  <a:cubicBezTo>
                    <a:pt x="3680" y="47173"/>
                    <a:pt x="3858" y="47113"/>
                    <a:pt x="4001" y="47030"/>
                  </a:cubicBezTo>
                  <a:lnTo>
                    <a:pt x="4299" y="47387"/>
                  </a:lnTo>
                  <a:cubicBezTo>
                    <a:pt x="4072" y="47542"/>
                    <a:pt x="3787" y="47637"/>
                    <a:pt x="3489" y="47637"/>
                  </a:cubicBezTo>
                  <a:cubicBezTo>
                    <a:pt x="2715" y="47637"/>
                    <a:pt x="2084" y="47006"/>
                    <a:pt x="2084" y="46220"/>
                  </a:cubicBezTo>
                  <a:cubicBezTo>
                    <a:pt x="2084" y="45482"/>
                    <a:pt x="2656" y="44875"/>
                    <a:pt x="3370" y="44815"/>
                  </a:cubicBezTo>
                  <a:close/>
                  <a:moveTo>
                    <a:pt x="3370" y="43029"/>
                  </a:moveTo>
                  <a:lnTo>
                    <a:pt x="3370" y="44565"/>
                  </a:lnTo>
                  <a:cubicBezTo>
                    <a:pt x="2513" y="44637"/>
                    <a:pt x="1834" y="45351"/>
                    <a:pt x="1834" y="46220"/>
                  </a:cubicBezTo>
                  <a:cubicBezTo>
                    <a:pt x="1834" y="47089"/>
                    <a:pt x="2584" y="47875"/>
                    <a:pt x="3489" y="47875"/>
                  </a:cubicBezTo>
                  <a:cubicBezTo>
                    <a:pt x="3846" y="47875"/>
                    <a:pt x="4180" y="47756"/>
                    <a:pt x="4453" y="47566"/>
                  </a:cubicBezTo>
                  <a:lnTo>
                    <a:pt x="5966" y="49399"/>
                  </a:lnTo>
                  <a:lnTo>
                    <a:pt x="5966" y="55745"/>
                  </a:lnTo>
                  <a:cubicBezTo>
                    <a:pt x="5668" y="55805"/>
                    <a:pt x="5454" y="56067"/>
                    <a:pt x="5454" y="56376"/>
                  </a:cubicBezTo>
                  <a:cubicBezTo>
                    <a:pt x="5454" y="56567"/>
                    <a:pt x="5525" y="56733"/>
                    <a:pt x="5656" y="56841"/>
                  </a:cubicBezTo>
                  <a:lnTo>
                    <a:pt x="3370" y="60531"/>
                  </a:lnTo>
                  <a:lnTo>
                    <a:pt x="3370" y="69842"/>
                  </a:lnTo>
                  <a:cubicBezTo>
                    <a:pt x="3239" y="69806"/>
                    <a:pt x="3096" y="69783"/>
                    <a:pt x="2941" y="69783"/>
                  </a:cubicBezTo>
                  <a:cubicBezTo>
                    <a:pt x="2703" y="69783"/>
                    <a:pt x="2465" y="69842"/>
                    <a:pt x="2251" y="69937"/>
                  </a:cubicBezTo>
                  <a:lnTo>
                    <a:pt x="251" y="66282"/>
                  </a:lnTo>
                  <a:lnTo>
                    <a:pt x="251" y="45482"/>
                  </a:lnTo>
                  <a:lnTo>
                    <a:pt x="3370" y="43029"/>
                  </a:lnTo>
                  <a:close/>
                  <a:moveTo>
                    <a:pt x="2941" y="70033"/>
                  </a:moveTo>
                  <a:cubicBezTo>
                    <a:pt x="3096" y="70033"/>
                    <a:pt x="3239" y="70056"/>
                    <a:pt x="3370" y="70092"/>
                  </a:cubicBezTo>
                  <a:lnTo>
                    <a:pt x="3370" y="70592"/>
                  </a:lnTo>
                  <a:cubicBezTo>
                    <a:pt x="3239" y="70533"/>
                    <a:pt x="3096" y="70497"/>
                    <a:pt x="2941" y="70497"/>
                  </a:cubicBezTo>
                  <a:cubicBezTo>
                    <a:pt x="2822" y="70497"/>
                    <a:pt x="2703" y="70521"/>
                    <a:pt x="2596" y="70557"/>
                  </a:cubicBezTo>
                  <a:lnTo>
                    <a:pt x="2370" y="70152"/>
                  </a:lnTo>
                  <a:cubicBezTo>
                    <a:pt x="2548" y="70080"/>
                    <a:pt x="2739" y="70033"/>
                    <a:pt x="2941" y="70033"/>
                  </a:cubicBezTo>
                  <a:close/>
                  <a:moveTo>
                    <a:pt x="3620" y="70199"/>
                  </a:moveTo>
                  <a:cubicBezTo>
                    <a:pt x="4061" y="70437"/>
                    <a:pt x="4358" y="70914"/>
                    <a:pt x="4358" y="71449"/>
                  </a:cubicBezTo>
                  <a:cubicBezTo>
                    <a:pt x="4358" y="71985"/>
                    <a:pt x="4061" y="72450"/>
                    <a:pt x="3620" y="72688"/>
                  </a:cubicBezTo>
                  <a:lnTo>
                    <a:pt x="3620" y="72116"/>
                  </a:lnTo>
                  <a:cubicBezTo>
                    <a:pt x="3787" y="71950"/>
                    <a:pt x="3894" y="71711"/>
                    <a:pt x="3894" y="71449"/>
                  </a:cubicBezTo>
                  <a:cubicBezTo>
                    <a:pt x="3894" y="71188"/>
                    <a:pt x="3787" y="70949"/>
                    <a:pt x="3620" y="70771"/>
                  </a:cubicBezTo>
                  <a:lnTo>
                    <a:pt x="3620" y="70199"/>
                  </a:lnTo>
                  <a:close/>
                  <a:moveTo>
                    <a:pt x="2156" y="70271"/>
                  </a:moveTo>
                  <a:lnTo>
                    <a:pt x="2382" y="70676"/>
                  </a:lnTo>
                  <a:cubicBezTo>
                    <a:pt x="2156" y="70854"/>
                    <a:pt x="2001" y="71128"/>
                    <a:pt x="2001" y="71449"/>
                  </a:cubicBezTo>
                  <a:cubicBezTo>
                    <a:pt x="2001" y="71926"/>
                    <a:pt x="2358" y="72331"/>
                    <a:pt x="2822" y="72390"/>
                  </a:cubicBezTo>
                  <a:lnTo>
                    <a:pt x="2822" y="72854"/>
                  </a:lnTo>
                  <a:cubicBezTo>
                    <a:pt x="2098" y="72783"/>
                    <a:pt x="1539" y="72191"/>
                    <a:pt x="1536" y="71444"/>
                  </a:cubicBezTo>
                  <a:lnTo>
                    <a:pt x="1536" y="71444"/>
                  </a:lnTo>
                  <a:cubicBezTo>
                    <a:pt x="1538" y="70958"/>
                    <a:pt x="1788" y="70520"/>
                    <a:pt x="2156" y="70271"/>
                  </a:cubicBezTo>
                  <a:close/>
                  <a:moveTo>
                    <a:pt x="3370" y="72295"/>
                  </a:moveTo>
                  <a:lnTo>
                    <a:pt x="3370" y="72795"/>
                  </a:lnTo>
                  <a:cubicBezTo>
                    <a:pt x="3275" y="72819"/>
                    <a:pt x="3168" y="72842"/>
                    <a:pt x="3072" y="72854"/>
                  </a:cubicBezTo>
                  <a:lnTo>
                    <a:pt x="3072" y="72390"/>
                  </a:lnTo>
                  <a:cubicBezTo>
                    <a:pt x="3179" y="72366"/>
                    <a:pt x="3275" y="72342"/>
                    <a:pt x="3370" y="72295"/>
                  </a:cubicBezTo>
                  <a:close/>
                  <a:moveTo>
                    <a:pt x="2429" y="0"/>
                  </a:moveTo>
                  <a:cubicBezTo>
                    <a:pt x="1905" y="0"/>
                    <a:pt x="1477" y="417"/>
                    <a:pt x="1477" y="941"/>
                  </a:cubicBezTo>
                  <a:cubicBezTo>
                    <a:pt x="1477" y="1429"/>
                    <a:pt x="1846" y="1822"/>
                    <a:pt x="2310" y="1881"/>
                  </a:cubicBezTo>
                  <a:lnTo>
                    <a:pt x="2310" y="18169"/>
                  </a:lnTo>
                  <a:lnTo>
                    <a:pt x="3370" y="19157"/>
                  </a:lnTo>
                  <a:lnTo>
                    <a:pt x="3370" y="28599"/>
                  </a:lnTo>
                  <a:lnTo>
                    <a:pt x="2286" y="28599"/>
                  </a:lnTo>
                  <a:lnTo>
                    <a:pt x="2286" y="31016"/>
                  </a:lnTo>
                  <a:lnTo>
                    <a:pt x="3370" y="31016"/>
                  </a:lnTo>
                  <a:lnTo>
                    <a:pt x="3370" y="31837"/>
                  </a:lnTo>
                  <a:lnTo>
                    <a:pt x="2286" y="31837"/>
                  </a:lnTo>
                  <a:lnTo>
                    <a:pt x="2286" y="34266"/>
                  </a:lnTo>
                  <a:lnTo>
                    <a:pt x="3370" y="34266"/>
                  </a:lnTo>
                  <a:lnTo>
                    <a:pt x="3370" y="35088"/>
                  </a:lnTo>
                  <a:lnTo>
                    <a:pt x="2286" y="35088"/>
                  </a:lnTo>
                  <a:lnTo>
                    <a:pt x="2286" y="37505"/>
                  </a:lnTo>
                  <a:lnTo>
                    <a:pt x="3370" y="37505"/>
                  </a:lnTo>
                  <a:lnTo>
                    <a:pt x="3370" y="38326"/>
                  </a:lnTo>
                  <a:lnTo>
                    <a:pt x="2286" y="38326"/>
                  </a:lnTo>
                  <a:lnTo>
                    <a:pt x="2286" y="40755"/>
                  </a:lnTo>
                  <a:lnTo>
                    <a:pt x="3370" y="40755"/>
                  </a:lnTo>
                  <a:lnTo>
                    <a:pt x="3370" y="42720"/>
                  </a:lnTo>
                  <a:lnTo>
                    <a:pt x="48" y="45327"/>
                  </a:lnTo>
                  <a:lnTo>
                    <a:pt x="0" y="45363"/>
                  </a:lnTo>
                  <a:lnTo>
                    <a:pt x="0" y="66354"/>
                  </a:lnTo>
                  <a:lnTo>
                    <a:pt x="2048" y="70056"/>
                  </a:lnTo>
                  <a:cubicBezTo>
                    <a:pt x="1584" y="70354"/>
                    <a:pt x="1286" y="70866"/>
                    <a:pt x="1286" y="71449"/>
                  </a:cubicBezTo>
                  <a:cubicBezTo>
                    <a:pt x="1286" y="72319"/>
                    <a:pt x="1965" y="73033"/>
                    <a:pt x="2822" y="73104"/>
                  </a:cubicBezTo>
                  <a:lnTo>
                    <a:pt x="2822" y="88904"/>
                  </a:lnTo>
                  <a:lnTo>
                    <a:pt x="3072" y="88904"/>
                  </a:lnTo>
                  <a:lnTo>
                    <a:pt x="3072" y="73104"/>
                  </a:lnTo>
                  <a:cubicBezTo>
                    <a:pt x="3168" y="73093"/>
                    <a:pt x="3275" y="73081"/>
                    <a:pt x="3370" y="73045"/>
                  </a:cubicBezTo>
                  <a:lnTo>
                    <a:pt x="3370" y="88892"/>
                  </a:lnTo>
                  <a:lnTo>
                    <a:pt x="3620" y="88892"/>
                  </a:lnTo>
                  <a:lnTo>
                    <a:pt x="3620" y="72962"/>
                  </a:lnTo>
                  <a:cubicBezTo>
                    <a:pt x="4191" y="72712"/>
                    <a:pt x="4608" y="72128"/>
                    <a:pt x="4608" y="71449"/>
                  </a:cubicBezTo>
                  <a:cubicBezTo>
                    <a:pt x="4608" y="70771"/>
                    <a:pt x="4191" y="70199"/>
                    <a:pt x="3620" y="69937"/>
                  </a:cubicBezTo>
                  <a:lnTo>
                    <a:pt x="3620" y="60603"/>
                  </a:lnTo>
                  <a:lnTo>
                    <a:pt x="5858" y="56983"/>
                  </a:lnTo>
                  <a:cubicBezTo>
                    <a:pt x="5930" y="57007"/>
                    <a:pt x="6013" y="57019"/>
                    <a:pt x="6096" y="57019"/>
                  </a:cubicBezTo>
                  <a:cubicBezTo>
                    <a:pt x="6442" y="57019"/>
                    <a:pt x="6739" y="56733"/>
                    <a:pt x="6739" y="56376"/>
                  </a:cubicBezTo>
                  <a:cubicBezTo>
                    <a:pt x="6739" y="56067"/>
                    <a:pt x="6513" y="55805"/>
                    <a:pt x="6216" y="55757"/>
                  </a:cubicBezTo>
                  <a:lnTo>
                    <a:pt x="6216" y="55745"/>
                  </a:lnTo>
                  <a:lnTo>
                    <a:pt x="6216" y="49316"/>
                  </a:lnTo>
                  <a:lnTo>
                    <a:pt x="4644" y="47423"/>
                  </a:lnTo>
                  <a:cubicBezTo>
                    <a:pt x="4953" y="47113"/>
                    <a:pt x="5156" y="46696"/>
                    <a:pt x="5156" y="46220"/>
                  </a:cubicBezTo>
                  <a:cubicBezTo>
                    <a:pt x="5156" y="45351"/>
                    <a:pt x="4477" y="44637"/>
                    <a:pt x="3620" y="44577"/>
                  </a:cubicBezTo>
                  <a:lnTo>
                    <a:pt x="3620" y="42839"/>
                  </a:lnTo>
                  <a:lnTo>
                    <a:pt x="9180" y="38469"/>
                  </a:lnTo>
                  <a:lnTo>
                    <a:pt x="9216" y="38434"/>
                  </a:lnTo>
                  <a:lnTo>
                    <a:pt x="9216" y="24646"/>
                  </a:lnTo>
                  <a:cubicBezTo>
                    <a:pt x="9514" y="24598"/>
                    <a:pt x="9740" y="24337"/>
                    <a:pt x="9740" y="24027"/>
                  </a:cubicBezTo>
                  <a:cubicBezTo>
                    <a:pt x="9740" y="23670"/>
                    <a:pt x="9454" y="23384"/>
                    <a:pt x="9097" y="23384"/>
                  </a:cubicBezTo>
                  <a:cubicBezTo>
                    <a:pt x="8894" y="23384"/>
                    <a:pt x="8704" y="23479"/>
                    <a:pt x="8585" y="23634"/>
                  </a:cubicBezTo>
                  <a:lnTo>
                    <a:pt x="3620" y="19050"/>
                  </a:lnTo>
                  <a:lnTo>
                    <a:pt x="3620" y="8013"/>
                  </a:lnTo>
                  <a:lnTo>
                    <a:pt x="3370" y="8013"/>
                  </a:lnTo>
                  <a:lnTo>
                    <a:pt x="3370" y="18824"/>
                  </a:lnTo>
                  <a:lnTo>
                    <a:pt x="2548" y="18062"/>
                  </a:lnTo>
                  <a:lnTo>
                    <a:pt x="2548" y="1881"/>
                  </a:lnTo>
                  <a:cubicBezTo>
                    <a:pt x="3025" y="1822"/>
                    <a:pt x="3382" y="1429"/>
                    <a:pt x="3382" y="941"/>
                  </a:cubicBezTo>
                  <a:cubicBezTo>
                    <a:pt x="3382" y="417"/>
                    <a:pt x="2953" y="0"/>
                    <a:pt x="2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2" name="Google Shape;502;p10"/>
          <p:cNvGrpSpPr/>
          <p:nvPr/>
        </p:nvGrpSpPr>
        <p:grpSpPr>
          <a:xfrm>
            <a:off x="365913" y="-1"/>
            <a:ext cx="694800" cy="3017600"/>
            <a:chOff x="205850" y="-1"/>
            <a:chExt cx="521100" cy="2263200"/>
          </a:xfrm>
        </p:grpSpPr>
        <p:cxnSp>
          <p:nvCxnSpPr>
            <p:cNvPr id="503" name="Google Shape;503;p10"/>
            <p:cNvCxnSpPr/>
            <p:nvPr/>
          </p:nvCxnSpPr>
          <p:spPr>
            <a:xfrm rot="-5400000" flipH="1">
              <a:off x="-634350" y="901799"/>
              <a:ext cx="2050500" cy="246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04" name="Google Shape;504;p10"/>
            <p:cNvCxnSpPr/>
            <p:nvPr/>
          </p:nvCxnSpPr>
          <p:spPr>
            <a:xfrm rot="5400000">
              <a:off x="-325775" y="682349"/>
              <a:ext cx="1467600" cy="102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05" name="Google Shape;505;p10"/>
            <p:cNvCxnSpPr/>
            <p:nvPr/>
          </p:nvCxnSpPr>
          <p:spPr>
            <a:xfrm>
              <a:off x="645425" y="-1"/>
              <a:ext cx="0" cy="18174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06" name="Google Shape;506;p10"/>
            <p:cNvCxnSpPr/>
            <p:nvPr/>
          </p:nvCxnSpPr>
          <p:spPr>
            <a:xfrm rot="5400000">
              <a:off x="-665200" y="871049"/>
              <a:ext cx="2263200" cy="521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2233184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gradFill>
          <a:gsLst>
            <a:gs pos="0">
              <a:schemeClr val="accent2"/>
            </a:gs>
            <a:gs pos="7000">
              <a:schemeClr val="accent1"/>
            </a:gs>
            <a:gs pos="15000">
              <a:schemeClr val="accent3"/>
            </a:gs>
            <a:gs pos="28000">
              <a:schemeClr val="dk2"/>
            </a:gs>
            <a:gs pos="37000">
              <a:schemeClr val="lt2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1"/>
          <p:cNvSpPr txBox="1">
            <a:spLocks noGrp="1"/>
          </p:cNvSpPr>
          <p:nvPr>
            <p:ph type="title" hasCustomPrompt="1"/>
          </p:nvPr>
        </p:nvSpPr>
        <p:spPr>
          <a:xfrm>
            <a:off x="5500233" y="2755300"/>
            <a:ext cx="5740800" cy="15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3333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509" name="Google Shape;509;p11"/>
          <p:cNvSpPr txBox="1">
            <a:spLocks noGrp="1"/>
          </p:cNvSpPr>
          <p:nvPr>
            <p:ph type="subTitle" idx="1"/>
          </p:nvPr>
        </p:nvSpPr>
        <p:spPr>
          <a:xfrm>
            <a:off x="5500229" y="4651933"/>
            <a:ext cx="57408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grpSp>
        <p:nvGrpSpPr>
          <p:cNvPr id="510" name="Google Shape;510;p11"/>
          <p:cNvGrpSpPr/>
          <p:nvPr/>
        </p:nvGrpSpPr>
        <p:grpSpPr>
          <a:xfrm rot="10800000" flipH="1">
            <a:off x="-243467" y="-358861"/>
            <a:ext cx="3306400" cy="3859000"/>
            <a:chOff x="2693662" y="1511141"/>
            <a:chExt cx="2479800" cy="2894250"/>
          </a:xfrm>
        </p:grpSpPr>
        <p:sp>
          <p:nvSpPr>
            <p:cNvPr id="511" name="Google Shape;511;p11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4" name="Google Shape;524;p11"/>
          <p:cNvGrpSpPr/>
          <p:nvPr/>
        </p:nvGrpSpPr>
        <p:grpSpPr>
          <a:xfrm rot="5400000">
            <a:off x="9697868" y="-1417883"/>
            <a:ext cx="713833" cy="4274400"/>
            <a:chOff x="184625" y="0"/>
            <a:chExt cx="535375" cy="3205800"/>
          </a:xfrm>
        </p:grpSpPr>
        <p:cxnSp>
          <p:nvCxnSpPr>
            <p:cNvPr id="525" name="Google Shape;525;p11"/>
            <p:cNvCxnSpPr/>
            <p:nvPr/>
          </p:nvCxnSpPr>
          <p:spPr>
            <a:xfrm rot="5400000">
              <a:off x="-1115550" y="1370250"/>
              <a:ext cx="3205800" cy="465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26" name="Google Shape;526;p11"/>
            <p:cNvCxnSpPr/>
            <p:nvPr/>
          </p:nvCxnSpPr>
          <p:spPr>
            <a:xfrm rot="5400000">
              <a:off x="-761875" y="946500"/>
              <a:ext cx="2205300" cy="312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27" name="Google Shape;527;p11"/>
            <p:cNvCxnSpPr/>
            <p:nvPr/>
          </p:nvCxnSpPr>
          <p:spPr>
            <a:xfrm rot="5400000">
              <a:off x="-1046069" y="1453200"/>
              <a:ext cx="29064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28" name="Google Shape;528;p11"/>
            <p:cNvCxnSpPr/>
            <p:nvPr/>
          </p:nvCxnSpPr>
          <p:spPr>
            <a:xfrm>
              <a:off x="618250" y="0"/>
              <a:ext cx="0" cy="1969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529" name="Google Shape;529;p11"/>
          <p:cNvGrpSpPr/>
          <p:nvPr/>
        </p:nvGrpSpPr>
        <p:grpSpPr>
          <a:xfrm rot="10800000">
            <a:off x="-29" y="5159918"/>
            <a:ext cx="3307567" cy="1130733"/>
            <a:chOff x="6695138" y="4153988"/>
            <a:chExt cx="2480675" cy="848050"/>
          </a:xfrm>
        </p:grpSpPr>
        <p:sp>
          <p:nvSpPr>
            <p:cNvPr id="530" name="Google Shape;530;p11"/>
            <p:cNvSpPr/>
            <p:nvPr/>
          </p:nvSpPr>
          <p:spPr>
            <a:xfrm rot="-5400000">
              <a:off x="76580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11"/>
            <p:cNvSpPr/>
            <p:nvPr/>
          </p:nvSpPr>
          <p:spPr>
            <a:xfrm rot="-5400000">
              <a:off x="76946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11"/>
            <p:cNvSpPr/>
            <p:nvPr/>
          </p:nvSpPr>
          <p:spPr>
            <a:xfrm rot="-5400000">
              <a:off x="7768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11"/>
            <p:cNvSpPr/>
            <p:nvPr/>
          </p:nvSpPr>
          <p:spPr>
            <a:xfrm rot="-5400000">
              <a:off x="7731425" y="47098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11"/>
            <p:cNvSpPr/>
            <p:nvPr/>
          </p:nvSpPr>
          <p:spPr>
            <a:xfrm rot="-5400000">
              <a:off x="7549550" y="4711650"/>
              <a:ext cx="6275" cy="14900"/>
            </a:xfrm>
            <a:custGeom>
              <a:avLst/>
              <a:gdLst/>
              <a:ahLst/>
              <a:cxnLst/>
              <a:rect l="l" t="t" r="r" b="b"/>
              <a:pathLst>
                <a:path w="251" h="596" extrusionOk="0">
                  <a:moveTo>
                    <a:pt x="1" y="1"/>
                  </a:moveTo>
                  <a:lnTo>
                    <a:pt x="1" y="596"/>
                  </a:lnTo>
                  <a:lnTo>
                    <a:pt x="251" y="59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11"/>
            <p:cNvSpPr/>
            <p:nvPr/>
          </p:nvSpPr>
          <p:spPr>
            <a:xfrm rot="-5400000">
              <a:off x="8833200" y="461742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11"/>
            <p:cNvSpPr/>
            <p:nvPr/>
          </p:nvSpPr>
          <p:spPr>
            <a:xfrm rot="-5400000">
              <a:off x="7804800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11"/>
            <p:cNvSpPr/>
            <p:nvPr/>
          </p:nvSpPr>
          <p:spPr>
            <a:xfrm rot="-5400000">
              <a:off x="75845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11"/>
            <p:cNvSpPr/>
            <p:nvPr/>
          </p:nvSpPr>
          <p:spPr>
            <a:xfrm rot="-5400000">
              <a:off x="80984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11"/>
            <p:cNvSpPr/>
            <p:nvPr/>
          </p:nvSpPr>
          <p:spPr>
            <a:xfrm rot="-5400000">
              <a:off x="8061675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11"/>
            <p:cNvSpPr/>
            <p:nvPr/>
          </p:nvSpPr>
          <p:spPr>
            <a:xfrm rot="-5400000">
              <a:off x="80249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11"/>
            <p:cNvSpPr/>
            <p:nvPr/>
          </p:nvSpPr>
          <p:spPr>
            <a:xfrm rot="-5400000">
              <a:off x="817181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11"/>
            <p:cNvSpPr/>
            <p:nvPr/>
          </p:nvSpPr>
          <p:spPr>
            <a:xfrm rot="-5400000">
              <a:off x="79883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11"/>
            <p:cNvSpPr/>
            <p:nvPr/>
          </p:nvSpPr>
          <p:spPr>
            <a:xfrm rot="-5400000">
              <a:off x="78781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11"/>
            <p:cNvSpPr/>
            <p:nvPr/>
          </p:nvSpPr>
          <p:spPr>
            <a:xfrm rot="-5400000">
              <a:off x="78415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11"/>
            <p:cNvSpPr/>
            <p:nvPr/>
          </p:nvSpPr>
          <p:spPr>
            <a:xfrm rot="-5400000">
              <a:off x="79149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11"/>
            <p:cNvSpPr/>
            <p:nvPr/>
          </p:nvSpPr>
          <p:spPr>
            <a:xfrm rot="-5400000">
              <a:off x="8135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11"/>
            <p:cNvSpPr/>
            <p:nvPr/>
          </p:nvSpPr>
          <p:spPr>
            <a:xfrm rot="-5400000">
              <a:off x="762128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11"/>
            <p:cNvSpPr/>
            <p:nvPr/>
          </p:nvSpPr>
          <p:spPr>
            <a:xfrm rot="-5400000">
              <a:off x="8539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11"/>
            <p:cNvSpPr/>
            <p:nvPr/>
          </p:nvSpPr>
          <p:spPr>
            <a:xfrm rot="-5400000">
              <a:off x="8796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11"/>
            <p:cNvSpPr/>
            <p:nvPr/>
          </p:nvSpPr>
          <p:spPr>
            <a:xfrm rot="-5400000">
              <a:off x="857617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11"/>
            <p:cNvSpPr/>
            <p:nvPr/>
          </p:nvSpPr>
          <p:spPr>
            <a:xfrm rot="-5400000">
              <a:off x="86496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11"/>
            <p:cNvSpPr/>
            <p:nvPr/>
          </p:nvSpPr>
          <p:spPr>
            <a:xfrm rot="-5400000">
              <a:off x="8502950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11"/>
            <p:cNvSpPr/>
            <p:nvPr/>
          </p:nvSpPr>
          <p:spPr>
            <a:xfrm rot="-5400000">
              <a:off x="875982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11"/>
            <p:cNvSpPr/>
            <p:nvPr/>
          </p:nvSpPr>
          <p:spPr>
            <a:xfrm rot="-5400000">
              <a:off x="8723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11"/>
            <p:cNvSpPr/>
            <p:nvPr/>
          </p:nvSpPr>
          <p:spPr>
            <a:xfrm rot="-5400000">
              <a:off x="86863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11"/>
            <p:cNvSpPr/>
            <p:nvPr/>
          </p:nvSpPr>
          <p:spPr>
            <a:xfrm rot="-5400000">
              <a:off x="846618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11"/>
            <p:cNvSpPr/>
            <p:nvPr/>
          </p:nvSpPr>
          <p:spPr>
            <a:xfrm rot="-5400000">
              <a:off x="83928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11"/>
            <p:cNvSpPr/>
            <p:nvPr/>
          </p:nvSpPr>
          <p:spPr>
            <a:xfrm rot="-5400000">
              <a:off x="89433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11"/>
            <p:cNvSpPr/>
            <p:nvPr/>
          </p:nvSpPr>
          <p:spPr>
            <a:xfrm rot="-5400000">
              <a:off x="8429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11"/>
            <p:cNvSpPr/>
            <p:nvPr/>
          </p:nvSpPr>
          <p:spPr>
            <a:xfrm rot="-5400000">
              <a:off x="8279550" y="4621600"/>
              <a:ext cx="13725" cy="17300"/>
            </a:xfrm>
            <a:custGeom>
              <a:avLst/>
              <a:gdLst/>
              <a:ahLst/>
              <a:cxnLst/>
              <a:rect l="l" t="t" r="r" b="b"/>
              <a:pathLst>
                <a:path w="549" h="692" extrusionOk="0">
                  <a:moveTo>
                    <a:pt x="179" y="1"/>
                  </a:moveTo>
                  <a:lnTo>
                    <a:pt x="1" y="168"/>
                  </a:lnTo>
                  <a:lnTo>
                    <a:pt x="298" y="489"/>
                  </a:lnTo>
                  <a:lnTo>
                    <a:pt x="298" y="691"/>
                  </a:lnTo>
                  <a:lnTo>
                    <a:pt x="549" y="691"/>
                  </a:lnTo>
                  <a:lnTo>
                    <a:pt x="549" y="39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11"/>
            <p:cNvSpPr/>
            <p:nvPr/>
          </p:nvSpPr>
          <p:spPr>
            <a:xfrm rot="-5400000">
              <a:off x="89799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11"/>
            <p:cNvSpPr/>
            <p:nvPr/>
          </p:nvSpPr>
          <p:spPr>
            <a:xfrm rot="-5400000">
              <a:off x="88699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11"/>
            <p:cNvSpPr/>
            <p:nvPr/>
          </p:nvSpPr>
          <p:spPr>
            <a:xfrm rot="-5400000">
              <a:off x="8224038" y="4669363"/>
              <a:ext cx="16700" cy="17600"/>
            </a:xfrm>
            <a:custGeom>
              <a:avLst/>
              <a:gdLst/>
              <a:ahLst/>
              <a:cxnLst/>
              <a:rect l="l" t="t" r="r" b="b"/>
              <a:pathLst>
                <a:path w="668" h="704" extrusionOk="0">
                  <a:moveTo>
                    <a:pt x="179" y="1"/>
                  </a:moveTo>
                  <a:lnTo>
                    <a:pt x="0" y="168"/>
                  </a:lnTo>
                  <a:lnTo>
                    <a:pt x="489" y="703"/>
                  </a:lnTo>
                  <a:lnTo>
                    <a:pt x="667" y="549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11"/>
            <p:cNvSpPr/>
            <p:nvPr/>
          </p:nvSpPr>
          <p:spPr>
            <a:xfrm rot="-5400000">
              <a:off x="8906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11"/>
            <p:cNvSpPr/>
            <p:nvPr/>
          </p:nvSpPr>
          <p:spPr>
            <a:xfrm rot="-5400000">
              <a:off x="8356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11"/>
            <p:cNvSpPr/>
            <p:nvPr/>
          </p:nvSpPr>
          <p:spPr>
            <a:xfrm rot="-5400000">
              <a:off x="8250975" y="4644525"/>
              <a:ext cx="17000" cy="17575"/>
            </a:xfrm>
            <a:custGeom>
              <a:avLst/>
              <a:gdLst/>
              <a:ahLst/>
              <a:cxnLst/>
              <a:rect l="l" t="t" r="r" b="b"/>
              <a:pathLst>
                <a:path w="680" h="703" extrusionOk="0">
                  <a:moveTo>
                    <a:pt x="179" y="0"/>
                  </a:moveTo>
                  <a:lnTo>
                    <a:pt x="1" y="167"/>
                  </a:lnTo>
                  <a:lnTo>
                    <a:pt x="489" y="703"/>
                  </a:lnTo>
                  <a:lnTo>
                    <a:pt x="679" y="5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11"/>
            <p:cNvSpPr/>
            <p:nvPr/>
          </p:nvSpPr>
          <p:spPr>
            <a:xfrm rot="-5400000">
              <a:off x="83192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11"/>
            <p:cNvSpPr/>
            <p:nvPr/>
          </p:nvSpPr>
          <p:spPr>
            <a:xfrm rot="-5400000">
              <a:off x="8273588" y="4099813"/>
              <a:ext cx="214950" cy="1589500"/>
            </a:xfrm>
            <a:custGeom>
              <a:avLst/>
              <a:gdLst/>
              <a:ahLst/>
              <a:cxnLst/>
              <a:rect l="l" t="t" r="r" b="b"/>
              <a:pathLst>
                <a:path w="8598" h="63580" extrusionOk="0">
                  <a:moveTo>
                    <a:pt x="2644" y="23123"/>
                  </a:moveTo>
                  <a:cubicBezTo>
                    <a:pt x="2989" y="23123"/>
                    <a:pt x="3299" y="23242"/>
                    <a:pt x="3537" y="23444"/>
                  </a:cubicBezTo>
                  <a:lnTo>
                    <a:pt x="3215" y="23777"/>
                  </a:lnTo>
                  <a:cubicBezTo>
                    <a:pt x="3061" y="23658"/>
                    <a:pt x="2858" y="23587"/>
                    <a:pt x="2644" y="23587"/>
                  </a:cubicBezTo>
                  <a:cubicBezTo>
                    <a:pt x="2120" y="23587"/>
                    <a:pt x="1691" y="24004"/>
                    <a:pt x="1691" y="24528"/>
                  </a:cubicBezTo>
                  <a:cubicBezTo>
                    <a:pt x="1691" y="25016"/>
                    <a:pt x="2061" y="25409"/>
                    <a:pt x="2525" y="25468"/>
                  </a:cubicBezTo>
                  <a:lnTo>
                    <a:pt x="2525" y="25933"/>
                  </a:lnTo>
                  <a:cubicBezTo>
                    <a:pt x="1799" y="25873"/>
                    <a:pt x="1227" y="25266"/>
                    <a:pt x="1227" y="24528"/>
                  </a:cubicBezTo>
                  <a:cubicBezTo>
                    <a:pt x="1227" y="23754"/>
                    <a:pt x="1870" y="23123"/>
                    <a:pt x="2644" y="23123"/>
                  </a:cubicBezTo>
                  <a:close/>
                  <a:moveTo>
                    <a:pt x="3716" y="23611"/>
                  </a:moveTo>
                  <a:cubicBezTo>
                    <a:pt x="3930" y="23861"/>
                    <a:pt x="4061" y="24182"/>
                    <a:pt x="4061" y="24528"/>
                  </a:cubicBezTo>
                  <a:cubicBezTo>
                    <a:pt x="4061" y="25266"/>
                    <a:pt x="3489" y="25873"/>
                    <a:pt x="2763" y="25933"/>
                  </a:cubicBezTo>
                  <a:lnTo>
                    <a:pt x="2763" y="25468"/>
                  </a:lnTo>
                  <a:cubicBezTo>
                    <a:pt x="3227" y="25409"/>
                    <a:pt x="3596" y="25016"/>
                    <a:pt x="3596" y="24528"/>
                  </a:cubicBezTo>
                  <a:cubicBezTo>
                    <a:pt x="3596" y="24313"/>
                    <a:pt x="3513" y="24111"/>
                    <a:pt x="3394" y="23944"/>
                  </a:cubicBezTo>
                  <a:lnTo>
                    <a:pt x="3716" y="23611"/>
                  </a:lnTo>
                  <a:close/>
                  <a:moveTo>
                    <a:pt x="4620" y="47959"/>
                  </a:moveTo>
                  <a:lnTo>
                    <a:pt x="4978" y="48316"/>
                  </a:lnTo>
                  <a:cubicBezTo>
                    <a:pt x="4942" y="48423"/>
                    <a:pt x="4918" y="48519"/>
                    <a:pt x="4918" y="48638"/>
                  </a:cubicBezTo>
                  <a:cubicBezTo>
                    <a:pt x="4918" y="49078"/>
                    <a:pt x="5216" y="49447"/>
                    <a:pt x="5632" y="49554"/>
                  </a:cubicBezTo>
                  <a:lnTo>
                    <a:pt x="5632" y="50031"/>
                  </a:lnTo>
                  <a:cubicBezTo>
                    <a:pt x="4966" y="49912"/>
                    <a:pt x="4454" y="49340"/>
                    <a:pt x="4454" y="48638"/>
                  </a:cubicBezTo>
                  <a:cubicBezTo>
                    <a:pt x="4454" y="48388"/>
                    <a:pt x="4513" y="48161"/>
                    <a:pt x="4620" y="47959"/>
                  </a:cubicBezTo>
                  <a:close/>
                  <a:moveTo>
                    <a:pt x="5871" y="47221"/>
                  </a:moveTo>
                  <a:cubicBezTo>
                    <a:pt x="6644" y="47221"/>
                    <a:pt x="7275" y="47864"/>
                    <a:pt x="7275" y="48638"/>
                  </a:cubicBezTo>
                  <a:cubicBezTo>
                    <a:pt x="7275" y="49412"/>
                    <a:pt x="6644" y="50043"/>
                    <a:pt x="5871" y="50055"/>
                  </a:cubicBezTo>
                  <a:lnTo>
                    <a:pt x="5871" y="49590"/>
                  </a:lnTo>
                  <a:cubicBezTo>
                    <a:pt x="6394" y="49578"/>
                    <a:pt x="6811" y="49162"/>
                    <a:pt x="6811" y="48638"/>
                  </a:cubicBezTo>
                  <a:cubicBezTo>
                    <a:pt x="6811" y="48114"/>
                    <a:pt x="6394" y="47685"/>
                    <a:pt x="5871" y="47685"/>
                  </a:cubicBezTo>
                  <a:cubicBezTo>
                    <a:pt x="5549" y="47685"/>
                    <a:pt x="5263" y="47852"/>
                    <a:pt x="5097" y="48090"/>
                  </a:cubicBezTo>
                  <a:lnTo>
                    <a:pt x="4763" y="47757"/>
                  </a:lnTo>
                  <a:cubicBezTo>
                    <a:pt x="5025" y="47435"/>
                    <a:pt x="5418" y="47221"/>
                    <a:pt x="5871" y="47221"/>
                  </a:cubicBezTo>
                  <a:close/>
                  <a:moveTo>
                    <a:pt x="6311" y="1"/>
                  </a:moveTo>
                  <a:cubicBezTo>
                    <a:pt x="5787" y="1"/>
                    <a:pt x="5370" y="417"/>
                    <a:pt x="5370" y="941"/>
                  </a:cubicBezTo>
                  <a:cubicBezTo>
                    <a:pt x="5370" y="1382"/>
                    <a:pt x="5668" y="1751"/>
                    <a:pt x="6073" y="1858"/>
                  </a:cubicBezTo>
                  <a:lnTo>
                    <a:pt x="6073" y="20860"/>
                  </a:lnTo>
                  <a:lnTo>
                    <a:pt x="3716" y="23266"/>
                  </a:lnTo>
                  <a:cubicBezTo>
                    <a:pt x="3430" y="23015"/>
                    <a:pt x="3049" y="22873"/>
                    <a:pt x="2644" y="22873"/>
                  </a:cubicBezTo>
                  <a:cubicBezTo>
                    <a:pt x="1918" y="22873"/>
                    <a:pt x="1287" y="23349"/>
                    <a:pt x="1072" y="24016"/>
                  </a:cubicBezTo>
                  <a:lnTo>
                    <a:pt x="1072" y="15586"/>
                  </a:lnTo>
                  <a:cubicBezTo>
                    <a:pt x="1537" y="15526"/>
                    <a:pt x="1894" y="15134"/>
                    <a:pt x="1894" y="14645"/>
                  </a:cubicBezTo>
                  <a:cubicBezTo>
                    <a:pt x="1894" y="14122"/>
                    <a:pt x="1477" y="13693"/>
                    <a:pt x="953" y="13693"/>
                  </a:cubicBezTo>
                  <a:cubicBezTo>
                    <a:pt x="429" y="13693"/>
                    <a:pt x="1" y="14122"/>
                    <a:pt x="1" y="14645"/>
                  </a:cubicBezTo>
                  <a:cubicBezTo>
                    <a:pt x="1" y="15134"/>
                    <a:pt x="358" y="15526"/>
                    <a:pt x="834" y="15586"/>
                  </a:cubicBezTo>
                  <a:lnTo>
                    <a:pt x="834" y="43399"/>
                  </a:lnTo>
                  <a:cubicBezTo>
                    <a:pt x="537" y="43458"/>
                    <a:pt x="310" y="43720"/>
                    <a:pt x="310" y="44030"/>
                  </a:cubicBezTo>
                  <a:cubicBezTo>
                    <a:pt x="310" y="44387"/>
                    <a:pt x="596" y="44673"/>
                    <a:pt x="953" y="44673"/>
                  </a:cubicBezTo>
                  <a:cubicBezTo>
                    <a:pt x="1084" y="44673"/>
                    <a:pt x="1203" y="44637"/>
                    <a:pt x="1299" y="44566"/>
                  </a:cubicBezTo>
                  <a:lnTo>
                    <a:pt x="4454" y="47780"/>
                  </a:lnTo>
                  <a:cubicBezTo>
                    <a:pt x="4299" y="48030"/>
                    <a:pt x="4216" y="48328"/>
                    <a:pt x="4216" y="48638"/>
                  </a:cubicBezTo>
                  <a:cubicBezTo>
                    <a:pt x="4216" y="49471"/>
                    <a:pt x="4835" y="50162"/>
                    <a:pt x="5632" y="50269"/>
                  </a:cubicBezTo>
                  <a:lnTo>
                    <a:pt x="5632" y="63556"/>
                  </a:lnTo>
                  <a:lnTo>
                    <a:pt x="5871" y="63556"/>
                  </a:lnTo>
                  <a:lnTo>
                    <a:pt x="5871" y="50293"/>
                  </a:lnTo>
                  <a:cubicBezTo>
                    <a:pt x="6787" y="50293"/>
                    <a:pt x="7526" y="49543"/>
                    <a:pt x="7526" y="48638"/>
                  </a:cubicBezTo>
                  <a:cubicBezTo>
                    <a:pt x="7526" y="47721"/>
                    <a:pt x="6775" y="46983"/>
                    <a:pt x="5871" y="46983"/>
                  </a:cubicBezTo>
                  <a:cubicBezTo>
                    <a:pt x="5359" y="46983"/>
                    <a:pt x="4894" y="47209"/>
                    <a:pt x="4597" y="47578"/>
                  </a:cubicBezTo>
                  <a:lnTo>
                    <a:pt x="1477" y="44399"/>
                  </a:lnTo>
                  <a:cubicBezTo>
                    <a:pt x="1549" y="44292"/>
                    <a:pt x="1596" y="44173"/>
                    <a:pt x="1596" y="44030"/>
                  </a:cubicBezTo>
                  <a:cubicBezTo>
                    <a:pt x="1596" y="43720"/>
                    <a:pt x="1370" y="43458"/>
                    <a:pt x="1072" y="43399"/>
                  </a:cubicBezTo>
                  <a:lnTo>
                    <a:pt x="1072" y="25040"/>
                  </a:lnTo>
                  <a:cubicBezTo>
                    <a:pt x="1275" y="25671"/>
                    <a:pt x="1846" y="26123"/>
                    <a:pt x="2525" y="26171"/>
                  </a:cubicBezTo>
                  <a:lnTo>
                    <a:pt x="2525" y="34957"/>
                  </a:lnTo>
                  <a:lnTo>
                    <a:pt x="7537" y="44220"/>
                  </a:lnTo>
                  <a:cubicBezTo>
                    <a:pt x="7406" y="44340"/>
                    <a:pt x="7311" y="44506"/>
                    <a:pt x="7311" y="44697"/>
                  </a:cubicBezTo>
                  <a:cubicBezTo>
                    <a:pt x="7311" y="45054"/>
                    <a:pt x="7609" y="45340"/>
                    <a:pt x="7954" y="45340"/>
                  </a:cubicBezTo>
                  <a:lnTo>
                    <a:pt x="7954" y="63580"/>
                  </a:lnTo>
                  <a:lnTo>
                    <a:pt x="8204" y="63580"/>
                  </a:lnTo>
                  <a:lnTo>
                    <a:pt x="8204" y="45292"/>
                  </a:lnTo>
                  <a:cubicBezTo>
                    <a:pt x="8430" y="45197"/>
                    <a:pt x="8597" y="44971"/>
                    <a:pt x="8597" y="44697"/>
                  </a:cubicBezTo>
                  <a:cubicBezTo>
                    <a:pt x="8597" y="44340"/>
                    <a:pt x="8311" y="44054"/>
                    <a:pt x="7954" y="44054"/>
                  </a:cubicBezTo>
                  <a:lnTo>
                    <a:pt x="7966" y="44066"/>
                  </a:lnTo>
                  <a:cubicBezTo>
                    <a:pt x="7883" y="44066"/>
                    <a:pt x="7811" y="44078"/>
                    <a:pt x="7740" y="44101"/>
                  </a:cubicBezTo>
                  <a:lnTo>
                    <a:pt x="2763" y="34910"/>
                  </a:lnTo>
                  <a:lnTo>
                    <a:pt x="2763" y="26183"/>
                  </a:lnTo>
                  <a:cubicBezTo>
                    <a:pt x="3620" y="26123"/>
                    <a:pt x="4299" y="25409"/>
                    <a:pt x="4299" y="24528"/>
                  </a:cubicBezTo>
                  <a:cubicBezTo>
                    <a:pt x="4299" y="24111"/>
                    <a:pt x="4144" y="23730"/>
                    <a:pt x="3894" y="23444"/>
                  </a:cubicBezTo>
                  <a:lnTo>
                    <a:pt x="6275" y="21003"/>
                  </a:lnTo>
                  <a:lnTo>
                    <a:pt x="6311" y="20968"/>
                  </a:lnTo>
                  <a:lnTo>
                    <a:pt x="6311" y="8502"/>
                  </a:lnTo>
                  <a:lnTo>
                    <a:pt x="6716" y="9026"/>
                  </a:lnTo>
                  <a:lnTo>
                    <a:pt x="6918" y="8883"/>
                  </a:lnTo>
                  <a:lnTo>
                    <a:pt x="6466" y="8299"/>
                  </a:lnTo>
                  <a:lnTo>
                    <a:pt x="6311" y="8407"/>
                  </a:lnTo>
                  <a:lnTo>
                    <a:pt x="6311" y="1894"/>
                  </a:lnTo>
                  <a:cubicBezTo>
                    <a:pt x="6835" y="1894"/>
                    <a:pt x="7264" y="1465"/>
                    <a:pt x="7264" y="941"/>
                  </a:cubicBezTo>
                  <a:cubicBezTo>
                    <a:pt x="7264" y="429"/>
                    <a:pt x="6835" y="1"/>
                    <a:pt x="6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11"/>
            <p:cNvSpPr/>
            <p:nvPr/>
          </p:nvSpPr>
          <p:spPr>
            <a:xfrm rot="-5400000">
              <a:off x="7823700" y="4806000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203" y="0"/>
                  </a:moveTo>
                  <a:lnTo>
                    <a:pt x="0" y="143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11"/>
            <p:cNvSpPr/>
            <p:nvPr/>
          </p:nvSpPr>
          <p:spPr>
            <a:xfrm rot="-5400000">
              <a:off x="7911500" y="473872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191" y="1"/>
                  </a:moveTo>
                  <a:lnTo>
                    <a:pt x="0" y="144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11"/>
            <p:cNvSpPr/>
            <p:nvPr/>
          </p:nvSpPr>
          <p:spPr>
            <a:xfrm rot="-5400000">
              <a:off x="7942913" y="4712388"/>
              <a:ext cx="17575" cy="24725"/>
            </a:xfrm>
            <a:custGeom>
              <a:avLst/>
              <a:gdLst/>
              <a:ahLst/>
              <a:cxnLst/>
              <a:rect l="l" t="t" r="r" b="b"/>
              <a:pathLst>
                <a:path w="703" h="989" extrusionOk="0">
                  <a:moveTo>
                    <a:pt x="191" y="1"/>
                  </a:moveTo>
                  <a:lnTo>
                    <a:pt x="0" y="143"/>
                  </a:lnTo>
                  <a:lnTo>
                    <a:pt x="441" y="727"/>
                  </a:lnTo>
                  <a:lnTo>
                    <a:pt x="453" y="727"/>
                  </a:lnTo>
                  <a:lnTo>
                    <a:pt x="453" y="989"/>
                  </a:lnTo>
                  <a:lnTo>
                    <a:pt x="703" y="989"/>
                  </a:lnTo>
                  <a:lnTo>
                    <a:pt x="703" y="251"/>
                  </a:lnTo>
                  <a:lnTo>
                    <a:pt x="453" y="251"/>
                  </a:lnTo>
                  <a:lnTo>
                    <a:pt x="453" y="34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11"/>
            <p:cNvSpPr/>
            <p:nvPr/>
          </p:nvSpPr>
          <p:spPr>
            <a:xfrm rot="-5400000">
              <a:off x="82026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11"/>
            <p:cNvSpPr/>
            <p:nvPr/>
          </p:nvSpPr>
          <p:spPr>
            <a:xfrm rot="-5400000">
              <a:off x="8732750" y="4677400"/>
              <a:ext cx="10425" cy="18500"/>
            </a:xfrm>
            <a:custGeom>
              <a:avLst/>
              <a:gdLst/>
              <a:ahLst/>
              <a:cxnLst/>
              <a:rect l="l" t="t" r="r" b="b"/>
              <a:pathLst>
                <a:path w="417" h="740" extrusionOk="0">
                  <a:moveTo>
                    <a:pt x="202" y="1"/>
                  </a:moveTo>
                  <a:lnTo>
                    <a:pt x="0" y="382"/>
                  </a:lnTo>
                  <a:lnTo>
                    <a:pt x="0" y="739"/>
                  </a:lnTo>
                  <a:lnTo>
                    <a:pt x="238" y="739"/>
                  </a:lnTo>
                  <a:lnTo>
                    <a:pt x="238" y="441"/>
                  </a:lnTo>
                  <a:lnTo>
                    <a:pt x="417" y="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11"/>
            <p:cNvSpPr/>
            <p:nvPr/>
          </p:nvSpPr>
          <p:spPr>
            <a:xfrm rot="-5400000">
              <a:off x="7882188" y="4760888"/>
              <a:ext cx="16100" cy="18500"/>
            </a:xfrm>
            <a:custGeom>
              <a:avLst/>
              <a:gdLst/>
              <a:ahLst/>
              <a:cxnLst/>
              <a:rect l="l" t="t" r="r" b="b"/>
              <a:pathLst>
                <a:path w="644" h="740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11"/>
            <p:cNvSpPr/>
            <p:nvPr/>
          </p:nvSpPr>
          <p:spPr>
            <a:xfrm rot="-5400000">
              <a:off x="8057213" y="4626963"/>
              <a:ext cx="16075" cy="18475"/>
            </a:xfrm>
            <a:custGeom>
              <a:avLst/>
              <a:gdLst/>
              <a:ahLst/>
              <a:cxnLst/>
              <a:rect l="l" t="t" r="r" b="b"/>
              <a:pathLst>
                <a:path w="643" h="739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11"/>
            <p:cNvSpPr/>
            <p:nvPr/>
          </p:nvSpPr>
          <p:spPr>
            <a:xfrm rot="-5400000">
              <a:off x="8698663" y="4661488"/>
              <a:ext cx="14325" cy="19075"/>
            </a:xfrm>
            <a:custGeom>
              <a:avLst/>
              <a:gdLst/>
              <a:ahLst/>
              <a:cxnLst/>
              <a:rect l="l" t="t" r="r" b="b"/>
              <a:pathLst>
                <a:path w="573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11"/>
            <p:cNvSpPr/>
            <p:nvPr/>
          </p:nvSpPr>
          <p:spPr>
            <a:xfrm rot="-5400000">
              <a:off x="8634675" y="462577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11"/>
            <p:cNvSpPr/>
            <p:nvPr/>
          </p:nvSpPr>
          <p:spPr>
            <a:xfrm rot="-5400000">
              <a:off x="7969100" y="4694225"/>
              <a:ext cx="16100" cy="18475"/>
            </a:xfrm>
            <a:custGeom>
              <a:avLst/>
              <a:gdLst/>
              <a:ahLst/>
              <a:cxnLst/>
              <a:rect l="l" t="t" r="r" b="b"/>
              <a:pathLst>
                <a:path w="644" h="739" extrusionOk="0">
                  <a:moveTo>
                    <a:pt x="191" y="1"/>
                  </a:moveTo>
                  <a:lnTo>
                    <a:pt x="0" y="155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11"/>
            <p:cNvSpPr/>
            <p:nvPr/>
          </p:nvSpPr>
          <p:spPr>
            <a:xfrm rot="-5400000">
              <a:off x="8666825" y="464362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7" y="0"/>
                  </a:moveTo>
                  <a:lnTo>
                    <a:pt x="0" y="643"/>
                  </a:lnTo>
                  <a:lnTo>
                    <a:pt x="214" y="762"/>
                  </a:lnTo>
                  <a:lnTo>
                    <a:pt x="572" y="11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11"/>
            <p:cNvSpPr/>
            <p:nvPr/>
          </p:nvSpPr>
          <p:spPr>
            <a:xfrm rot="-5400000">
              <a:off x="834936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11"/>
            <p:cNvSpPr/>
            <p:nvPr/>
          </p:nvSpPr>
          <p:spPr>
            <a:xfrm rot="-5400000">
              <a:off x="838611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11"/>
            <p:cNvSpPr/>
            <p:nvPr/>
          </p:nvSpPr>
          <p:spPr>
            <a:xfrm rot="-5400000">
              <a:off x="842273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11"/>
            <p:cNvSpPr/>
            <p:nvPr/>
          </p:nvSpPr>
          <p:spPr>
            <a:xfrm rot="-5400000">
              <a:off x="8532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11"/>
            <p:cNvSpPr/>
            <p:nvPr/>
          </p:nvSpPr>
          <p:spPr>
            <a:xfrm rot="-5400000">
              <a:off x="84961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11"/>
            <p:cNvSpPr/>
            <p:nvPr/>
          </p:nvSpPr>
          <p:spPr>
            <a:xfrm rot="-5400000">
              <a:off x="84594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11"/>
            <p:cNvSpPr/>
            <p:nvPr/>
          </p:nvSpPr>
          <p:spPr>
            <a:xfrm rot="-5400000">
              <a:off x="8091600" y="4608650"/>
              <a:ext cx="6550" cy="19975"/>
            </a:xfrm>
            <a:custGeom>
              <a:avLst/>
              <a:gdLst/>
              <a:ahLst/>
              <a:cxnLst/>
              <a:rect l="l" t="t" r="r" b="b"/>
              <a:pathLst>
                <a:path w="262" h="799" extrusionOk="0">
                  <a:moveTo>
                    <a:pt x="191" y="1"/>
                  </a:moveTo>
                  <a:lnTo>
                    <a:pt x="0" y="155"/>
                  </a:lnTo>
                  <a:lnTo>
                    <a:pt x="12" y="179"/>
                  </a:lnTo>
                  <a:lnTo>
                    <a:pt x="12" y="798"/>
                  </a:lnTo>
                  <a:lnTo>
                    <a:pt x="262" y="798"/>
                  </a:lnTo>
                  <a:lnTo>
                    <a:pt x="262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11"/>
            <p:cNvSpPr/>
            <p:nvPr/>
          </p:nvSpPr>
          <p:spPr>
            <a:xfrm rot="-5400000">
              <a:off x="831273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11"/>
            <p:cNvSpPr/>
            <p:nvPr/>
          </p:nvSpPr>
          <p:spPr>
            <a:xfrm rot="-5400000">
              <a:off x="8165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11"/>
            <p:cNvSpPr/>
            <p:nvPr/>
          </p:nvSpPr>
          <p:spPr>
            <a:xfrm rot="-5400000">
              <a:off x="81290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11"/>
            <p:cNvSpPr/>
            <p:nvPr/>
          </p:nvSpPr>
          <p:spPr>
            <a:xfrm rot="-5400000">
              <a:off x="827598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11"/>
            <p:cNvSpPr/>
            <p:nvPr/>
          </p:nvSpPr>
          <p:spPr>
            <a:xfrm rot="-5400000">
              <a:off x="82392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11"/>
            <p:cNvSpPr/>
            <p:nvPr/>
          </p:nvSpPr>
          <p:spPr>
            <a:xfrm rot="-5400000">
              <a:off x="85696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11"/>
            <p:cNvSpPr/>
            <p:nvPr/>
          </p:nvSpPr>
          <p:spPr>
            <a:xfrm rot="-5400000">
              <a:off x="8918475" y="46797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11"/>
            <p:cNvSpPr/>
            <p:nvPr/>
          </p:nvSpPr>
          <p:spPr>
            <a:xfrm rot="-5400000">
              <a:off x="87717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0" y="73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11"/>
            <p:cNvSpPr/>
            <p:nvPr/>
          </p:nvSpPr>
          <p:spPr>
            <a:xfrm rot="-5400000">
              <a:off x="8881863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11"/>
            <p:cNvSpPr/>
            <p:nvPr/>
          </p:nvSpPr>
          <p:spPr>
            <a:xfrm rot="-5400000">
              <a:off x="8955238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0" y="72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11"/>
            <p:cNvSpPr/>
            <p:nvPr/>
          </p:nvSpPr>
          <p:spPr>
            <a:xfrm rot="-5400000">
              <a:off x="88083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11"/>
            <p:cNvSpPr/>
            <p:nvPr/>
          </p:nvSpPr>
          <p:spPr>
            <a:xfrm rot="-5400000">
              <a:off x="8845113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0" y="72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11"/>
            <p:cNvSpPr/>
            <p:nvPr/>
          </p:nvSpPr>
          <p:spPr>
            <a:xfrm rot="-5400000">
              <a:off x="7853025" y="4783525"/>
              <a:ext cx="15800" cy="18175"/>
            </a:xfrm>
            <a:custGeom>
              <a:avLst/>
              <a:gdLst/>
              <a:ahLst/>
              <a:cxnLst/>
              <a:rect l="l" t="t" r="r" b="b"/>
              <a:pathLst>
                <a:path w="632" h="727" extrusionOk="0">
                  <a:moveTo>
                    <a:pt x="191" y="0"/>
                  </a:moveTo>
                  <a:lnTo>
                    <a:pt x="0" y="143"/>
                  </a:lnTo>
                  <a:lnTo>
                    <a:pt x="441" y="726"/>
                  </a:lnTo>
                  <a:lnTo>
                    <a:pt x="631" y="58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11"/>
            <p:cNvSpPr/>
            <p:nvPr/>
          </p:nvSpPr>
          <p:spPr>
            <a:xfrm rot="-5400000">
              <a:off x="899198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11"/>
            <p:cNvSpPr/>
            <p:nvPr/>
          </p:nvSpPr>
          <p:spPr>
            <a:xfrm rot="-5400000">
              <a:off x="8605500" y="4610000"/>
              <a:ext cx="14300" cy="25025"/>
            </a:xfrm>
            <a:custGeom>
              <a:avLst/>
              <a:gdLst/>
              <a:ahLst/>
              <a:cxnLst/>
              <a:rect l="l" t="t" r="r" b="b"/>
              <a:pathLst>
                <a:path w="572" h="1001" extrusionOk="0">
                  <a:moveTo>
                    <a:pt x="322" y="0"/>
                  </a:moveTo>
                  <a:lnTo>
                    <a:pt x="322" y="393"/>
                  </a:lnTo>
                  <a:lnTo>
                    <a:pt x="251" y="536"/>
                  </a:lnTo>
                  <a:lnTo>
                    <a:pt x="251" y="274"/>
                  </a:lnTo>
                  <a:lnTo>
                    <a:pt x="0" y="274"/>
                  </a:lnTo>
                  <a:lnTo>
                    <a:pt x="0" y="1000"/>
                  </a:lnTo>
                  <a:lnTo>
                    <a:pt x="251" y="1000"/>
                  </a:lnTo>
                  <a:lnTo>
                    <a:pt x="251" y="667"/>
                  </a:lnTo>
                  <a:lnTo>
                    <a:pt x="405" y="762"/>
                  </a:lnTo>
                  <a:lnTo>
                    <a:pt x="572" y="453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11"/>
            <p:cNvSpPr/>
            <p:nvPr/>
          </p:nvSpPr>
          <p:spPr>
            <a:xfrm rot="-5400000">
              <a:off x="8057350" y="3661525"/>
              <a:ext cx="255425" cy="1981500"/>
            </a:xfrm>
            <a:custGeom>
              <a:avLst/>
              <a:gdLst/>
              <a:ahLst/>
              <a:cxnLst/>
              <a:rect l="l" t="t" r="r" b="b"/>
              <a:pathLst>
                <a:path w="10217" h="79260" extrusionOk="0">
                  <a:moveTo>
                    <a:pt x="5240" y="238"/>
                  </a:moveTo>
                  <a:cubicBezTo>
                    <a:pt x="6013" y="238"/>
                    <a:pt x="6645" y="881"/>
                    <a:pt x="6645" y="1655"/>
                  </a:cubicBezTo>
                  <a:cubicBezTo>
                    <a:pt x="6645" y="2393"/>
                    <a:pt x="6073" y="3001"/>
                    <a:pt x="5359" y="3060"/>
                  </a:cubicBezTo>
                  <a:lnTo>
                    <a:pt x="5359" y="2596"/>
                  </a:lnTo>
                  <a:cubicBezTo>
                    <a:pt x="5823" y="2536"/>
                    <a:pt x="6180" y="2143"/>
                    <a:pt x="6180" y="1655"/>
                  </a:cubicBezTo>
                  <a:cubicBezTo>
                    <a:pt x="6180" y="1131"/>
                    <a:pt x="5763" y="703"/>
                    <a:pt x="5240" y="703"/>
                  </a:cubicBezTo>
                  <a:cubicBezTo>
                    <a:pt x="4716" y="703"/>
                    <a:pt x="4287" y="1131"/>
                    <a:pt x="4287" y="1655"/>
                  </a:cubicBezTo>
                  <a:cubicBezTo>
                    <a:pt x="4287" y="2143"/>
                    <a:pt x="4644" y="2536"/>
                    <a:pt x="5109" y="2596"/>
                  </a:cubicBezTo>
                  <a:lnTo>
                    <a:pt x="5109" y="3060"/>
                  </a:lnTo>
                  <a:cubicBezTo>
                    <a:pt x="4394" y="3001"/>
                    <a:pt x="3823" y="2393"/>
                    <a:pt x="3823" y="1655"/>
                  </a:cubicBezTo>
                  <a:cubicBezTo>
                    <a:pt x="3823" y="881"/>
                    <a:pt x="4454" y="238"/>
                    <a:pt x="5240" y="238"/>
                  </a:cubicBezTo>
                  <a:close/>
                  <a:moveTo>
                    <a:pt x="3704" y="34993"/>
                  </a:moveTo>
                  <a:lnTo>
                    <a:pt x="3704" y="39088"/>
                  </a:lnTo>
                  <a:cubicBezTo>
                    <a:pt x="3620" y="39112"/>
                    <a:pt x="3537" y="39136"/>
                    <a:pt x="3466" y="39196"/>
                  </a:cubicBezTo>
                  <a:lnTo>
                    <a:pt x="3466" y="35183"/>
                  </a:lnTo>
                  <a:lnTo>
                    <a:pt x="3704" y="34993"/>
                  </a:lnTo>
                  <a:close/>
                  <a:moveTo>
                    <a:pt x="5240" y="0"/>
                  </a:moveTo>
                  <a:cubicBezTo>
                    <a:pt x="4323" y="0"/>
                    <a:pt x="3573" y="738"/>
                    <a:pt x="3573" y="1655"/>
                  </a:cubicBezTo>
                  <a:cubicBezTo>
                    <a:pt x="3573" y="2572"/>
                    <a:pt x="4251" y="3239"/>
                    <a:pt x="5109" y="3310"/>
                  </a:cubicBezTo>
                  <a:lnTo>
                    <a:pt x="5109" y="21229"/>
                  </a:lnTo>
                  <a:lnTo>
                    <a:pt x="9002" y="24408"/>
                  </a:lnTo>
                  <a:cubicBezTo>
                    <a:pt x="8954" y="24503"/>
                    <a:pt x="8931" y="24599"/>
                    <a:pt x="8931" y="24706"/>
                  </a:cubicBezTo>
                  <a:cubicBezTo>
                    <a:pt x="8931" y="25015"/>
                    <a:pt x="9145" y="25277"/>
                    <a:pt x="9442" y="25337"/>
                  </a:cubicBezTo>
                  <a:lnTo>
                    <a:pt x="9442" y="29980"/>
                  </a:lnTo>
                  <a:lnTo>
                    <a:pt x="4978" y="33623"/>
                  </a:lnTo>
                  <a:lnTo>
                    <a:pt x="4728" y="33302"/>
                  </a:lnTo>
                  <a:lnTo>
                    <a:pt x="4537" y="33445"/>
                  </a:lnTo>
                  <a:lnTo>
                    <a:pt x="4787" y="33778"/>
                  </a:lnTo>
                  <a:lnTo>
                    <a:pt x="3954" y="34469"/>
                  </a:lnTo>
                  <a:lnTo>
                    <a:pt x="3954" y="32683"/>
                  </a:lnTo>
                  <a:lnTo>
                    <a:pt x="4085" y="32861"/>
                  </a:lnTo>
                  <a:lnTo>
                    <a:pt x="4275" y="32719"/>
                  </a:lnTo>
                  <a:lnTo>
                    <a:pt x="3954" y="32278"/>
                  </a:lnTo>
                  <a:lnTo>
                    <a:pt x="3954" y="14026"/>
                  </a:lnTo>
                  <a:lnTo>
                    <a:pt x="3704" y="14026"/>
                  </a:lnTo>
                  <a:lnTo>
                    <a:pt x="3704" y="32230"/>
                  </a:lnTo>
                  <a:lnTo>
                    <a:pt x="3644" y="32278"/>
                  </a:lnTo>
                  <a:lnTo>
                    <a:pt x="3704" y="32361"/>
                  </a:lnTo>
                  <a:lnTo>
                    <a:pt x="3704" y="34671"/>
                  </a:lnTo>
                  <a:lnTo>
                    <a:pt x="3216" y="35064"/>
                  </a:lnTo>
                  <a:lnTo>
                    <a:pt x="3216" y="39517"/>
                  </a:lnTo>
                  <a:cubicBezTo>
                    <a:pt x="3204" y="39577"/>
                    <a:pt x="3180" y="39648"/>
                    <a:pt x="3180" y="39719"/>
                  </a:cubicBezTo>
                  <a:cubicBezTo>
                    <a:pt x="3180" y="39791"/>
                    <a:pt x="3204" y="39850"/>
                    <a:pt x="3216" y="39922"/>
                  </a:cubicBezTo>
                  <a:lnTo>
                    <a:pt x="3216" y="40196"/>
                  </a:lnTo>
                  <a:lnTo>
                    <a:pt x="3120" y="40303"/>
                  </a:lnTo>
                  <a:lnTo>
                    <a:pt x="2918" y="40089"/>
                  </a:lnTo>
                  <a:lnTo>
                    <a:pt x="2739" y="40255"/>
                  </a:lnTo>
                  <a:lnTo>
                    <a:pt x="2954" y="40481"/>
                  </a:lnTo>
                  <a:lnTo>
                    <a:pt x="1" y="43720"/>
                  </a:lnTo>
                  <a:lnTo>
                    <a:pt x="1" y="79236"/>
                  </a:lnTo>
                  <a:lnTo>
                    <a:pt x="251" y="79236"/>
                  </a:lnTo>
                  <a:lnTo>
                    <a:pt x="251" y="43815"/>
                  </a:lnTo>
                  <a:lnTo>
                    <a:pt x="3120" y="40672"/>
                  </a:lnTo>
                  <a:lnTo>
                    <a:pt x="3216" y="40779"/>
                  </a:lnTo>
                  <a:lnTo>
                    <a:pt x="3216" y="79260"/>
                  </a:lnTo>
                  <a:lnTo>
                    <a:pt x="3466" y="79260"/>
                  </a:lnTo>
                  <a:lnTo>
                    <a:pt x="3466" y="40291"/>
                  </a:lnTo>
                  <a:lnTo>
                    <a:pt x="3489" y="40267"/>
                  </a:lnTo>
                  <a:cubicBezTo>
                    <a:pt x="3597" y="40327"/>
                    <a:pt x="3704" y="40362"/>
                    <a:pt x="3823" y="40362"/>
                  </a:cubicBezTo>
                  <a:cubicBezTo>
                    <a:pt x="4180" y="40362"/>
                    <a:pt x="4466" y="40077"/>
                    <a:pt x="4466" y="39719"/>
                  </a:cubicBezTo>
                  <a:cubicBezTo>
                    <a:pt x="4466" y="39410"/>
                    <a:pt x="4239" y="39148"/>
                    <a:pt x="3954" y="39088"/>
                  </a:cubicBezTo>
                  <a:lnTo>
                    <a:pt x="3954" y="34790"/>
                  </a:lnTo>
                  <a:lnTo>
                    <a:pt x="4942" y="33981"/>
                  </a:lnTo>
                  <a:lnTo>
                    <a:pt x="4978" y="34028"/>
                  </a:lnTo>
                  <a:lnTo>
                    <a:pt x="5180" y="33885"/>
                  </a:lnTo>
                  <a:lnTo>
                    <a:pt x="5132" y="33826"/>
                  </a:lnTo>
                  <a:lnTo>
                    <a:pt x="9693" y="30099"/>
                  </a:lnTo>
                  <a:lnTo>
                    <a:pt x="9693" y="25337"/>
                  </a:lnTo>
                  <a:cubicBezTo>
                    <a:pt x="9990" y="25277"/>
                    <a:pt x="10216" y="25015"/>
                    <a:pt x="10216" y="24706"/>
                  </a:cubicBezTo>
                  <a:cubicBezTo>
                    <a:pt x="10216" y="24348"/>
                    <a:pt x="9919" y="24063"/>
                    <a:pt x="9573" y="24063"/>
                  </a:cubicBezTo>
                  <a:cubicBezTo>
                    <a:pt x="9407" y="24063"/>
                    <a:pt x="9264" y="24122"/>
                    <a:pt x="9157" y="24218"/>
                  </a:cubicBezTo>
                  <a:lnTo>
                    <a:pt x="5359" y="21110"/>
                  </a:lnTo>
                  <a:lnTo>
                    <a:pt x="5359" y="3310"/>
                  </a:lnTo>
                  <a:cubicBezTo>
                    <a:pt x="6216" y="3239"/>
                    <a:pt x="6895" y="2524"/>
                    <a:pt x="6895" y="1655"/>
                  </a:cubicBezTo>
                  <a:cubicBezTo>
                    <a:pt x="6895" y="786"/>
                    <a:pt x="6144" y="0"/>
                    <a:pt x="5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11"/>
            <p:cNvSpPr/>
            <p:nvPr/>
          </p:nvSpPr>
          <p:spPr>
            <a:xfrm rot="-5400000">
              <a:off x="7815063" y="3034063"/>
              <a:ext cx="240825" cy="2480675"/>
            </a:xfrm>
            <a:custGeom>
              <a:avLst/>
              <a:gdLst/>
              <a:ahLst/>
              <a:cxnLst/>
              <a:rect l="l" t="t" r="r" b="b"/>
              <a:pathLst>
                <a:path w="9633" h="99227" extrusionOk="0">
                  <a:moveTo>
                    <a:pt x="1655" y="251"/>
                  </a:moveTo>
                  <a:cubicBezTo>
                    <a:pt x="2429" y="251"/>
                    <a:pt x="3072" y="882"/>
                    <a:pt x="3072" y="1667"/>
                  </a:cubicBezTo>
                  <a:cubicBezTo>
                    <a:pt x="3072" y="2406"/>
                    <a:pt x="2501" y="3001"/>
                    <a:pt x="1775" y="3072"/>
                  </a:cubicBezTo>
                  <a:lnTo>
                    <a:pt x="1775" y="2608"/>
                  </a:lnTo>
                  <a:cubicBezTo>
                    <a:pt x="2239" y="2548"/>
                    <a:pt x="2608" y="2144"/>
                    <a:pt x="2608" y="1667"/>
                  </a:cubicBezTo>
                  <a:cubicBezTo>
                    <a:pt x="2608" y="1144"/>
                    <a:pt x="2179" y="715"/>
                    <a:pt x="1655" y="715"/>
                  </a:cubicBezTo>
                  <a:cubicBezTo>
                    <a:pt x="1132" y="715"/>
                    <a:pt x="703" y="1144"/>
                    <a:pt x="703" y="1667"/>
                  </a:cubicBezTo>
                  <a:cubicBezTo>
                    <a:pt x="703" y="2144"/>
                    <a:pt x="1060" y="2548"/>
                    <a:pt x="1536" y="2608"/>
                  </a:cubicBezTo>
                  <a:lnTo>
                    <a:pt x="1536" y="3072"/>
                  </a:lnTo>
                  <a:cubicBezTo>
                    <a:pt x="810" y="3001"/>
                    <a:pt x="239" y="2406"/>
                    <a:pt x="239" y="1667"/>
                  </a:cubicBezTo>
                  <a:cubicBezTo>
                    <a:pt x="239" y="882"/>
                    <a:pt x="882" y="251"/>
                    <a:pt x="1655" y="251"/>
                  </a:cubicBezTo>
                  <a:close/>
                  <a:moveTo>
                    <a:pt x="4549" y="29302"/>
                  </a:moveTo>
                  <a:lnTo>
                    <a:pt x="7442" y="31850"/>
                  </a:lnTo>
                  <a:lnTo>
                    <a:pt x="7442" y="56579"/>
                  </a:lnTo>
                  <a:cubicBezTo>
                    <a:pt x="7144" y="56627"/>
                    <a:pt x="6930" y="56888"/>
                    <a:pt x="6930" y="57210"/>
                  </a:cubicBezTo>
                  <a:cubicBezTo>
                    <a:pt x="6930" y="57412"/>
                    <a:pt x="7025" y="57591"/>
                    <a:pt x="7180" y="57710"/>
                  </a:cubicBezTo>
                  <a:lnTo>
                    <a:pt x="6501" y="58496"/>
                  </a:lnTo>
                  <a:lnTo>
                    <a:pt x="4549" y="56496"/>
                  </a:lnTo>
                  <a:lnTo>
                    <a:pt x="4549" y="29302"/>
                  </a:lnTo>
                  <a:close/>
                  <a:moveTo>
                    <a:pt x="6894" y="59246"/>
                  </a:moveTo>
                  <a:lnTo>
                    <a:pt x="7228" y="59567"/>
                  </a:lnTo>
                  <a:cubicBezTo>
                    <a:pt x="7097" y="59734"/>
                    <a:pt x="7025" y="59936"/>
                    <a:pt x="7025" y="60163"/>
                  </a:cubicBezTo>
                  <a:cubicBezTo>
                    <a:pt x="7025" y="60639"/>
                    <a:pt x="7382" y="61032"/>
                    <a:pt x="7847" y="61091"/>
                  </a:cubicBezTo>
                  <a:lnTo>
                    <a:pt x="7847" y="61103"/>
                  </a:lnTo>
                  <a:lnTo>
                    <a:pt x="7847" y="61568"/>
                  </a:lnTo>
                  <a:cubicBezTo>
                    <a:pt x="7132" y="61508"/>
                    <a:pt x="6561" y="60901"/>
                    <a:pt x="6561" y="60163"/>
                  </a:cubicBezTo>
                  <a:cubicBezTo>
                    <a:pt x="6561" y="59805"/>
                    <a:pt x="6692" y="59484"/>
                    <a:pt x="6894" y="59246"/>
                  </a:cubicBezTo>
                  <a:close/>
                  <a:moveTo>
                    <a:pt x="7966" y="58746"/>
                  </a:moveTo>
                  <a:cubicBezTo>
                    <a:pt x="8752" y="58746"/>
                    <a:pt x="9383" y="59377"/>
                    <a:pt x="9383" y="60163"/>
                  </a:cubicBezTo>
                  <a:cubicBezTo>
                    <a:pt x="9383" y="60901"/>
                    <a:pt x="8823" y="61508"/>
                    <a:pt x="8097" y="61568"/>
                  </a:cubicBezTo>
                  <a:lnTo>
                    <a:pt x="8097" y="61103"/>
                  </a:lnTo>
                  <a:cubicBezTo>
                    <a:pt x="8561" y="61044"/>
                    <a:pt x="8918" y="60639"/>
                    <a:pt x="8918" y="60163"/>
                  </a:cubicBezTo>
                  <a:cubicBezTo>
                    <a:pt x="8918" y="59639"/>
                    <a:pt x="8490" y="59210"/>
                    <a:pt x="7966" y="59210"/>
                  </a:cubicBezTo>
                  <a:cubicBezTo>
                    <a:pt x="7751" y="59210"/>
                    <a:pt x="7561" y="59282"/>
                    <a:pt x="7406" y="59401"/>
                  </a:cubicBezTo>
                  <a:lnTo>
                    <a:pt x="7073" y="59067"/>
                  </a:lnTo>
                  <a:cubicBezTo>
                    <a:pt x="7323" y="58865"/>
                    <a:pt x="7632" y="58746"/>
                    <a:pt x="7966" y="58746"/>
                  </a:cubicBezTo>
                  <a:close/>
                  <a:moveTo>
                    <a:pt x="6513" y="58853"/>
                  </a:moveTo>
                  <a:lnTo>
                    <a:pt x="6728" y="59067"/>
                  </a:lnTo>
                  <a:cubicBezTo>
                    <a:pt x="6478" y="59353"/>
                    <a:pt x="6311" y="59746"/>
                    <a:pt x="6311" y="60163"/>
                  </a:cubicBezTo>
                  <a:cubicBezTo>
                    <a:pt x="6311" y="61032"/>
                    <a:pt x="6989" y="61746"/>
                    <a:pt x="7847" y="61806"/>
                  </a:cubicBezTo>
                  <a:lnTo>
                    <a:pt x="7847" y="70533"/>
                  </a:lnTo>
                  <a:lnTo>
                    <a:pt x="3263" y="79022"/>
                  </a:lnTo>
                  <a:lnTo>
                    <a:pt x="3251" y="79022"/>
                  </a:lnTo>
                  <a:lnTo>
                    <a:pt x="3251" y="62592"/>
                  </a:lnTo>
                  <a:lnTo>
                    <a:pt x="6513" y="58853"/>
                  </a:lnTo>
                  <a:close/>
                  <a:moveTo>
                    <a:pt x="1655" y="1"/>
                  </a:moveTo>
                  <a:cubicBezTo>
                    <a:pt x="739" y="1"/>
                    <a:pt x="1" y="751"/>
                    <a:pt x="1" y="1667"/>
                  </a:cubicBezTo>
                  <a:cubicBezTo>
                    <a:pt x="1" y="2572"/>
                    <a:pt x="679" y="3251"/>
                    <a:pt x="1536" y="3310"/>
                  </a:cubicBezTo>
                  <a:lnTo>
                    <a:pt x="1536" y="8942"/>
                  </a:lnTo>
                  <a:lnTo>
                    <a:pt x="441" y="8942"/>
                  </a:lnTo>
                  <a:lnTo>
                    <a:pt x="441" y="11359"/>
                  </a:lnTo>
                  <a:lnTo>
                    <a:pt x="1536" y="11359"/>
                  </a:lnTo>
                  <a:lnTo>
                    <a:pt x="1536" y="12181"/>
                  </a:lnTo>
                  <a:lnTo>
                    <a:pt x="441" y="12181"/>
                  </a:lnTo>
                  <a:lnTo>
                    <a:pt x="441" y="14609"/>
                  </a:lnTo>
                  <a:lnTo>
                    <a:pt x="1536" y="14609"/>
                  </a:lnTo>
                  <a:lnTo>
                    <a:pt x="1536" y="15431"/>
                  </a:lnTo>
                  <a:lnTo>
                    <a:pt x="441" y="15431"/>
                  </a:lnTo>
                  <a:lnTo>
                    <a:pt x="441" y="17848"/>
                  </a:lnTo>
                  <a:lnTo>
                    <a:pt x="1536" y="17848"/>
                  </a:lnTo>
                  <a:lnTo>
                    <a:pt x="1536" y="18669"/>
                  </a:lnTo>
                  <a:lnTo>
                    <a:pt x="441" y="18669"/>
                  </a:lnTo>
                  <a:lnTo>
                    <a:pt x="441" y="21098"/>
                  </a:lnTo>
                  <a:lnTo>
                    <a:pt x="1536" y="21098"/>
                  </a:lnTo>
                  <a:lnTo>
                    <a:pt x="1536" y="26647"/>
                  </a:lnTo>
                  <a:lnTo>
                    <a:pt x="4299" y="29076"/>
                  </a:lnTo>
                  <a:lnTo>
                    <a:pt x="4299" y="56591"/>
                  </a:lnTo>
                  <a:lnTo>
                    <a:pt x="6347" y="58674"/>
                  </a:lnTo>
                  <a:lnTo>
                    <a:pt x="3013" y="62496"/>
                  </a:lnTo>
                  <a:lnTo>
                    <a:pt x="3013" y="79475"/>
                  </a:lnTo>
                  <a:lnTo>
                    <a:pt x="2870" y="79737"/>
                  </a:lnTo>
                  <a:cubicBezTo>
                    <a:pt x="2810" y="79713"/>
                    <a:pt x="2739" y="79689"/>
                    <a:pt x="2656" y="79689"/>
                  </a:cubicBezTo>
                  <a:cubicBezTo>
                    <a:pt x="2298" y="79689"/>
                    <a:pt x="2013" y="79975"/>
                    <a:pt x="2013" y="80332"/>
                  </a:cubicBezTo>
                  <a:cubicBezTo>
                    <a:pt x="2013" y="80606"/>
                    <a:pt x="2179" y="80832"/>
                    <a:pt x="2406" y="80927"/>
                  </a:cubicBezTo>
                  <a:lnTo>
                    <a:pt x="2406" y="99215"/>
                  </a:lnTo>
                  <a:lnTo>
                    <a:pt x="2656" y="99215"/>
                  </a:lnTo>
                  <a:lnTo>
                    <a:pt x="2656" y="80975"/>
                  </a:lnTo>
                  <a:cubicBezTo>
                    <a:pt x="2787" y="80975"/>
                    <a:pt x="2918" y="80939"/>
                    <a:pt x="3013" y="80868"/>
                  </a:cubicBezTo>
                  <a:lnTo>
                    <a:pt x="3013" y="84940"/>
                  </a:lnTo>
                  <a:lnTo>
                    <a:pt x="6739" y="88964"/>
                  </a:lnTo>
                  <a:lnTo>
                    <a:pt x="6978" y="99227"/>
                  </a:lnTo>
                  <a:lnTo>
                    <a:pt x="7216" y="99227"/>
                  </a:lnTo>
                  <a:lnTo>
                    <a:pt x="6978" y="88869"/>
                  </a:lnTo>
                  <a:lnTo>
                    <a:pt x="3263" y="84844"/>
                  </a:lnTo>
                  <a:lnTo>
                    <a:pt x="3263" y="80558"/>
                  </a:lnTo>
                  <a:cubicBezTo>
                    <a:pt x="3287" y="80487"/>
                    <a:pt x="3299" y="80415"/>
                    <a:pt x="3299" y="80332"/>
                  </a:cubicBezTo>
                  <a:cubicBezTo>
                    <a:pt x="3299" y="80260"/>
                    <a:pt x="3287" y="80177"/>
                    <a:pt x="3263" y="80118"/>
                  </a:cubicBezTo>
                  <a:lnTo>
                    <a:pt x="3263" y="79534"/>
                  </a:lnTo>
                  <a:lnTo>
                    <a:pt x="8085" y="70628"/>
                  </a:lnTo>
                  <a:lnTo>
                    <a:pt x="8097" y="70593"/>
                  </a:lnTo>
                  <a:lnTo>
                    <a:pt x="8097" y="61806"/>
                  </a:lnTo>
                  <a:cubicBezTo>
                    <a:pt x="8954" y="61746"/>
                    <a:pt x="9633" y="61032"/>
                    <a:pt x="9633" y="60163"/>
                  </a:cubicBezTo>
                  <a:cubicBezTo>
                    <a:pt x="9633" y="59246"/>
                    <a:pt x="8883" y="58508"/>
                    <a:pt x="7966" y="58508"/>
                  </a:cubicBezTo>
                  <a:cubicBezTo>
                    <a:pt x="7561" y="58508"/>
                    <a:pt x="7192" y="58651"/>
                    <a:pt x="6906" y="58901"/>
                  </a:cubicBezTo>
                  <a:lnTo>
                    <a:pt x="6680" y="58662"/>
                  </a:lnTo>
                  <a:lnTo>
                    <a:pt x="7406" y="57829"/>
                  </a:lnTo>
                  <a:cubicBezTo>
                    <a:pt x="7466" y="57841"/>
                    <a:pt x="7513" y="57841"/>
                    <a:pt x="7573" y="57841"/>
                  </a:cubicBezTo>
                  <a:cubicBezTo>
                    <a:pt x="7930" y="57841"/>
                    <a:pt x="8216" y="57555"/>
                    <a:pt x="8216" y="57210"/>
                  </a:cubicBezTo>
                  <a:cubicBezTo>
                    <a:pt x="8216" y="56888"/>
                    <a:pt x="7990" y="56627"/>
                    <a:pt x="7692" y="56579"/>
                  </a:cubicBezTo>
                  <a:lnTo>
                    <a:pt x="7692" y="31731"/>
                  </a:lnTo>
                  <a:lnTo>
                    <a:pt x="4549" y="28968"/>
                  </a:lnTo>
                  <a:lnTo>
                    <a:pt x="4549" y="1060"/>
                  </a:lnTo>
                  <a:lnTo>
                    <a:pt x="4299" y="1060"/>
                  </a:lnTo>
                  <a:lnTo>
                    <a:pt x="4299" y="28754"/>
                  </a:lnTo>
                  <a:lnTo>
                    <a:pt x="1775" y="26539"/>
                  </a:lnTo>
                  <a:lnTo>
                    <a:pt x="1775" y="21098"/>
                  </a:lnTo>
                  <a:lnTo>
                    <a:pt x="2870" y="21098"/>
                  </a:lnTo>
                  <a:lnTo>
                    <a:pt x="2870" y="18669"/>
                  </a:lnTo>
                  <a:lnTo>
                    <a:pt x="1775" y="18669"/>
                  </a:lnTo>
                  <a:lnTo>
                    <a:pt x="1775" y="17848"/>
                  </a:lnTo>
                  <a:lnTo>
                    <a:pt x="2870" y="17848"/>
                  </a:lnTo>
                  <a:lnTo>
                    <a:pt x="2870" y="15431"/>
                  </a:lnTo>
                  <a:lnTo>
                    <a:pt x="1775" y="15431"/>
                  </a:lnTo>
                  <a:lnTo>
                    <a:pt x="1775" y="14609"/>
                  </a:lnTo>
                  <a:lnTo>
                    <a:pt x="2870" y="14609"/>
                  </a:lnTo>
                  <a:lnTo>
                    <a:pt x="2870" y="12181"/>
                  </a:lnTo>
                  <a:lnTo>
                    <a:pt x="1775" y="12181"/>
                  </a:lnTo>
                  <a:lnTo>
                    <a:pt x="1775" y="11359"/>
                  </a:lnTo>
                  <a:lnTo>
                    <a:pt x="2870" y="11359"/>
                  </a:lnTo>
                  <a:lnTo>
                    <a:pt x="2870" y="8942"/>
                  </a:lnTo>
                  <a:lnTo>
                    <a:pt x="1775" y="8942"/>
                  </a:lnTo>
                  <a:lnTo>
                    <a:pt x="1775" y="3310"/>
                  </a:lnTo>
                  <a:cubicBezTo>
                    <a:pt x="2632" y="3251"/>
                    <a:pt x="3310" y="2537"/>
                    <a:pt x="3310" y="1667"/>
                  </a:cubicBezTo>
                  <a:cubicBezTo>
                    <a:pt x="3310" y="786"/>
                    <a:pt x="2572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11"/>
            <p:cNvSpPr/>
            <p:nvPr/>
          </p:nvSpPr>
          <p:spPr>
            <a:xfrm rot="-5400000">
              <a:off x="7942763" y="3310888"/>
              <a:ext cx="243500" cy="2222600"/>
            </a:xfrm>
            <a:custGeom>
              <a:avLst/>
              <a:gdLst/>
              <a:ahLst/>
              <a:cxnLst/>
              <a:rect l="l" t="t" r="r" b="b"/>
              <a:pathLst>
                <a:path w="9740" h="88904" extrusionOk="0">
                  <a:moveTo>
                    <a:pt x="3620" y="19372"/>
                  </a:moveTo>
                  <a:lnTo>
                    <a:pt x="8478" y="23860"/>
                  </a:lnTo>
                  <a:cubicBezTo>
                    <a:pt x="8466" y="23920"/>
                    <a:pt x="8454" y="23967"/>
                    <a:pt x="8454" y="24015"/>
                  </a:cubicBezTo>
                  <a:cubicBezTo>
                    <a:pt x="8454" y="24337"/>
                    <a:pt x="8680" y="24598"/>
                    <a:pt x="8978" y="24646"/>
                  </a:cubicBezTo>
                  <a:lnTo>
                    <a:pt x="8978" y="38314"/>
                  </a:lnTo>
                  <a:lnTo>
                    <a:pt x="3620" y="42529"/>
                  </a:lnTo>
                  <a:lnTo>
                    <a:pt x="3620" y="40755"/>
                  </a:lnTo>
                  <a:lnTo>
                    <a:pt x="4703" y="40755"/>
                  </a:lnTo>
                  <a:lnTo>
                    <a:pt x="4703" y="38326"/>
                  </a:lnTo>
                  <a:lnTo>
                    <a:pt x="3620" y="38326"/>
                  </a:lnTo>
                  <a:lnTo>
                    <a:pt x="3620" y="37505"/>
                  </a:lnTo>
                  <a:lnTo>
                    <a:pt x="4703" y="37505"/>
                  </a:lnTo>
                  <a:lnTo>
                    <a:pt x="4703" y="35088"/>
                  </a:lnTo>
                  <a:lnTo>
                    <a:pt x="3620" y="35088"/>
                  </a:lnTo>
                  <a:lnTo>
                    <a:pt x="3620" y="34266"/>
                  </a:lnTo>
                  <a:lnTo>
                    <a:pt x="4703" y="34266"/>
                  </a:lnTo>
                  <a:lnTo>
                    <a:pt x="4703" y="31837"/>
                  </a:lnTo>
                  <a:lnTo>
                    <a:pt x="3620" y="31837"/>
                  </a:lnTo>
                  <a:lnTo>
                    <a:pt x="3620" y="31016"/>
                  </a:lnTo>
                  <a:lnTo>
                    <a:pt x="4703" y="31016"/>
                  </a:lnTo>
                  <a:lnTo>
                    <a:pt x="4703" y="28599"/>
                  </a:lnTo>
                  <a:lnTo>
                    <a:pt x="3620" y="28599"/>
                  </a:lnTo>
                  <a:lnTo>
                    <a:pt x="3620" y="19372"/>
                  </a:lnTo>
                  <a:close/>
                  <a:moveTo>
                    <a:pt x="3620" y="44815"/>
                  </a:moveTo>
                  <a:cubicBezTo>
                    <a:pt x="4334" y="44875"/>
                    <a:pt x="4906" y="45482"/>
                    <a:pt x="4906" y="46220"/>
                  </a:cubicBezTo>
                  <a:cubicBezTo>
                    <a:pt x="4906" y="46613"/>
                    <a:pt x="4739" y="46970"/>
                    <a:pt x="4489" y="47232"/>
                  </a:cubicBezTo>
                  <a:lnTo>
                    <a:pt x="4191" y="46863"/>
                  </a:lnTo>
                  <a:cubicBezTo>
                    <a:pt x="4346" y="46696"/>
                    <a:pt x="4442" y="46470"/>
                    <a:pt x="4442" y="46220"/>
                  </a:cubicBezTo>
                  <a:cubicBezTo>
                    <a:pt x="4442" y="45732"/>
                    <a:pt x="4084" y="45339"/>
                    <a:pt x="3620" y="45280"/>
                  </a:cubicBezTo>
                  <a:lnTo>
                    <a:pt x="3620" y="44815"/>
                  </a:lnTo>
                  <a:close/>
                  <a:moveTo>
                    <a:pt x="3370" y="44815"/>
                  </a:moveTo>
                  <a:lnTo>
                    <a:pt x="3370" y="45280"/>
                  </a:lnTo>
                  <a:cubicBezTo>
                    <a:pt x="2906" y="45339"/>
                    <a:pt x="2548" y="45744"/>
                    <a:pt x="2548" y="46220"/>
                  </a:cubicBezTo>
                  <a:cubicBezTo>
                    <a:pt x="2548" y="46744"/>
                    <a:pt x="2965" y="47173"/>
                    <a:pt x="3489" y="47173"/>
                  </a:cubicBezTo>
                  <a:cubicBezTo>
                    <a:pt x="3680" y="47173"/>
                    <a:pt x="3858" y="47113"/>
                    <a:pt x="4001" y="47030"/>
                  </a:cubicBezTo>
                  <a:lnTo>
                    <a:pt x="4299" y="47387"/>
                  </a:lnTo>
                  <a:cubicBezTo>
                    <a:pt x="4072" y="47542"/>
                    <a:pt x="3787" y="47637"/>
                    <a:pt x="3489" y="47637"/>
                  </a:cubicBezTo>
                  <a:cubicBezTo>
                    <a:pt x="2715" y="47637"/>
                    <a:pt x="2084" y="47006"/>
                    <a:pt x="2084" y="46220"/>
                  </a:cubicBezTo>
                  <a:cubicBezTo>
                    <a:pt x="2084" y="45482"/>
                    <a:pt x="2656" y="44875"/>
                    <a:pt x="3370" y="44815"/>
                  </a:cubicBezTo>
                  <a:close/>
                  <a:moveTo>
                    <a:pt x="3370" y="43029"/>
                  </a:moveTo>
                  <a:lnTo>
                    <a:pt x="3370" y="44565"/>
                  </a:lnTo>
                  <a:cubicBezTo>
                    <a:pt x="2513" y="44637"/>
                    <a:pt x="1834" y="45351"/>
                    <a:pt x="1834" y="46220"/>
                  </a:cubicBezTo>
                  <a:cubicBezTo>
                    <a:pt x="1834" y="47089"/>
                    <a:pt x="2584" y="47875"/>
                    <a:pt x="3489" y="47875"/>
                  </a:cubicBezTo>
                  <a:cubicBezTo>
                    <a:pt x="3846" y="47875"/>
                    <a:pt x="4180" y="47756"/>
                    <a:pt x="4453" y="47566"/>
                  </a:cubicBezTo>
                  <a:lnTo>
                    <a:pt x="5966" y="49399"/>
                  </a:lnTo>
                  <a:lnTo>
                    <a:pt x="5966" y="55745"/>
                  </a:lnTo>
                  <a:cubicBezTo>
                    <a:pt x="5668" y="55805"/>
                    <a:pt x="5454" y="56067"/>
                    <a:pt x="5454" y="56376"/>
                  </a:cubicBezTo>
                  <a:cubicBezTo>
                    <a:pt x="5454" y="56567"/>
                    <a:pt x="5525" y="56733"/>
                    <a:pt x="5656" y="56841"/>
                  </a:cubicBezTo>
                  <a:lnTo>
                    <a:pt x="3370" y="60531"/>
                  </a:lnTo>
                  <a:lnTo>
                    <a:pt x="3370" y="69842"/>
                  </a:lnTo>
                  <a:cubicBezTo>
                    <a:pt x="3239" y="69806"/>
                    <a:pt x="3096" y="69783"/>
                    <a:pt x="2941" y="69783"/>
                  </a:cubicBezTo>
                  <a:cubicBezTo>
                    <a:pt x="2703" y="69783"/>
                    <a:pt x="2465" y="69842"/>
                    <a:pt x="2251" y="69937"/>
                  </a:cubicBezTo>
                  <a:lnTo>
                    <a:pt x="251" y="66282"/>
                  </a:lnTo>
                  <a:lnTo>
                    <a:pt x="251" y="45482"/>
                  </a:lnTo>
                  <a:lnTo>
                    <a:pt x="3370" y="43029"/>
                  </a:lnTo>
                  <a:close/>
                  <a:moveTo>
                    <a:pt x="2941" y="70033"/>
                  </a:moveTo>
                  <a:cubicBezTo>
                    <a:pt x="3096" y="70033"/>
                    <a:pt x="3239" y="70056"/>
                    <a:pt x="3370" y="70092"/>
                  </a:cubicBezTo>
                  <a:lnTo>
                    <a:pt x="3370" y="70592"/>
                  </a:lnTo>
                  <a:cubicBezTo>
                    <a:pt x="3239" y="70533"/>
                    <a:pt x="3096" y="70497"/>
                    <a:pt x="2941" y="70497"/>
                  </a:cubicBezTo>
                  <a:cubicBezTo>
                    <a:pt x="2822" y="70497"/>
                    <a:pt x="2703" y="70521"/>
                    <a:pt x="2596" y="70557"/>
                  </a:cubicBezTo>
                  <a:lnTo>
                    <a:pt x="2370" y="70152"/>
                  </a:lnTo>
                  <a:cubicBezTo>
                    <a:pt x="2548" y="70080"/>
                    <a:pt x="2739" y="70033"/>
                    <a:pt x="2941" y="70033"/>
                  </a:cubicBezTo>
                  <a:close/>
                  <a:moveTo>
                    <a:pt x="3620" y="70199"/>
                  </a:moveTo>
                  <a:cubicBezTo>
                    <a:pt x="4061" y="70437"/>
                    <a:pt x="4358" y="70914"/>
                    <a:pt x="4358" y="71449"/>
                  </a:cubicBezTo>
                  <a:cubicBezTo>
                    <a:pt x="4358" y="71985"/>
                    <a:pt x="4061" y="72450"/>
                    <a:pt x="3620" y="72688"/>
                  </a:cubicBezTo>
                  <a:lnTo>
                    <a:pt x="3620" y="72116"/>
                  </a:lnTo>
                  <a:cubicBezTo>
                    <a:pt x="3787" y="71950"/>
                    <a:pt x="3894" y="71711"/>
                    <a:pt x="3894" y="71449"/>
                  </a:cubicBezTo>
                  <a:cubicBezTo>
                    <a:pt x="3894" y="71188"/>
                    <a:pt x="3787" y="70949"/>
                    <a:pt x="3620" y="70771"/>
                  </a:cubicBezTo>
                  <a:lnTo>
                    <a:pt x="3620" y="70199"/>
                  </a:lnTo>
                  <a:close/>
                  <a:moveTo>
                    <a:pt x="2156" y="70271"/>
                  </a:moveTo>
                  <a:lnTo>
                    <a:pt x="2382" y="70676"/>
                  </a:lnTo>
                  <a:cubicBezTo>
                    <a:pt x="2156" y="70854"/>
                    <a:pt x="2001" y="71128"/>
                    <a:pt x="2001" y="71449"/>
                  </a:cubicBezTo>
                  <a:cubicBezTo>
                    <a:pt x="2001" y="71926"/>
                    <a:pt x="2358" y="72331"/>
                    <a:pt x="2822" y="72390"/>
                  </a:cubicBezTo>
                  <a:lnTo>
                    <a:pt x="2822" y="72854"/>
                  </a:lnTo>
                  <a:cubicBezTo>
                    <a:pt x="2098" y="72783"/>
                    <a:pt x="1539" y="72191"/>
                    <a:pt x="1536" y="71444"/>
                  </a:cubicBezTo>
                  <a:lnTo>
                    <a:pt x="1536" y="71444"/>
                  </a:lnTo>
                  <a:cubicBezTo>
                    <a:pt x="1538" y="70958"/>
                    <a:pt x="1788" y="70520"/>
                    <a:pt x="2156" y="70271"/>
                  </a:cubicBezTo>
                  <a:close/>
                  <a:moveTo>
                    <a:pt x="3370" y="72295"/>
                  </a:moveTo>
                  <a:lnTo>
                    <a:pt x="3370" y="72795"/>
                  </a:lnTo>
                  <a:cubicBezTo>
                    <a:pt x="3275" y="72819"/>
                    <a:pt x="3168" y="72842"/>
                    <a:pt x="3072" y="72854"/>
                  </a:cubicBezTo>
                  <a:lnTo>
                    <a:pt x="3072" y="72390"/>
                  </a:lnTo>
                  <a:cubicBezTo>
                    <a:pt x="3179" y="72366"/>
                    <a:pt x="3275" y="72342"/>
                    <a:pt x="3370" y="72295"/>
                  </a:cubicBezTo>
                  <a:close/>
                  <a:moveTo>
                    <a:pt x="2429" y="0"/>
                  </a:moveTo>
                  <a:cubicBezTo>
                    <a:pt x="1905" y="0"/>
                    <a:pt x="1477" y="417"/>
                    <a:pt x="1477" y="941"/>
                  </a:cubicBezTo>
                  <a:cubicBezTo>
                    <a:pt x="1477" y="1429"/>
                    <a:pt x="1846" y="1822"/>
                    <a:pt x="2310" y="1881"/>
                  </a:cubicBezTo>
                  <a:lnTo>
                    <a:pt x="2310" y="18169"/>
                  </a:lnTo>
                  <a:lnTo>
                    <a:pt x="3370" y="19157"/>
                  </a:lnTo>
                  <a:lnTo>
                    <a:pt x="3370" y="28599"/>
                  </a:lnTo>
                  <a:lnTo>
                    <a:pt x="2286" y="28599"/>
                  </a:lnTo>
                  <a:lnTo>
                    <a:pt x="2286" y="31016"/>
                  </a:lnTo>
                  <a:lnTo>
                    <a:pt x="3370" y="31016"/>
                  </a:lnTo>
                  <a:lnTo>
                    <a:pt x="3370" y="31837"/>
                  </a:lnTo>
                  <a:lnTo>
                    <a:pt x="2286" y="31837"/>
                  </a:lnTo>
                  <a:lnTo>
                    <a:pt x="2286" y="34266"/>
                  </a:lnTo>
                  <a:lnTo>
                    <a:pt x="3370" y="34266"/>
                  </a:lnTo>
                  <a:lnTo>
                    <a:pt x="3370" y="35088"/>
                  </a:lnTo>
                  <a:lnTo>
                    <a:pt x="2286" y="35088"/>
                  </a:lnTo>
                  <a:lnTo>
                    <a:pt x="2286" y="37505"/>
                  </a:lnTo>
                  <a:lnTo>
                    <a:pt x="3370" y="37505"/>
                  </a:lnTo>
                  <a:lnTo>
                    <a:pt x="3370" y="38326"/>
                  </a:lnTo>
                  <a:lnTo>
                    <a:pt x="2286" y="38326"/>
                  </a:lnTo>
                  <a:lnTo>
                    <a:pt x="2286" y="40755"/>
                  </a:lnTo>
                  <a:lnTo>
                    <a:pt x="3370" y="40755"/>
                  </a:lnTo>
                  <a:lnTo>
                    <a:pt x="3370" y="42720"/>
                  </a:lnTo>
                  <a:lnTo>
                    <a:pt x="48" y="45327"/>
                  </a:lnTo>
                  <a:lnTo>
                    <a:pt x="0" y="45363"/>
                  </a:lnTo>
                  <a:lnTo>
                    <a:pt x="0" y="66354"/>
                  </a:lnTo>
                  <a:lnTo>
                    <a:pt x="2048" y="70056"/>
                  </a:lnTo>
                  <a:cubicBezTo>
                    <a:pt x="1584" y="70354"/>
                    <a:pt x="1286" y="70866"/>
                    <a:pt x="1286" y="71449"/>
                  </a:cubicBezTo>
                  <a:cubicBezTo>
                    <a:pt x="1286" y="72319"/>
                    <a:pt x="1965" y="73033"/>
                    <a:pt x="2822" y="73104"/>
                  </a:cubicBezTo>
                  <a:lnTo>
                    <a:pt x="2822" y="88904"/>
                  </a:lnTo>
                  <a:lnTo>
                    <a:pt x="3072" y="88904"/>
                  </a:lnTo>
                  <a:lnTo>
                    <a:pt x="3072" y="73104"/>
                  </a:lnTo>
                  <a:cubicBezTo>
                    <a:pt x="3168" y="73093"/>
                    <a:pt x="3275" y="73081"/>
                    <a:pt x="3370" y="73045"/>
                  </a:cubicBezTo>
                  <a:lnTo>
                    <a:pt x="3370" y="88892"/>
                  </a:lnTo>
                  <a:lnTo>
                    <a:pt x="3620" y="88892"/>
                  </a:lnTo>
                  <a:lnTo>
                    <a:pt x="3620" y="72962"/>
                  </a:lnTo>
                  <a:cubicBezTo>
                    <a:pt x="4191" y="72712"/>
                    <a:pt x="4608" y="72128"/>
                    <a:pt x="4608" y="71449"/>
                  </a:cubicBezTo>
                  <a:cubicBezTo>
                    <a:pt x="4608" y="70771"/>
                    <a:pt x="4191" y="70199"/>
                    <a:pt x="3620" y="69937"/>
                  </a:cubicBezTo>
                  <a:lnTo>
                    <a:pt x="3620" y="60603"/>
                  </a:lnTo>
                  <a:lnTo>
                    <a:pt x="5858" y="56983"/>
                  </a:lnTo>
                  <a:cubicBezTo>
                    <a:pt x="5930" y="57007"/>
                    <a:pt x="6013" y="57019"/>
                    <a:pt x="6096" y="57019"/>
                  </a:cubicBezTo>
                  <a:cubicBezTo>
                    <a:pt x="6442" y="57019"/>
                    <a:pt x="6739" y="56733"/>
                    <a:pt x="6739" y="56376"/>
                  </a:cubicBezTo>
                  <a:cubicBezTo>
                    <a:pt x="6739" y="56067"/>
                    <a:pt x="6513" y="55805"/>
                    <a:pt x="6216" y="55757"/>
                  </a:cubicBezTo>
                  <a:lnTo>
                    <a:pt x="6216" y="55745"/>
                  </a:lnTo>
                  <a:lnTo>
                    <a:pt x="6216" y="49316"/>
                  </a:lnTo>
                  <a:lnTo>
                    <a:pt x="4644" y="47423"/>
                  </a:lnTo>
                  <a:cubicBezTo>
                    <a:pt x="4953" y="47113"/>
                    <a:pt x="5156" y="46696"/>
                    <a:pt x="5156" y="46220"/>
                  </a:cubicBezTo>
                  <a:cubicBezTo>
                    <a:pt x="5156" y="45351"/>
                    <a:pt x="4477" y="44637"/>
                    <a:pt x="3620" y="44577"/>
                  </a:cubicBezTo>
                  <a:lnTo>
                    <a:pt x="3620" y="42839"/>
                  </a:lnTo>
                  <a:lnTo>
                    <a:pt x="9180" y="38469"/>
                  </a:lnTo>
                  <a:lnTo>
                    <a:pt x="9216" y="38434"/>
                  </a:lnTo>
                  <a:lnTo>
                    <a:pt x="9216" y="24646"/>
                  </a:lnTo>
                  <a:cubicBezTo>
                    <a:pt x="9514" y="24598"/>
                    <a:pt x="9740" y="24337"/>
                    <a:pt x="9740" y="24027"/>
                  </a:cubicBezTo>
                  <a:cubicBezTo>
                    <a:pt x="9740" y="23670"/>
                    <a:pt x="9454" y="23384"/>
                    <a:pt x="9097" y="23384"/>
                  </a:cubicBezTo>
                  <a:cubicBezTo>
                    <a:pt x="8894" y="23384"/>
                    <a:pt x="8704" y="23479"/>
                    <a:pt x="8585" y="23634"/>
                  </a:cubicBezTo>
                  <a:lnTo>
                    <a:pt x="3620" y="19050"/>
                  </a:lnTo>
                  <a:lnTo>
                    <a:pt x="3620" y="8013"/>
                  </a:lnTo>
                  <a:lnTo>
                    <a:pt x="3370" y="8013"/>
                  </a:lnTo>
                  <a:lnTo>
                    <a:pt x="3370" y="18824"/>
                  </a:lnTo>
                  <a:lnTo>
                    <a:pt x="2548" y="18062"/>
                  </a:lnTo>
                  <a:lnTo>
                    <a:pt x="2548" y="1881"/>
                  </a:lnTo>
                  <a:cubicBezTo>
                    <a:pt x="3025" y="1822"/>
                    <a:pt x="3382" y="1429"/>
                    <a:pt x="3382" y="941"/>
                  </a:cubicBezTo>
                  <a:cubicBezTo>
                    <a:pt x="3382" y="417"/>
                    <a:pt x="2953" y="0"/>
                    <a:pt x="2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882224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15020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8900044" scaled="0"/>
        </a:gradFill>
        <a:effectLst/>
      </p:bgPr>
    </p:bg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8" name="Google Shape;608;p13"/>
          <p:cNvSpPr txBox="1">
            <a:spLocks noGrp="1"/>
          </p:cNvSpPr>
          <p:nvPr>
            <p:ph type="subTitle" idx="1"/>
          </p:nvPr>
        </p:nvSpPr>
        <p:spPr>
          <a:xfrm>
            <a:off x="2578028" y="2484952"/>
            <a:ext cx="31060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13"/>
          <p:cNvSpPr txBox="1">
            <a:spLocks noGrp="1"/>
          </p:cNvSpPr>
          <p:nvPr>
            <p:ph type="subTitle" idx="2"/>
          </p:nvPr>
        </p:nvSpPr>
        <p:spPr>
          <a:xfrm>
            <a:off x="7777728" y="2484967"/>
            <a:ext cx="31060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13"/>
          <p:cNvSpPr txBox="1">
            <a:spLocks noGrp="1"/>
          </p:cNvSpPr>
          <p:nvPr>
            <p:ph type="subTitle" idx="3"/>
          </p:nvPr>
        </p:nvSpPr>
        <p:spPr>
          <a:xfrm>
            <a:off x="2578028" y="4912997"/>
            <a:ext cx="31060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3"/>
          <p:cNvSpPr txBox="1">
            <a:spLocks noGrp="1"/>
          </p:cNvSpPr>
          <p:nvPr>
            <p:ph type="subTitle" idx="4"/>
          </p:nvPr>
        </p:nvSpPr>
        <p:spPr>
          <a:xfrm>
            <a:off x="7777728" y="4913000"/>
            <a:ext cx="31060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13"/>
          <p:cNvSpPr txBox="1">
            <a:spLocks noGrp="1"/>
          </p:cNvSpPr>
          <p:nvPr>
            <p:ph type="title" idx="5" hasCustomPrompt="1"/>
          </p:nvPr>
        </p:nvSpPr>
        <p:spPr>
          <a:xfrm>
            <a:off x="1335395" y="2221900"/>
            <a:ext cx="1136400" cy="8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13" name="Google Shape;613;p13"/>
          <p:cNvSpPr txBox="1">
            <a:spLocks noGrp="1"/>
          </p:cNvSpPr>
          <p:nvPr>
            <p:ph type="title" idx="6" hasCustomPrompt="1"/>
          </p:nvPr>
        </p:nvSpPr>
        <p:spPr>
          <a:xfrm>
            <a:off x="1335395" y="4703267"/>
            <a:ext cx="1136400" cy="8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14" name="Google Shape;614;p13"/>
          <p:cNvSpPr txBox="1">
            <a:spLocks noGrp="1"/>
          </p:cNvSpPr>
          <p:nvPr>
            <p:ph type="title" idx="7" hasCustomPrompt="1"/>
          </p:nvPr>
        </p:nvSpPr>
        <p:spPr>
          <a:xfrm>
            <a:off x="6518277" y="2221900"/>
            <a:ext cx="1136400" cy="8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15" name="Google Shape;615;p13"/>
          <p:cNvSpPr txBox="1">
            <a:spLocks noGrp="1"/>
          </p:cNvSpPr>
          <p:nvPr>
            <p:ph type="title" idx="8" hasCustomPrompt="1"/>
          </p:nvPr>
        </p:nvSpPr>
        <p:spPr>
          <a:xfrm>
            <a:off x="6518277" y="4703351"/>
            <a:ext cx="1136400" cy="8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16" name="Google Shape;616;p13"/>
          <p:cNvSpPr txBox="1">
            <a:spLocks noGrp="1"/>
          </p:cNvSpPr>
          <p:nvPr>
            <p:ph type="subTitle" idx="9"/>
          </p:nvPr>
        </p:nvSpPr>
        <p:spPr>
          <a:xfrm>
            <a:off x="2578028" y="1955839"/>
            <a:ext cx="3106000" cy="6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7" name="Google Shape;617;p13"/>
          <p:cNvSpPr txBox="1">
            <a:spLocks noGrp="1"/>
          </p:cNvSpPr>
          <p:nvPr>
            <p:ph type="subTitle" idx="13"/>
          </p:nvPr>
        </p:nvSpPr>
        <p:spPr>
          <a:xfrm>
            <a:off x="7777728" y="1955672"/>
            <a:ext cx="3106000" cy="6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8" name="Google Shape;618;p13"/>
          <p:cNvSpPr txBox="1">
            <a:spLocks noGrp="1"/>
          </p:cNvSpPr>
          <p:nvPr>
            <p:ph type="subTitle" idx="14"/>
          </p:nvPr>
        </p:nvSpPr>
        <p:spPr>
          <a:xfrm>
            <a:off x="2578028" y="4434999"/>
            <a:ext cx="3106000" cy="6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9" name="Google Shape;619;p13"/>
          <p:cNvSpPr txBox="1">
            <a:spLocks noGrp="1"/>
          </p:cNvSpPr>
          <p:nvPr>
            <p:ph type="subTitle" idx="15"/>
          </p:nvPr>
        </p:nvSpPr>
        <p:spPr>
          <a:xfrm>
            <a:off x="7777728" y="4435004"/>
            <a:ext cx="3106000" cy="6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620" name="Google Shape;620;p13"/>
          <p:cNvGrpSpPr/>
          <p:nvPr/>
        </p:nvGrpSpPr>
        <p:grpSpPr>
          <a:xfrm rot="-5400000">
            <a:off x="-612400" y="5211134"/>
            <a:ext cx="2430000" cy="863700"/>
            <a:chOff x="0" y="221325"/>
            <a:chExt cx="1822500" cy="647775"/>
          </a:xfrm>
        </p:grpSpPr>
        <p:cxnSp>
          <p:nvCxnSpPr>
            <p:cNvPr id="621" name="Google Shape;621;p13"/>
            <p:cNvCxnSpPr/>
            <p:nvPr/>
          </p:nvCxnSpPr>
          <p:spPr>
            <a:xfrm rot="10800000" flipH="1">
              <a:off x="0" y="221325"/>
              <a:ext cx="1377900" cy="1722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22" name="Google Shape;622;p13"/>
            <p:cNvCxnSpPr/>
            <p:nvPr/>
          </p:nvCxnSpPr>
          <p:spPr>
            <a:xfrm>
              <a:off x="0" y="274000"/>
              <a:ext cx="1612800" cy="141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23" name="Google Shape;623;p13"/>
            <p:cNvCxnSpPr/>
            <p:nvPr/>
          </p:nvCxnSpPr>
          <p:spPr>
            <a:xfrm>
              <a:off x="0" y="696775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24" name="Google Shape;624;p13"/>
            <p:cNvCxnSpPr/>
            <p:nvPr/>
          </p:nvCxnSpPr>
          <p:spPr>
            <a:xfrm>
              <a:off x="0" y="579300"/>
              <a:ext cx="1822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25" name="Google Shape;625;p13"/>
            <p:cNvCxnSpPr/>
            <p:nvPr/>
          </p:nvCxnSpPr>
          <p:spPr>
            <a:xfrm>
              <a:off x="0" y="493200"/>
              <a:ext cx="931500" cy="375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626" name="Google Shape;626;p13"/>
          <p:cNvGrpSpPr/>
          <p:nvPr/>
        </p:nvGrpSpPr>
        <p:grpSpPr>
          <a:xfrm>
            <a:off x="10557849" y="-2092579"/>
            <a:ext cx="3306400" cy="3859000"/>
            <a:chOff x="2693662" y="1511141"/>
            <a:chExt cx="2479800" cy="2894250"/>
          </a:xfrm>
        </p:grpSpPr>
        <p:sp>
          <p:nvSpPr>
            <p:cNvPr id="627" name="Google Shape;627;p13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13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13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13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13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13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13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13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13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13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13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3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13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84058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gradFill>
          <a:gsLst>
            <a:gs pos="0">
              <a:schemeClr val="accent1"/>
            </a:gs>
            <a:gs pos="7000">
              <a:schemeClr val="accent2"/>
            </a:gs>
            <a:gs pos="11000">
              <a:schemeClr val="accent3"/>
            </a:gs>
            <a:gs pos="17000">
              <a:schemeClr val="dk2"/>
            </a:gs>
            <a:gs pos="25000">
              <a:schemeClr val="lt2"/>
            </a:gs>
            <a:gs pos="43000">
              <a:schemeClr val="dk1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1"/>
          </p:nvPr>
        </p:nvSpPr>
        <p:spPr>
          <a:xfrm>
            <a:off x="6583269" y="5068928"/>
            <a:ext cx="3687600" cy="9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867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2"/>
          </p:nvPr>
        </p:nvSpPr>
        <p:spPr>
          <a:xfrm>
            <a:off x="1921100" y="5068928"/>
            <a:ext cx="3687600" cy="9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867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3"/>
          </p:nvPr>
        </p:nvSpPr>
        <p:spPr>
          <a:xfrm>
            <a:off x="6583267" y="4504433"/>
            <a:ext cx="3687600" cy="66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667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5" name="Google Shape;645;p14"/>
          <p:cNvSpPr txBox="1">
            <a:spLocks noGrp="1"/>
          </p:cNvSpPr>
          <p:nvPr>
            <p:ph type="subTitle" idx="4"/>
          </p:nvPr>
        </p:nvSpPr>
        <p:spPr>
          <a:xfrm>
            <a:off x="1921100" y="4504433"/>
            <a:ext cx="3687600" cy="66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667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646" name="Google Shape;646;p14"/>
          <p:cNvGrpSpPr/>
          <p:nvPr/>
        </p:nvGrpSpPr>
        <p:grpSpPr>
          <a:xfrm>
            <a:off x="221134" y="0"/>
            <a:ext cx="543700" cy="3722000"/>
            <a:chOff x="165850" y="0"/>
            <a:chExt cx="407775" cy="2791500"/>
          </a:xfrm>
        </p:grpSpPr>
        <p:cxnSp>
          <p:nvCxnSpPr>
            <p:cNvPr id="647" name="Google Shape;647;p14"/>
            <p:cNvCxnSpPr/>
            <p:nvPr/>
          </p:nvCxnSpPr>
          <p:spPr>
            <a:xfrm rot="-5400000" flipH="1">
              <a:off x="-812675" y="1086750"/>
              <a:ext cx="2454000" cy="2805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48" name="Google Shape;648;p14"/>
            <p:cNvCxnSpPr/>
            <p:nvPr/>
          </p:nvCxnSpPr>
          <p:spPr>
            <a:xfrm rot="5400000">
              <a:off x="-1003600" y="1360650"/>
              <a:ext cx="2791500" cy="702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49" name="Google Shape;649;p14"/>
            <p:cNvCxnSpPr/>
            <p:nvPr/>
          </p:nvCxnSpPr>
          <p:spPr>
            <a:xfrm>
              <a:off x="573625" y="0"/>
              <a:ext cx="0" cy="917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50" name="Google Shape;650;p14"/>
            <p:cNvCxnSpPr/>
            <p:nvPr/>
          </p:nvCxnSpPr>
          <p:spPr>
            <a:xfrm rot="5400000">
              <a:off x="-299450" y="465300"/>
              <a:ext cx="1281000" cy="3504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323689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dk2"/>
            </a:gs>
            <a:gs pos="10000">
              <a:schemeClr val="accent2"/>
            </a:gs>
            <a:gs pos="15000">
              <a:schemeClr val="accent1"/>
            </a:gs>
            <a:gs pos="27000">
              <a:schemeClr val="lt2"/>
            </a:gs>
            <a:gs pos="46000">
              <a:schemeClr val="dk1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15"/>
          <p:cNvSpPr txBox="1">
            <a:spLocks noGrp="1"/>
          </p:cNvSpPr>
          <p:nvPr>
            <p:ph type="title"/>
          </p:nvPr>
        </p:nvSpPr>
        <p:spPr>
          <a:xfrm>
            <a:off x="3895333" y="4561000"/>
            <a:ext cx="73456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653" name="Google Shape;653;p15"/>
          <p:cNvSpPr txBox="1">
            <a:spLocks noGrp="1"/>
          </p:cNvSpPr>
          <p:nvPr>
            <p:ph type="subTitle" idx="1"/>
          </p:nvPr>
        </p:nvSpPr>
        <p:spPr>
          <a:xfrm>
            <a:off x="3895333" y="1587800"/>
            <a:ext cx="7345600" cy="2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grpSp>
        <p:nvGrpSpPr>
          <p:cNvPr id="654" name="Google Shape;654;p15"/>
          <p:cNvGrpSpPr/>
          <p:nvPr/>
        </p:nvGrpSpPr>
        <p:grpSpPr>
          <a:xfrm>
            <a:off x="9687833" y="220567"/>
            <a:ext cx="2524000" cy="611767"/>
            <a:chOff x="7265875" y="89225"/>
            <a:chExt cx="1893000" cy="458825"/>
          </a:xfrm>
        </p:grpSpPr>
        <p:cxnSp>
          <p:nvCxnSpPr>
            <p:cNvPr id="655" name="Google Shape;655;p15"/>
            <p:cNvCxnSpPr/>
            <p:nvPr/>
          </p:nvCxnSpPr>
          <p:spPr>
            <a:xfrm flipH="1">
              <a:off x="7495300" y="184825"/>
              <a:ext cx="1657200" cy="1212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56" name="Google Shape;656;p15"/>
            <p:cNvCxnSpPr/>
            <p:nvPr/>
          </p:nvCxnSpPr>
          <p:spPr>
            <a:xfrm flipH="1">
              <a:off x="7896775" y="89225"/>
              <a:ext cx="1262100" cy="306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57" name="Google Shape;657;p15"/>
            <p:cNvCxnSpPr/>
            <p:nvPr/>
          </p:nvCxnSpPr>
          <p:spPr>
            <a:xfrm rot="10800000">
              <a:off x="7265875" y="134422"/>
              <a:ext cx="1893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58" name="Google Shape;658;p15"/>
            <p:cNvCxnSpPr/>
            <p:nvPr/>
          </p:nvCxnSpPr>
          <p:spPr>
            <a:xfrm rot="10800000">
              <a:off x="8693575" y="299550"/>
              <a:ext cx="465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59" name="Google Shape;659;p15"/>
            <p:cNvCxnSpPr/>
            <p:nvPr/>
          </p:nvCxnSpPr>
          <p:spPr>
            <a:xfrm flipH="1">
              <a:off x="8088100" y="229450"/>
              <a:ext cx="1064400" cy="318600"/>
            </a:xfrm>
            <a:prstGeom prst="bentConnector3">
              <a:avLst>
                <a:gd name="adj1" fmla="val 1317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660" name="Google Shape;660;p15"/>
          <p:cNvGrpSpPr/>
          <p:nvPr/>
        </p:nvGrpSpPr>
        <p:grpSpPr>
          <a:xfrm>
            <a:off x="-229451" y="3264088"/>
            <a:ext cx="3306400" cy="3859000"/>
            <a:chOff x="201587" y="2766741"/>
            <a:chExt cx="2479800" cy="2894250"/>
          </a:xfrm>
        </p:grpSpPr>
        <p:sp>
          <p:nvSpPr>
            <p:cNvPr id="661" name="Google Shape;661;p15"/>
            <p:cNvSpPr/>
            <p:nvPr/>
          </p:nvSpPr>
          <p:spPr>
            <a:xfrm>
              <a:off x="787962" y="37418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15"/>
            <p:cNvSpPr/>
            <p:nvPr/>
          </p:nvSpPr>
          <p:spPr>
            <a:xfrm>
              <a:off x="787962" y="30917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15"/>
            <p:cNvSpPr/>
            <p:nvPr/>
          </p:nvSpPr>
          <p:spPr>
            <a:xfrm>
              <a:off x="1380712" y="34168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15"/>
            <p:cNvSpPr/>
            <p:nvPr/>
          </p:nvSpPr>
          <p:spPr>
            <a:xfrm>
              <a:off x="1380712" y="40669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15"/>
            <p:cNvSpPr/>
            <p:nvPr/>
          </p:nvSpPr>
          <p:spPr>
            <a:xfrm>
              <a:off x="787962" y="43919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15"/>
            <p:cNvSpPr/>
            <p:nvPr/>
          </p:nvSpPr>
          <p:spPr>
            <a:xfrm>
              <a:off x="201587" y="40669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15"/>
            <p:cNvSpPr/>
            <p:nvPr/>
          </p:nvSpPr>
          <p:spPr>
            <a:xfrm>
              <a:off x="201587" y="34168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15"/>
            <p:cNvSpPr/>
            <p:nvPr/>
          </p:nvSpPr>
          <p:spPr>
            <a:xfrm>
              <a:off x="1380712" y="47170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15"/>
            <p:cNvSpPr/>
            <p:nvPr/>
          </p:nvSpPr>
          <p:spPr>
            <a:xfrm>
              <a:off x="201587" y="47170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15"/>
            <p:cNvSpPr/>
            <p:nvPr/>
          </p:nvSpPr>
          <p:spPr>
            <a:xfrm>
              <a:off x="787962" y="50420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15"/>
            <p:cNvSpPr/>
            <p:nvPr/>
          </p:nvSpPr>
          <p:spPr>
            <a:xfrm>
              <a:off x="1380712" y="27667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15"/>
            <p:cNvSpPr/>
            <p:nvPr/>
          </p:nvSpPr>
          <p:spPr>
            <a:xfrm>
              <a:off x="1967087" y="37418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15"/>
            <p:cNvSpPr/>
            <p:nvPr/>
          </p:nvSpPr>
          <p:spPr>
            <a:xfrm>
              <a:off x="1967087" y="43919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837173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3500032" scaled="0"/>
        </a:gradFill>
        <a:effectLst/>
      </p:bgPr>
    </p:bg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6" name="Google Shape;676;p16"/>
          <p:cNvSpPr txBox="1">
            <a:spLocks noGrp="1"/>
          </p:cNvSpPr>
          <p:nvPr>
            <p:ph type="subTitle" idx="1"/>
          </p:nvPr>
        </p:nvSpPr>
        <p:spPr>
          <a:xfrm>
            <a:off x="3375408" y="2694535"/>
            <a:ext cx="6998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867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7" name="Google Shape;677;p16"/>
          <p:cNvSpPr txBox="1">
            <a:spLocks noGrp="1"/>
          </p:cNvSpPr>
          <p:nvPr>
            <p:ph type="subTitle" idx="2"/>
          </p:nvPr>
        </p:nvSpPr>
        <p:spPr>
          <a:xfrm>
            <a:off x="3375408" y="4571604"/>
            <a:ext cx="6998800" cy="8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867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8" name="Google Shape;678;p16"/>
          <p:cNvSpPr txBox="1">
            <a:spLocks noGrp="1"/>
          </p:cNvSpPr>
          <p:nvPr>
            <p:ph type="subTitle" idx="3"/>
          </p:nvPr>
        </p:nvSpPr>
        <p:spPr>
          <a:xfrm>
            <a:off x="3375408" y="2180943"/>
            <a:ext cx="6998800" cy="6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667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79" name="Google Shape;679;p16"/>
          <p:cNvSpPr txBox="1">
            <a:spLocks noGrp="1"/>
          </p:cNvSpPr>
          <p:nvPr>
            <p:ph type="subTitle" idx="4"/>
          </p:nvPr>
        </p:nvSpPr>
        <p:spPr>
          <a:xfrm>
            <a:off x="3375408" y="4106211"/>
            <a:ext cx="6998800" cy="6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667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680" name="Google Shape;680;p16"/>
          <p:cNvGrpSpPr/>
          <p:nvPr/>
        </p:nvGrpSpPr>
        <p:grpSpPr>
          <a:xfrm rot="10800000">
            <a:off x="10374200" y="-1740061"/>
            <a:ext cx="3306400" cy="3859000"/>
            <a:chOff x="2693662" y="1511141"/>
            <a:chExt cx="2479800" cy="2894250"/>
          </a:xfrm>
        </p:grpSpPr>
        <p:sp>
          <p:nvSpPr>
            <p:cNvPr id="681" name="Google Shape;681;p16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16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16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16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16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16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16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16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16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16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16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16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4" name="Google Shape;694;p16"/>
          <p:cNvGrpSpPr/>
          <p:nvPr/>
        </p:nvGrpSpPr>
        <p:grpSpPr>
          <a:xfrm>
            <a:off x="0" y="6144133"/>
            <a:ext cx="4784400" cy="552400"/>
            <a:chOff x="0" y="4608100"/>
            <a:chExt cx="3588300" cy="414300"/>
          </a:xfrm>
        </p:grpSpPr>
        <p:cxnSp>
          <p:nvCxnSpPr>
            <p:cNvPr id="695" name="Google Shape;695;p16"/>
            <p:cNvCxnSpPr/>
            <p:nvPr/>
          </p:nvCxnSpPr>
          <p:spPr>
            <a:xfrm rot="10800000" flipH="1">
              <a:off x="0" y="4799450"/>
              <a:ext cx="3588300" cy="89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96" name="Google Shape;696;p16"/>
            <p:cNvCxnSpPr/>
            <p:nvPr/>
          </p:nvCxnSpPr>
          <p:spPr>
            <a:xfrm>
              <a:off x="0" y="4722850"/>
              <a:ext cx="2574900" cy="2868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97" name="Google Shape;697;p16"/>
            <p:cNvCxnSpPr/>
            <p:nvPr/>
          </p:nvCxnSpPr>
          <p:spPr>
            <a:xfrm rot="10800000" flipH="1">
              <a:off x="0" y="4608100"/>
              <a:ext cx="1631700" cy="414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8831701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3500032" scaled="0"/>
        </a:gra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7"/>
          <p:cNvSpPr txBox="1">
            <a:spLocks noGrp="1"/>
          </p:cNvSpPr>
          <p:nvPr>
            <p:ph type="subTitle" idx="1"/>
          </p:nvPr>
        </p:nvSpPr>
        <p:spPr>
          <a:xfrm>
            <a:off x="1250267" y="4198437"/>
            <a:ext cx="2900400" cy="1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17"/>
          <p:cNvSpPr txBox="1">
            <a:spLocks noGrp="1"/>
          </p:cNvSpPr>
          <p:nvPr>
            <p:ph type="subTitle" idx="2"/>
          </p:nvPr>
        </p:nvSpPr>
        <p:spPr>
          <a:xfrm>
            <a:off x="4645896" y="4198437"/>
            <a:ext cx="2900400" cy="1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17"/>
          <p:cNvSpPr txBox="1">
            <a:spLocks noGrp="1"/>
          </p:cNvSpPr>
          <p:nvPr>
            <p:ph type="subTitle" idx="3"/>
          </p:nvPr>
        </p:nvSpPr>
        <p:spPr>
          <a:xfrm>
            <a:off x="8041533" y="4198437"/>
            <a:ext cx="2900400" cy="1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3" name="Google Shape;703;p17"/>
          <p:cNvSpPr txBox="1">
            <a:spLocks noGrp="1"/>
          </p:cNvSpPr>
          <p:nvPr>
            <p:ph type="subTitle" idx="4"/>
          </p:nvPr>
        </p:nvSpPr>
        <p:spPr>
          <a:xfrm>
            <a:off x="1250267" y="3663572"/>
            <a:ext cx="29004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4" name="Google Shape;704;p17"/>
          <p:cNvSpPr txBox="1">
            <a:spLocks noGrp="1"/>
          </p:cNvSpPr>
          <p:nvPr>
            <p:ph type="subTitle" idx="5"/>
          </p:nvPr>
        </p:nvSpPr>
        <p:spPr>
          <a:xfrm>
            <a:off x="4645896" y="3663572"/>
            <a:ext cx="29004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5" name="Google Shape;705;p17"/>
          <p:cNvSpPr txBox="1">
            <a:spLocks noGrp="1"/>
          </p:cNvSpPr>
          <p:nvPr>
            <p:ph type="subTitle" idx="6"/>
          </p:nvPr>
        </p:nvSpPr>
        <p:spPr>
          <a:xfrm>
            <a:off x="8041533" y="3663572"/>
            <a:ext cx="29004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706" name="Google Shape;706;p17"/>
          <p:cNvGrpSpPr/>
          <p:nvPr/>
        </p:nvGrpSpPr>
        <p:grpSpPr>
          <a:xfrm>
            <a:off x="6450128" y="6067601"/>
            <a:ext cx="5753200" cy="679167"/>
            <a:chOff x="4837596" y="4550700"/>
            <a:chExt cx="4314900" cy="509375"/>
          </a:xfrm>
        </p:grpSpPr>
        <p:cxnSp>
          <p:nvCxnSpPr>
            <p:cNvPr id="707" name="Google Shape;707;p17"/>
            <p:cNvCxnSpPr/>
            <p:nvPr/>
          </p:nvCxnSpPr>
          <p:spPr>
            <a:xfrm rot="10800000">
              <a:off x="4837596" y="4550700"/>
              <a:ext cx="4314900" cy="204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08" name="Google Shape;708;p17"/>
            <p:cNvCxnSpPr/>
            <p:nvPr/>
          </p:nvCxnSpPr>
          <p:spPr>
            <a:xfrm flipH="1">
              <a:off x="6042096" y="4671575"/>
              <a:ext cx="3110400" cy="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09" name="Google Shape;709;p17"/>
            <p:cNvCxnSpPr/>
            <p:nvPr/>
          </p:nvCxnSpPr>
          <p:spPr>
            <a:xfrm flipH="1">
              <a:off x="7322496" y="4569875"/>
              <a:ext cx="1830000" cy="4902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10" name="Google Shape;710;p17"/>
            <p:cNvCxnSpPr/>
            <p:nvPr/>
          </p:nvCxnSpPr>
          <p:spPr>
            <a:xfrm rot="10800000">
              <a:off x="7673796" y="4882175"/>
              <a:ext cx="1478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3966681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8900732" scaled="0"/>
        </a:gradFill>
        <a:effectLst/>
      </p:bgPr>
    </p:bg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8"/>
          <p:cNvSpPr txBox="1">
            <a:spLocks noGrp="1"/>
          </p:cNvSpPr>
          <p:nvPr>
            <p:ph type="subTitle" idx="1"/>
          </p:nvPr>
        </p:nvSpPr>
        <p:spPr>
          <a:xfrm>
            <a:off x="1250267" y="4604837"/>
            <a:ext cx="2900400" cy="1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3" name="Google Shape;713;p18"/>
          <p:cNvSpPr txBox="1">
            <a:spLocks noGrp="1"/>
          </p:cNvSpPr>
          <p:nvPr>
            <p:ph type="subTitle" idx="2"/>
          </p:nvPr>
        </p:nvSpPr>
        <p:spPr>
          <a:xfrm>
            <a:off x="4645896" y="4604837"/>
            <a:ext cx="2900400" cy="1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8"/>
          <p:cNvSpPr txBox="1">
            <a:spLocks noGrp="1"/>
          </p:cNvSpPr>
          <p:nvPr>
            <p:ph type="subTitle" idx="3"/>
          </p:nvPr>
        </p:nvSpPr>
        <p:spPr>
          <a:xfrm>
            <a:off x="8041533" y="4604837"/>
            <a:ext cx="2900400" cy="1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5" name="Google Shape;715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6" name="Google Shape;716;p18"/>
          <p:cNvSpPr txBox="1">
            <a:spLocks noGrp="1"/>
          </p:cNvSpPr>
          <p:nvPr>
            <p:ph type="subTitle" idx="4"/>
          </p:nvPr>
        </p:nvSpPr>
        <p:spPr>
          <a:xfrm>
            <a:off x="1250267" y="3627196"/>
            <a:ext cx="2900400" cy="10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7" name="Google Shape;717;p18"/>
          <p:cNvSpPr txBox="1">
            <a:spLocks noGrp="1"/>
          </p:cNvSpPr>
          <p:nvPr>
            <p:ph type="subTitle" idx="5"/>
          </p:nvPr>
        </p:nvSpPr>
        <p:spPr>
          <a:xfrm>
            <a:off x="4645896" y="3627196"/>
            <a:ext cx="2900400" cy="10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8" name="Google Shape;718;p18"/>
          <p:cNvSpPr txBox="1">
            <a:spLocks noGrp="1"/>
          </p:cNvSpPr>
          <p:nvPr>
            <p:ph type="subTitle" idx="6"/>
          </p:nvPr>
        </p:nvSpPr>
        <p:spPr>
          <a:xfrm>
            <a:off x="8041533" y="3627196"/>
            <a:ext cx="2900400" cy="10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719" name="Google Shape;719;p18"/>
          <p:cNvGrpSpPr/>
          <p:nvPr/>
        </p:nvGrpSpPr>
        <p:grpSpPr>
          <a:xfrm>
            <a:off x="246168" y="0"/>
            <a:ext cx="713833" cy="4274400"/>
            <a:chOff x="184625" y="0"/>
            <a:chExt cx="535375" cy="3205800"/>
          </a:xfrm>
        </p:grpSpPr>
        <p:cxnSp>
          <p:nvCxnSpPr>
            <p:cNvPr id="720" name="Google Shape;720;p18"/>
            <p:cNvCxnSpPr/>
            <p:nvPr/>
          </p:nvCxnSpPr>
          <p:spPr>
            <a:xfrm rot="5400000">
              <a:off x="-1115550" y="1370250"/>
              <a:ext cx="3205800" cy="465300"/>
            </a:xfrm>
            <a:prstGeom prst="bentConnector3">
              <a:avLst>
                <a:gd name="adj1" fmla="val 4413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21" name="Google Shape;721;p18"/>
            <p:cNvCxnSpPr/>
            <p:nvPr/>
          </p:nvCxnSpPr>
          <p:spPr>
            <a:xfrm rot="5400000">
              <a:off x="-761875" y="946500"/>
              <a:ext cx="2205300" cy="312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22" name="Google Shape;722;p18"/>
            <p:cNvCxnSpPr/>
            <p:nvPr/>
          </p:nvCxnSpPr>
          <p:spPr>
            <a:xfrm rot="5400000">
              <a:off x="-1046069" y="1453200"/>
              <a:ext cx="29064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23" name="Google Shape;723;p18"/>
            <p:cNvCxnSpPr/>
            <p:nvPr/>
          </p:nvCxnSpPr>
          <p:spPr>
            <a:xfrm>
              <a:off x="618250" y="0"/>
              <a:ext cx="0" cy="1969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210019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8900732" scaled="0"/>
        </a:gradFill>
        <a:effectLst/>
      </p:bgPr>
    </p:bg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9"/>
          <p:cNvSpPr txBox="1">
            <a:spLocks noGrp="1"/>
          </p:cNvSpPr>
          <p:nvPr>
            <p:ph type="subTitle" idx="1"/>
          </p:nvPr>
        </p:nvSpPr>
        <p:spPr>
          <a:xfrm>
            <a:off x="960000" y="2229471"/>
            <a:ext cx="45296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6" name="Google Shape;726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7" name="Google Shape;727;p19"/>
          <p:cNvSpPr txBox="1">
            <a:spLocks noGrp="1"/>
          </p:cNvSpPr>
          <p:nvPr>
            <p:ph type="subTitle" idx="2"/>
          </p:nvPr>
        </p:nvSpPr>
        <p:spPr>
          <a:xfrm>
            <a:off x="960000" y="1794081"/>
            <a:ext cx="4529600" cy="64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28" name="Google Shape;728;p19"/>
          <p:cNvSpPr txBox="1">
            <a:spLocks noGrp="1"/>
          </p:cNvSpPr>
          <p:nvPr>
            <p:ph type="subTitle" idx="3"/>
          </p:nvPr>
        </p:nvSpPr>
        <p:spPr>
          <a:xfrm>
            <a:off x="960000" y="3733871"/>
            <a:ext cx="45296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19"/>
          <p:cNvSpPr txBox="1">
            <a:spLocks noGrp="1"/>
          </p:cNvSpPr>
          <p:nvPr>
            <p:ph type="subTitle" idx="4"/>
          </p:nvPr>
        </p:nvSpPr>
        <p:spPr>
          <a:xfrm>
            <a:off x="960000" y="3298481"/>
            <a:ext cx="4529600" cy="64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0" name="Google Shape;730;p19"/>
          <p:cNvSpPr txBox="1">
            <a:spLocks noGrp="1"/>
          </p:cNvSpPr>
          <p:nvPr>
            <p:ph type="subTitle" idx="5"/>
          </p:nvPr>
        </p:nvSpPr>
        <p:spPr>
          <a:xfrm>
            <a:off x="960000" y="5238271"/>
            <a:ext cx="45296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19"/>
          <p:cNvSpPr txBox="1">
            <a:spLocks noGrp="1"/>
          </p:cNvSpPr>
          <p:nvPr>
            <p:ph type="subTitle" idx="6"/>
          </p:nvPr>
        </p:nvSpPr>
        <p:spPr>
          <a:xfrm>
            <a:off x="960000" y="4802881"/>
            <a:ext cx="4529600" cy="64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732" name="Google Shape;732;p19"/>
          <p:cNvGrpSpPr/>
          <p:nvPr/>
        </p:nvGrpSpPr>
        <p:grpSpPr>
          <a:xfrm>
            <a:off x="365467" y="1"/>
            <a:ext cx="280400" cy="3008401"/>
            <a:chOff x="274100" y="0"/>
            <a:chExt cx="210300" cy="2256301"/>
          </a:xfrm>
        </p:grpSpPr>
        <p:cxnSp>
          <p:nvCxnSpPr>
            <p:cNvPr id="733" name="Google Shape;733;p19"/>
            <p:cNvCxnSpPr/>
            <p:nvPr/>
          </p:nvCxnSpPr>
          <p:spPr>
            <a:xfrm>
              <a:off x="358725" y="1"/>
              <a:ext cx="0" cy="2256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34" name="Google Shape;734;p19"/>
            <p:cNvCxnSpPr/>
            <p:nvPr/>
          </p:nvCxnSpPr>
          <p:spPr>
            <a:xfrm rot="5400000">
              <a:off x="-519400" y="793500"/>
              <a:ext cx="1797300" cy="210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096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2B16-A591-45B5-AAAF-3B2EE1A751D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3E24-2AD0-44AB-A12B-36F87F349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376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gradFill>
          <a:gsLst>
            <a:gs pos="0">
              <a:schemeClr val="accent3"/>
            </a:gs>
            <a:gs pos="3000">
              <a:schemeClr val="accent2"/>
            </a:gs>
            <a:gs pos="5000">
              <a:schemeClr val="accent1"/>
            </a:gs>
            <a:gs pos="10000">
              <a:schemeClr val="lt2"/>
            </a:gs>
            <a:gs pos="27000">
              <a:schemeClr val="dk1"/>
            </a:gs>
            <a:gs pos="100000">
              <a:schemeClr val="dk1"/>
            </a:gs>
          </a:gsLst>
          <a:lin ang="16200038" scaled="0"/>
        </a:gra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7" name="Google Shape;737;p20"/>
          <p:cNvSpPr txBox="1">
            <a:spLocks noGrp="1"/>
          </p:cNvSpPr>
          <p:nvPr>
            <p:ph type="subTitle" idx="1"/>
          </p:nvPr>
        </p:nvSpPr>
        <p:spPr>
          <a:xfrm>
            <a:off x="2885843" y="2466260"/>
            <a:ext cx="2840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8" name="Google Shape;738;p20"/>
          <p:cNvSpPr txBox="1">
            <a:spLocks noGrp="1"/>
          </p:cNvSpPr>
          <p:nvPr>
            <p:ph type="subTitle" idx="2"/>
          </p:nvPr>
        </p:nvSpPr>
        <p:spPr>
          <a:xfrm>
            <a:off x="7904379" y="2466260"/>
            <a:ext cx="2840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9" name="Google Shape;739;p20"/>
          <p:cNvSpPr txBox="1">
            <a:spLocks noGrp="1"/>
          </p:cNvSpPr>
          <p:nvPr>
            <p:ph type="subTitle" idx="3"/>
          </p:nvPr>
        </p:nvSpPr>
        <p:spPr>
          <a:xfrm>
            <a:off x="2885843" y="4555171"/>
            <a:ext cx="2840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0" name="Google Shape;740;p20"/>
          <p:cNvSpPr txBox="1">
            <a:spLocks noGrp="1"/>
          </p:cNvSpPr>
          <p:nvPr>
            <p:ph type="subTitle" idx="4"/>
          </p:nvPr>
        </p:nvSpPr>
        <p:spPr>
          <a:xfrm>
            <a:off x="7904379" y="4555171"/>
            <a:ext cx="2840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1" name="Google Shape;741;p20"/>
          <p:cNvSpPr txBox="1">
            <a:spLocks noGrp="1"/>
          </p:cNvSpPr>
          <p:nvPr>
            <p:ph type="subTitle" idx="5"/>
          </p:nvPr>
        </p:nvSpPr>
        <p:spPr>
          <a:xfrm>
            <a:off x="2885845" y="1956935"/>
            <a:ext cx="2840800" cy="64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667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2" name="Google Shape;742;p20"/>
          <p:cNvSpPr txBox="1">
            <a:spLocks noGrp="1"/>
          </p:cNvSpPr>
          <p:nvPr>
            <p:ph type="subTitle" idx="6"/>
          </p:nvPr>
        </p:nvSpPr>
        <p:spPr>
          <a:xfrm>
            <a:off x="7904376" y="1956935"/>
            <a:ext cx="2840800" cy="64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667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3" name="Google Shape;743;p20"/>
          <p:cNvSpPr txBox="1">
            <a:spLocks noGrp="1"/>
          </p:cNvSpPr>
          <p:nvPr>
            <p:ph type="subTitle" idx="7"/>
          </p:nvPr>
        </p:nvSpPr>
        <p:spPr>
          <a:xfrm>
            <a:off x="2885845" y="4046113"/>
            <a:ext cx="2840800" cy="64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667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4" name="Google Shape;744;p20"/>
          <p:cNvSpPr txBox="1">
            <a:spLocks noGrp="1"/>
          </p:cNvSpPr>
          <p:nvPr>
            <p:ph type="subTitle" idx="8"/>
          </p:nvPr>
        </p:nvSpPr>
        <p:spPr>
          <a:xfrm>
            <a:off x="7904376" y="4046113"/>
            <a:ext cx="2840800" cy="64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667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745" name="Google Shape;745;p20"/>
          <p:cNvGrpSpPr/>
          <p:nvPr/>
        </p:nvGrpSpPr>
        <p:grpSpPr>
          <a:xfrm>
            <a:off x="11540300" y="0"/>
            <a:ext cx="331600" cy="3790000"/>
            <a:chOff x="8655225" y="0"/>
            <a:chExt cx="248700" cy="2842500"/>
          </a:xfrm>
        </p:grpSpPr>
        <p:cxnSp>
          <p:nvCxnSpPr>
            <p:cNvPr id="746" name="Google Shape;746;p20"/>
            <p:cNvCxnSpPr/>
            <p:nvPr/>
          </p:nvCxnSpPr>
          <p:spPr>
            <a:xfrm rot="10800000">
              <a:off x="8750950" y="0"/>
              <a:ext cx="0" cy="284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747" name="Google Shape;747;p20"/>
            <p:cNvCxnSpPr/>
            <p:nvPr/>
          </p:nvCxnSpPr>
          <p:spPr>
            <a:xfrm rot="5400000">
              <a:off x="7912725" y="742500"/>
              <a:ext cx="1733700" cy="2487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48" name="Google Shape;748;p20"/>
            <p:cNvCxnSpPr/>
            <p:nvPr/>
          </p:nvCxnSpPr>
          <p:spPr>
            <a:xfrm>
              <a:off x="8840200" y="0"/>
              <a:ext cx="0" cy="1402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4229716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3500032" scaled="0"/>
        </a:gradFill>
        <a:effectLst/>
      </p:bgPr>
    </p:bg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21"/>
          <p:cNvSpPr txBox="1">
            <a:spLocks noGrp="1"/>
          </p:cNvSpPr>
          <p:nvPr>
            <p:ph type="subTitle" idx="1"/>
          </p:nvPr>
        </p:nvSpPr>
        <p:spPr>
          <a:xfrm>
            <a:off x="1468233" y="2639935"/>
            <a:ext cx="2648000" cy="8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21"/>
          <p:cNvSpPr txBox="1">
            <a:spLocks noGrp="1"/>
          </p:cNvSpPr>
          <p:nvPr>
            <p:ph type="subTitle" idx="2"/>
          </p:nvPr>
        </p:nvSpPr>
        <p:spPr>
          <a:xfrm>
            <a:off x="4771929" y="2639935"/>
            <a:ext cx="2648000" cy="8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21"/>
          <p:cNvSpPr txBox="1">
            <a:spLocks noGrp="1"/>
          </p:cNvSpPr>
          <p:nvPr>
            <p:ph type="subTitle" idx="3"/>
          </p:nvPr>
        </p:nvSpPr>
        <p:spPr>
          <a:xfrm>
            <a:off x="1468233" y="4725335"/>
            <a:ext cx="2648000" cy="8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21"/>
          <p:cNvSpPr txBox="1">
            <a:spLocks noGrp="1"/>
          </p:cNvSpPr>
          <p:nvPr>
            <p:ph type="subTitle" idx="4"/>
          </p:nvPr>
        </p:nvSpPr>
        <p:spPr>
          <a:xfrm>
            <a:off x="4771929" y="4725335"/>
            <a:ext cx="2648000" cy="8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21"/>
          <p:cNvSpPr txBox="1">
            <a:spLocks noGrp="1"/>
          </p:cNvSpPr>
          <p:nvPr>
            <p:ph type="subTitle" idx="5"/>
          </p:nvPr>
        </p:nvSpPr>
        <p:spPr>
          <a:xfrm>
            <a:off x="8075633" y="2639935"/>
            <a:ext cx="2648000" cy="8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21"/>
          <p:cNvSpPr txBox="1">
            <a:spLocks noGrp="1"/>
          </p:cNvSpPr>
          <p:nvPr>
            <p:ph type="subTitle" idx="6"/>
          </p:nvPr>
        </p:nvSpPr>
        <p:spPr>
          <a:xfrm>
            <a:off x="8075633" y="4725335"/>
            <a:ext cx="2648000" cy="8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21"/>
          <p:cNvSpPr txBox="1">
            <a:spLocks noGrp="1"/>
          </p:cNvSpPr>
          <p:nvPr>
            <p:ph type="subTitle" idx="7"/>
          </p:nvPr>
        </p:nvSpPr>
        <p:spPr>
          <a:xfrm>
            <a:off x="1468233" y="2208133"/>
            <a:ext cx="2648000" cy="6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667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8" name="Google Shape;758;p21"/>
          <p:cNvSpPr txBox="1">
            <a:spLocks noGrp="1"/>
          </p:cNvSpPr>
          <p:nvPr>
            <p:ph type="subTitle" idx="8"/>
          </p:nvPr>
        </p:nvSpPr>
        <p:spPr>
          <a:xfrm>
            <a:off x="4771929" y="2208133"/>
            <a:ext cx="2648000" cy="6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667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9" name="Google Shape;759;p21"/>
          <p:cNvSpPr txBox="1">
            <a:spLocks noGrp="1"/>
          </p:cNvSpPr>
          <p:nvPr>
            <p:ph type="subTitle" idx="9"/>
          </p:nvPr>
        </p:nvSpPr>
        <p:spPr>
          <a:xfrm>
            <a:off x="1468233" y="4293568"/>
            <a:ext cx="2648000" cy="6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667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0" name="Google Shape;760;p21"/>
          <p:cNvSpPr txBox="1">
            <a:spLocks noGrp="1"/>
          </p:cNvSpPr>
          <p:nvPr>
            <p:ph type="subTitle" idx="13"/>
          </p:nvPr>
        </p:nvSpPr>
        <p:spPr>
          <a:xfrm>
            <a:off x="4771929" y="4293568"/>
            <a:ext cx="2648000" cy="6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667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1" name="Google Shape;761;p21"/>
          <p:cNvSpPr txBox="1">
            <a:spLocks noGrp="1"/>
          </p:cNvSpPr>
          <p:nvPr>
            <p:ph type="subTitle" idx="14"/>
          </p:nvPr>
        </p:nvSpPr>
        <p:spPr>
          <a:xfrm>
            <a:off x="8075633" y="2208133"/>
            <a:ext cx="2648000" cy="6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667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2" name="Google Shape;762;p21"/>
          <p:cNvSpPr txBox="1">
            <a:spLocks noGrp="1"/>
          </p:cNvSpPr>
          <p:nvPr>
            <p:ph type="subTitle" idx="15"/>
          </p:nvPr>
        </p:nvSpPr>
        <p:spPr>
          <a:xfrm>
            <a:off x="8075633" y="4293568"/>
            <a:ext cx="2648000" cy="6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667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763" name="Google Shape;763;p21"/>
          <p:cNvGrpSpPr/>
          <p:nvPr/>
        </p:nvGrpSpPr>
        <p:grpSpPr>
          <a:xfrm>
            <a:off x="11540300" y="0"/>
            <a:ext cx="331600" cy="3790000"/>
            <a:chOff x="8655225" y="0"/>
            <a:chExt cx="248700" cy="2842500"/>
          </a:xfrm>
        </p:grpSpPr>
        <p:cxnSp>
          <p:nvCxnSpPr>
            <p:cNvPr id="764" name="Google Shape;764;p21"/>
            <p:cNvCxnSpPr/>
            <p:nvPr/>
          </p:nvCxnSpPr>
          <p:spPr>
            <a:xfrm rot="10800000">
              <a:off x="8750950" y="0"/>
              <a:ext cx="0" cy="284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765" name="Google Shape;765;p21"/>
            <p:cNvCxnSpPr/>
            <p:nvPr/>
          </p:nvCxnSpPr>
          <p:spPr>
            <a:xfrm rot="5400000">
              <a:off x="7912725" y="742500"/>
              <a:ext cx="1733700" cy="2487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66" name="Google Shape;766;p21"/>
            <p:cNvCxnSpPr/>
            <p:nvPr/>
          </p:nvCxnSpPr>
          <p:spPr>
            <a:xfrm>
              <a:off x="8840200" y="0"/>
              <a:ext cx="0" cy="1402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67" name="Google Shape;767;p21"/>
            <p:cNvCxnSpPr/>
            <p:nvPr/>
          </p:nvCxnSpPr>
          <p:spPr>
            <a:xfrm>
              <a:off x="8655350" y="0"/>
              <a:ext cx="0" cy="637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8382681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3500032" scaled="0"/>
        </a:gradFill>
        <a:effectLst/>
      </p:bgPr>
    </p:bg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770" name="Google Shape;770;p22"/>
          <p:cNvGrpSpPr/>
          <p:nvPr/>
        </p:nvGrpSpPr>
        <p:grpSpPr>
          <a:xfrm>
            <a:off x="11540300" y="0"/>
            <a:ext cx="331600" cy="3790000"/>
            <a:chOff x="8655225" y="0"/>
            <a:chExt cx="248700" cy="2842500"/>
          </a:xfrm>
        </p:grpSpPr>
        <p:cxnSp>
          <p:nvCxnSpPr>
            <p:cNvPr id="771" name="Google Shape;771;p22"/>
            <p:cNvCxnSpPr/>
            <p:nvPr/>
          </p:nvCxnSpPr>
          <p:spPr>
            <a:xfrm rot="10800000">
              <a:off x="8750950" y="0"/>
              <a:ext cx="0" cy="284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772" name="Google Shape;772;p22"/>
            <p:cNvCxnSpPr/>
            <p:nvPr/>
          </p:nvCxnSpPr>
          <p:spPr>
            <a:xfrm rot="5400000">
              <a:off x="7912725" y="742500"/>
              <a:ext cx="1733700" cy="2487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73" name="Google Shape;773;p22"/>
            <p:cNvCxnSpPr/>
            <p:nvPr/>
          </p:nvCxnSpPr>
          <p:spPr>
            <a:xfrm>
              <a:off x="8840200" y="0"/>
              <a:ext cx="0" cy="1402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74" name="Google Shape;774;p22"/>
            <p:cNvCxnSpPr/>
            <p:nvPr/>
          </p:nvCxnSpPr>
          <p:spPr>
            <a:xfrm>
              <a:off x="8655350" y="0"/>
              <a:ext cx="0" cy="637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775" name="Google Shape;775;p22"/>
          <p:cNvSpPr txBox="1">
            <a:spLocks noGrp="1"/>
          </p:cNvSpPr>
          <p:nvPr>
            <p:ph type="subTitle" idx="1"/>
          </p:nvPr>
        </p:nvSpPr>
        <p:spPr>
          <a:xfrm>
            <a:off x="950967" y="2220800"/>
            <a:ext cx="32776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6" name="Google Shape;776;p22"/>
          <p:cNvSpPr txBox="1">
            <a:spLocks noGrp="1"/>
          </p:cNvSpPr>
          <p:nvPr>
            <p:ph type="subTitle" idx="2"/>
          </p:nvPr>
        </p:nvSpPr>
        <p:spPr>
          <a:xfrm>
            <a:off x="950967" y="1774933"/>
            <a:ext cx="32776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667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32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32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32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32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32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32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32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32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777" name="Google Shape;777;p22"/>
          <p:cNvSpPr txBox="1">
            <a:spLocks noGrp="1"/>
          </p:cNvSpPr>
          <p:nvPr>
            <p:ph type="subTitle" idx="3"/>
          </p:nvPr>
        </p:nvSpPr>
        <p:spPr>
          <a:xfrm>
            <a:off x="950967" y="3649033"/>
            <a:ext cx="32776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8" name="Google Shape;778;p22"/>
          <p:cNvSpPr txBox="1">
            <a:spLocks noGrp="1"/>
          </p:cNvSpPr>
          <p:nvPr>
            <p:ph type="subTitle" idx="4"/>
          </p:nvPr>
        </p:nvSpPr>
        <p:spPr>
          <a:xfrm>
            <a:off x="950967" y="3203167"/>
            <a:ext cx="32776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667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32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32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32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32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32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32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32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32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779" name="Google Shape;779;p22"/>
          <p:cNvSpPr txBox="1">
            <a:spLocks noGrp="1"/>
          </p:cNvSpPr>
          <p:nvPr>
            <p:ph type="subTitle" idx="5"/>
          </p:nvPr>
        </p:nvSpPr>
        <p:spPr>
          <a:xfrm>
            <a:off x="950967" y="5077267"/>
            <a:ext cx="32776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0" name="Google Shape;780;p22"/>
          <p:cNvSpPr txBox="1">
            <a:spLocks noGrp="1"/>
          </p:cNvSpPr>
          <p:nvPr>
            <p:ph type="subTitle" idx="6"/>
          </p:nvPr>
        </p:nvSpPr>
        <p:spPr>
          <a:xfrm>
            <a:off x="950967" y="4631467"/>
            <a:ext cx="32776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667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32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32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32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32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32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32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32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32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781" name="Google Shape;781;p22"/>
          <p:cNvSpPr txBox="1">
            <a:spLocks noGrp="1"/>
          </p:cNvSpPr>
          <p:nvPr>
            <p:ph type="subTitle" idx="7"/>
          </p:nvPr>
        </p:nvSpPr>
        <p:spPr>
          <a:xfrm>
            <a:off x="7957123" y="2220800"/>
            <a:ext cx="32776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2" name="Google Shape;782;p22"/>
          <p:cNvSpPr txBox="1">
            <a:spLocks noGrp="1"/>
          </p:cNvSpPr>
          <p:nvPr>
            <p:ph type="subTitle" idx="8"/>
          </p:nvPr>
        </p:nvSpPr>
        <p:spPr>
          <a:xfrm>
            <a:off x="7957123" y="1774933"/>
            <a:ext cx="32776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667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32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32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32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32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32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32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32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32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783" name="Google Shape;783;p22"/>
          <p:cNvSpPr txBox="1">
            <a:spLocks noGrp="1"/>
          </p:cNvSpPr>
          <p:nvPr>
            <p:ph type="subTitle" idx="9"/>
          </p:nvPr>
        </p:nvSpPr>
        <p:spPr>
          <a:xfrm>
            <a:off x="7957123" y="3649033"/>
            <a:ext cx="32776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4" name="Google Shape;784;p22"/>
          <p:cNvSpPr txBox="1">
            <a:spLocks noGrp="1"/>
          </p:cNvSpPr>
          <p:nvPr>
            <p:ph type="subTitle" idx="13"/>
          </p:nvPr>
        </p:nvSpPr>
        <p:spPr>
          <a:xfrm>
            <a:off x="7957123" y="3203167"/>
            <a:ext cx="32776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667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32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32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32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32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32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32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32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32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785" name="Google Shape;785;p22"/>
          <p:cNvSpPr txBox="1">
            <a:spLocks noGrp="1"/>
          </p:cNvSpPr>
          <p:nvPr>
            <p:ph type="subTitle" idx="14"/>
          </p:nvPr>
        </p:nvSpPr>
        <p:spPr>
          <a:xfrm>
            <a:off x="7957123" y="5077267"/>
            <a:ext cx="32776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6" name="Google Shape;786;p22"/>
          <p:cNvSpPr txBox="1">
            <a:spLocks noGrp="1"/>
          </p:cNvSpPr>
          <p:nvPr>
            <p:ph type="subTitle" idx="15"/>
          </p:nvPr>
        </p:nvSpPr>
        <p:spPr>
          <a:xfrm>
            <a:off x="7957123" y="4631400"/>
            <a:ext cx="32776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667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32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32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32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32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32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32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32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32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61319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gradFill>
          <a:gsLst>
            <a:gs pos="0">
              <a:schemeClr val="accent3"/>
            </a:gs>
            <a:gs pos="3000">
              <a:schemeClr val="accent1"/>
            </a:gs>
            <a:gs pos="7000">
              <a:schemeClr val="lt2"/>
            </a:gs>
            <a:gs pos="14000">
              <a:schemeClr val="dk1"/>
            </a:gs>
            <a:gs pos="100000">
              <a:schemeClr val="dk1"/>
            </a:gs>
          </a:gsLst>
          <a:lin ang="16200038" scaled="0"/>
        </a:gradFill>
        <a:effectLst/>
      </p:bgPr>
    </p:bg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23"/>
          <p:cNvSpPr txBox="1">
            <a:spLocks noGrp="1"/>
          </p:cNvSpPr>
          <p:nvPr>
            <p:ph type="title"/>
          </p:nvPr>
        </p:nvSpPr>
        <p:spPr>
          <a:xfrm>
            <a:off x="950967" y="1599772"/>
            <a:ext cx="3834800" cy="18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9" name="Google Shape;789;p23"/>
          <p:cNvSpPr txBox="1">
            <a:spLocks noGrp="1"/>
          </p:cNvSpPr>
          <p:nvPr>
            <p:ph type="subTitle" idx="1"/>
          </p:nvPr>
        </p:nvSpPr>
        <p:spPr>
          <a:xfrm>
            <a:off x="950967" y="3475368"/>
            <a:ext cx="3834800" cy="1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790" name="Google Shape;790;p23"/>
          <p:cNvGrpSpPr/>
          <p:nvPr/>
        </p:nvGrpSpPr>
        <p:grpSpPr>
          <a:xfrm rot="5400000" flipH="1">
            <a:off x="276300" y="-2925695"/>
            <a:ext cx="3306400" cy="3859000"/>
            <a:chOff x="2693662" y="1511141"/>
            <a:chExt cx="2479800" cy="2894250"/>
          </a:xfrm>
        </p:grpSpPr>
        <p:sp>
          <p:nvSpPr>
            <p:cNvPr id="791" name="Google Shape;791;p23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23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23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23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23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3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23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23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3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697473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gradFill>
          <a:gsLst>
            <a:gs pos="0">
              <a:schemeClr val="accent1"/>
            </a:gs>
            <a:gs pos="7000">
              <a:schemeClr val="accent2"/>
            </a:gs>
            <a:gs pos="11000">
              <a:schemeClr val="accent3"/>
            </a:gs>
            <a:gs pos="17000">
              <a:schemeClr val="dk2"/>
            </a:gs>
            <a:gs pos="25000">
              <a:schemeClr val="lt2"/>
            </a:gs>
            <a:gs pos="43000">
              <a:schemeClr val="dk1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6" name="Google Shape;806;p24"/>
          <p:cNvSpPr txBox="1">
            <a:spLocks noGrp="1"/>
          </p:cNvSpPr>
          <p:nvPr>
            <p:ph type="subTitle" idx="1"/>
          </p:nvPr>
        </p:nvSpPr>
        <p:spPr>
          <a:xfrm>
            <a:off x="2733567" y="5166867"/>
            <a:ext cx="67248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807" name="Google Shape;807;p24"/>
          <p:cNvGrpSpPr/>
          <p:nvPr/>
        </p:nvGrpSpPr>
        <p:grpSpPr>
          <a:xfrm rot="10800000" flipH="1">
            <a:off x="-1407433" y="-1854261"/>
            <a:ext cx="3306400" cy="3859000"/>
            <a:chOff x="2693662" y="1511141"/>
            <a:chExt cx="2479800" cy="2894250"/>
          </a:xfrm>
        </p:grpSpPr>
        <p:sp>
          <p:nvSpPr>
            <p:cNvPr id="808" name="Google Shape;808;p24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1" name="Google Shape;821;p24"/>
          <p:cNvGrpSpPr/>
          <p:nvPr/>
        </p:nvGrpSpPr>
        <p:grpSpPr>
          <a:xfrm rot="10800000" flipH="1">
            <a:off x="9587254" y="5579384"/>
            <a:ext cx="3307567" cy="1130733"/>
            <a:chOff x="6695138" y="4153988"/>
            <a:chExt cx="2480675" cy="848050"/>
          </a:xfrm>
        </p:grpSpPr>
        <p:sp>
          <p:nvSpPr>
            <p:cNvPr id="822" name="Google Shape;822;p24"/>
            <p:cNvSpPr/>
            <p:nvPr/>
          </p:nvSpPr>
          <p:spPr>
            <a:xfrm rot="-5400000">
              <a:off x="76580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24"/>
            <p:cNvSpPr/>
            <p:nvPr/>
          </p:nvSpPr>
          <p:spPr>
            <a:xfrm rot="-5400000">
              <a:off x="76946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24"/>
            <p:cNvSpPr/>
            <p:nvPr/>
          </p:nvSpPr>
          <p:spPr>
            <a:xfrm rot="-5400000">
              <a:off x="7768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24"/>
            <p:cNvSpPr/>
            <p:nvPr/>
          </p:nvSpPr>
          <p:spPr>
            <a:xfrm rot="-5400000">
              <a:off x="7731425" y="47098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24"/>
            <p:cNvSpPr/>
            <p:nvPr/>
          </p:nvSpPr>
          <p:spPr>
            <a:xfrm rot="-5400000">
              <a:off x="7549550" y="4711650"/>
              <a:ext cx="6275" cy="14900"/>
            </a:xfrm>
            <a:custGeom>
              <a:avLst/>
              <a:gdLst/>
              <a:ahLst/>
              <a:cxnLst/>
              <a:rect l="l" t="t" r="r" b="b"/>
              <a:pathLst>
                <a:path w="251" h="596" extrusionOk="0">
                  <a:moveTo>
                    <a:pt x="1" y="1"/>
                  </a:moveTo>
                  <a:lnTo>
                    <a:pt x="1" y="596"/>
                  </a:lnTo>
                  <a:lnTo>
                    <a:pt x="251" y="59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24"/>
            <p:cNvSpPr/>
            <p:nvPr/>
          </p:nvSpPr>
          <p:spPr>
            <a:xfrm rot="-5400000">
              <a:off x="8833200" y="461742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24"/>
            <p:cNvSpPr/>
            <p:nvPr/>
          </p:nvSpPr>
          <p:spPr>
            <a:xfrm rot="-5400000">
              <a:off x="7804800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24"/>
            <p:cNvSpPr/>
            <p:nvPr/>
          </p:nvSpPr>
          <p:spPr>
            <a:xfrm rot="-5400000">
              <a:off x="75845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24"/>
            <p:cNvSpPr/>
            <p:nvPr/>
          </p:nvSpPr>
          <p:spPr>
            <a:xfrm rot="-5400000">
              <a:off x="80984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24"/>
            <p:cNvSpPr/>
            <p:nvPr/>
          </p:nvSpPr>
          <p:spPr>
            <a:xfrm rot="-5400000">
              <a:off x="8061675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24"/>
            <p:cNvSpPr/>
            <p:nvPr/>
          </p:nvSpPr>
          <p:spPr>
            <a:xfrm rot="-5400000">
              <a:off x="80249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24"/>
            <p:cNvSpPr/>
            <p:nvPr/>
          </p:nvSpPr>
          <p:spPr>
            <a:xfrm rot="-5400000">
              <a:off x="817181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24"/>
            <p:cNvSpPr/>
            <p:nvPr/>
          </p:nvSpPr>
          <p:spPr>
            <a:xfrm rot="-5400000">
              <a:off x="79883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24"/>
            <p:cNvSpPr/>
            <p:nvPr/>
          </p:nvSpPr>
          <p:spPr>
            <a:xfrm rot="-5400000">
              <a:off x="78781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24"/>
            <p:cNvSpPr/>
            <p:nvPr/>
          </p:nvSpPr>
          <p:spPr>
            <a:xfrm rot="-5400000">
              <a:off x="78415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24"/>
            <p:cNvSpPr/>
            <p:nvPr/>
          </p:nvSpPr>
          <p:spPr>
            <a:xfrm rot="-5400000">
              <a:off x="79149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24"/>
            <p:cNvSpPr/>
            <p:nvPr/>
          </p:nvSpPr>
          <p:spPr>
            <a:xfrm rot="-5400000">
              <a:off x="8135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24"/>
            <p:cNvSpPr/>
            <p:nvPr/>
          </p:nvSpPr>
          <p:spPr>
            <a:xfrm rot="-5400000">
              <a:off x="762128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24"/>
            <p:cNvSpPr/>
            <p:nvPr/>
          </p:nvSpPr>
          <p:spPr>
            <a:xfrm rot="-5400000">
              <a:off x="8539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24"/>
            <p:cNvSpPr/>
            <p:nvPr/>
          </p:nvSpPr>
          <p:spPr>
            <a:xfrm rot="-5400000">
              <a:off x="8796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24"/>
            <p:cNvSpPr/>
            <p:nvPr/>
          </p:nvSpPr>
          <p:spPr>
            <a:xfrm rot="-5400000">
              <a:off x="857617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24"/>
            <p:cNvSpPr/>
            <p:nvPr/>
          </p:nvSpPr>
          <p:spPr>
            <a:xfrm rot="-5400000">
              <a:off x="86496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24"/>
            <p:cNvSpPr/>
            <p:nvPr/>
          </p:nvSpPr>
          <p:spPr>
            <a:xfrm rot="-5400000">
              <a:off x="8502950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24"/>
            <p:cNvSpPr/>
            <p:nvPr/>
          </p:nvSpPr>
          <p:spPr>
            <a:xfrm rot="-5400000">
              <a:off x="875982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24"/>
            <p:cNvSpPr/>
            <p:nvPr/>
          </p:nvSpPr>
          <p:spPr>
            <a:xfrm rot="-5400000">
              <a:off x="8723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24"/>
            <p:cNvSpPr/>
            <p:nvPr/>
          </p:nvSpPr>
          <p:spPr>
            <a:xfrm rot="-5400000">
              <a:off x="86863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24"/>
            <p:cNvSpPr/>
            <p:nvPr/>
          </p:nvSpPr>
          <p:spPr>
            <a:xfrm rot="-5400000">
              <a:off x="846618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24"/>
            <p:cNvSpPr/>
            <p:nvPr/>
          </p:nvSpPr>
          <p:spPr>
            <a:xfrm rot="-5400000">
              <a:off x="83928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24"/>
            <p:cNvSpPr/>
            <p:nvPr/>
          </p:nvSpPr>
          <p:spPr>
            <a:xfrm rot="-5400000">
              <a:off x="89433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24"/>
            <p:cNvSpPr/>
            <p:nvPr/>
          </p:nvSpPr>
          <p:spPr>
            <a:xfrm rot="-5400000">
              <a:off x="8429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24"/>
            <p:cNvSpPr/>
            <p:nvPr/>
          </p:nvSpPr>
          <p:spPr>
            <a:xfrm rot="-5400000">
              <a:off x="8279550" y="4621600"/>
              <a:ext cx="13725" cy="17300"/>
            </a:xfrm>
            <a:custGeom>
              <a:avLst/>
              <a:gdLst/>
              <a:ahLst/>
              <a:cxnLst/>
              <a:rect l="l" t="t" r="r" b="b"/>
              <a:pathLst>
                <a:path w="549" h="692" extrusionOk="0">
                  <a:moveTo>
                    <a:pt x="179" y="1"/>
                  </a:moveTo>
                  <a:lnTo>
                    <a:pt x="1" y="168"/>
                  </a:lnTo>
                  <a:lnTo>
                    <a:pt x="298" y="489"/>
                  </a:lnTo>
                  <a:lnTo>
                    <a:pt x="298" y="691"/>
                  </a:lnTo>
                  <a:lnTo>
                    <a:pt x="549" y="691"/>
                  </a:lnTo>
                  <a:lnTo>
                    <a:pt x="549" y="39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24"/>
            <p:cNvSpPr/>
            <p:nvPr/>
          </p:nvSpPr>
          <p:spPr>
            <a:xfrm rot="-5400000">
              <a:off x="89799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24"/>
            <p:cNvSpPr/>
            <p:nvPr/>
          </p:nvSpPr>
          <p:spPr>
            <a:xfrm rot="-5400000">
              <a:off x="88699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24"/>
            <p:cNvSpPr/>
            <p:nvPr/>
          </p:nvSpPr>
          <p:spPr>
            <a:xfrm rot="-5400000">
              <a:off x="8224038" y="4669363"/>
              <a:ext cx="16700" cy="17600"/>
            </a:xfrm>
            <a:custGeom>
              <a:avLst/>
              <a:gdLst/>
              <a:ahLst/>
              <a:cxnLst/>
              <a:rect l="l" t="t" r="r" b="b"/>
              <a:pathLst>
                <a:path w="668" h="704" extrusionOk="0">
                  <a:moveTo>
                    <a:pt x="179" y="1"/>
                  </a:moveTo>
                  <a:lnTo>
                    <a:pt x="0" y="168"/>
                  </a:lnTo>
                  <a:lnTo>
                    <a:pt x="489" y="703"/>
                  </a:lnTo>
                  <a:lnTo>
                    <a:pt x="667" y="549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24"/>
            <p:cNvSpPr/>
            <p:nvPr/>
          </p:nvSpPr>
          <p:spPr>
            <a:xfrm rot="-5400000">
              <a:off x="8906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24"/>
            <p:cNvSpPr/>
            <p:nvPr/>
          </p:nvSpPr>
          <p:spPr>
            <a:xfrm rot="-5400000">
              <a:off x="8356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24"/>
            <p:cNvSpPr/>
            <p:nvPr/>
          </p:nvSpPr>
          <p:spPr>
            <a:xfrm rot="-5400000">
              <a:off x="8250975" y="4644525"/>
              <a:ext cx="17000" cy="17575"/>
            </a:xfrm>
            <a:custGeom>
              <a:avLst/>
              <a:gdLst/>
              <a:ahLst/>
              <a:cxnLst/>
              <a:rect l="l" t="t" r="r" b="b"/>
              <a:pathLst>
                <a:path w="680" h="703" extrusionOk="0">
                  <a:moveTo>
                    <a:pt x="179" y="0"/>
                  </a:moveTo>
                  <a:lnTo>
                    <a:pt x="1" y="167"/>
                  </a:lnTo>
                  <a:lnTo>
                    <a:pt x="489" y="703"/>
                  </a:lnTo>
                  <a:lnTo>
                    <a:pt x="679" y="5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24"/>
            <p:cNvSpPr/>
            <p:nvPr/>
          </p:nvSpPr>
          <p:spPr>
            <a:xfrm rot="-5400000">
              <a:off x="83192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24"/>
            <p:cNvSpPr/>
            <p:nvPr/>
          </p:nvSpPr>
          <p:spPr>
            <a:xfrm rot="-5400000">
              <a:off x="8273588" y="4099813"/>
              <a:ext cx="214950" cy="1589500"/>
            </a:xfrm>
            <a:custGeom>
              <a:avLst/>
              <a:gdLst/>
              <a:ahLst/>
              <a:cxnLst/>
              <a:rect l="l" t="t" r="r" b="b"/>
              <a:pathLst>
                <a:path w="8598" h="63580" extrusionOk="0">
                  <a:moveTo>
                    <a:pt x="2644" y="23123"/>
                  </a:moveTo>
                  <a:cubicBezTo>
                    <a:pt x="2989" y="23123"/>
                    <a:pt x="3299" y="23242"/>
                    <a:pt x="3537" y="23444"/>
                  </a:cubicBezTo>
                  <a:lnTo>
                    <a:pt x="3215" y="23777"/>
                  </a:lnTo>
                  <a:cubicBezTo>
                    <a:pt x="3061" y="23658"/>
                    <a:pt x="2858" y="23587"/>
                    <a:pt x="2644" y="23587"/>
                  </a:cubicBezTo>
                  <a:cubicBezTo>
                    <a:pt x="2120" y="23587"/>
                    <a:pt x="1691" y="24004"/>
                    <a:pt x="1691" y="24528"/>
                  </a:cubicBezTo>
                  <a:cubicBezTo>
                    <a:pt x="1691" y="25016"/>
                    <a:pt x="2061" y="25409"/>
                    <a:pt x="2525" y="25468"/>
                  </a:cubicBezTo>
                  <a:lnTo>
                    <a:pt x="2525" y="25933"/>
                  </a:lnTo>
                  <a:cubicBezTo>
                    <a:pt x="1799" y="25873"/>
                    <a:pt x="1227" y="25266"/>
                    <a:pt x="1227" y="24528"/>
                  </a:cubicBezTo>
                  <a:cubicBezTo>
                    <a:pt x="1227" y="23754"/>
                    <a:pt x="1870" y="23123"/>
                    <a:pt x="2644" y="23123"/>
                  </a:cubicBezTo>
                  <a:close/>
                  <a:moveTo>
                    <a:pt x="3716" y="23611"/>
                  </a:moveTo>
                  <a:cubicBezTo>
                    <a:pt x="3930" y="23861"/>
                    <a:pt x="4061" y="24182"/>
                    <a:pt x="4061" y="24528"/>
                  </a:cubicBezTo>
                  <a:cubicBezTo>
                    <a:pt x="4061" y="25266"/>
                    <a:pt x="3489" y="25873"/>
                    <a:pt x="2763" y="25933"/>
                  </a:cubicBezTo>
                  <a:lnTo>
                    <a:pt x="2763" y="25468"/>
                  </a:lnTo>
                  <a:cubicBezTo>
                    <a:pt x="3227" y="25409"/>
                    <a:pt x="3596" y="25016"/>
                    <a:pt x="3596" y="24528"/>
                  </a:cubicBezTo>
                  <a:cubicBezTo>
                    <a:pt x="3596" y="24313"/>
                    <a:pt x="3513" y="24111"/>
                    <a:pt x="3394" y="23944"/>
                  </a:cubicBezTo>
                  <a:lnTo>
                    <a:pt x="3716" y="23611"/>
                  </a:lnTo>
                  <a:close/>
                  <a:moveTo>
                    <a:pt x="4620" y="47959"/>
                  </a:moveTo>
                  <a:lnTo>
                    <a:pt x="4978" y="48316"/>
                  </a:lnTo>
                  <a:cubicBezTo>
                    <a:pt x="4942" y="48423"/>
                    <a:pt x="4918" y="48519"/>
                    <a:pt x="4918" y="48638"/>
                  </a:cubicBezTo>
                  <a:cubicBezTo>
                    <a:pt x="4918" y="49078"/>
                    <a:pt x="5216" y="49447"/>
                    <a:pt x="5632" y="49554"/>
                  </a:cubicBezTo>
                  <a:lnTo>
                    <a:pt x="5632" y="50031"/>
                  </a:lnTo>
                  <a:cubicBezTo>
                    <a:pt x="4966" y="49912"/>
                    <a:pt x="4454" y="49340"/>
                    <a:pt x="4454" y="48638"/>
                  </a:cubicBezTo>
                  <a:cubicBezTo>
                    <a:pt x="4454" y="48388"/>
                    <a:pt x="4513" y="48161"/>
                    <a:pt x="4620" y="47959"/>
                  </a:cubicBezTo>
                  <a:close/>
                  <a:moveTo>
                    <a:pt x="5871" y="47221"/>
                  </a:moveTo>
                  <a:cubicBezTo>
                    <a:pt x="6644" y="47221"/>
                    <a:pt x="7275" y="47864"/>
                    <a:pt x="7275" y="48638"/>
                  </a:cubicBezTo>
                  <a:cubicBezTo>
                    <a:pt x="7275" y="49412"/>
                    <a:pt x="6644" y="50043"/>
                    <a:pt x="5871" y="50055"/>
                  </a:cubicBezTo>
                  <a:lnTo>
                    <a:pt x="5871" y="49590"/>
                  </a:lnTo>
                  <a:cubicBezTo>
                    <a:pt x="6394" y="49578"/>
                    <a:pt x="6811" y="49162"/>
                    <a:pt x="6811" y="48638"/>
                  </a:cubicBezTo>
                  <a:cubicBezTo>
                    <a:pt x="6811" y="48114"/>
                    <a:pt x="6394" y="47685"/>
                    <a:pt x="5871" y="47685"/>
                  </a:cubicBezTo>
                  <a:cubicBezTo>
                    <a:pt x="5549" y="47685"/>
                    <a:pt x="5263" y="47852"/>
                    <a:pt x="5097" y="48090"/>
                  </a:cubicBezTo>
                  <a:lnTo>
                    <a:pt x="4763" y="47757"/>
                  </a:lnTo>
                  <a:cubicBezTo>
                    <a:pt x="5025" y="47435"/>
                    <a:pt x="5418" y="47221"/>
                    <a:pt x="5871" y="47221"/>
                  </a:cubicBezTo>
                  <a:close/>
                  <a:moveTo>
                    <a:pt x="6311" y="1"/>
                  </a:moveTo>
                  <a:cubicBezTo>
                    <a:pt x="5787" y="1"/>
                    <a:pt x="5370" y="417"/>
                    <a:pt x="5370" y="941"/>
                  </a:cubicBezTo>
                  <a:cubicBezTo>
                    <a:pt x="5370" y="1382"/>
                    <a:pt x="5668" y="1751"/>
                    <a:pt x="6073" y="1858"/>
                  </a:cubicBezTo>
                  <a:lnTo>
                    <a:pt x="6073" y="20860"/>
                  </a:lnTo>
                  <a:lnTo>
                    <a:pt x="3716" y="23266"/>
                  </a:lnTo>
                  <a:cubicBezTo>
                    <a:pt x="3430" y="23015"/>
                    <a:pt x="3049" y="22873"/>
                    <a:pt x="2644" y="22873"/>
                  </a:cubicBezTo>
                  <a:cubicBezTo>
                    <a:pt x="1918" y="22873"/>
                    <a:pt x="1287" y="23349"/>
                    <a:pt x="1072" y="24016"/>
                  </a:cubicBezTo>
                  <a:lnTo>
                    <a:pt x="1072" y="15586"/>
                  </a:lnTo>
                  <a:cubicBezTo>
                    <a:pt x="1537" y="15526"/>
                    <a:pt x="1894" y="15134"/>
                    <a:pt x="1894" y="14645"/>
                  </a:cubicBezTo>
                  <a:cubicBezTo>
                    <a:pt x="1894" y="14122"/>
                    <a:pt x="1477" y="13693"/>
                    <a:pt x="953" y="13693"/>
                  </a:cubicBezTo>
                  <a:cubicBezTo>
                    <a:pt x="429" y="13693"/>
                    <a:pt x="1" y="14122"/>
                    <a:pt x="1" y="14645"/>
                  </a:cubicBezTo>
                  <a:cubicBezTo>
                    <a:pt x="1" y="15134"/>
                    <a:pt x="358" y="15526"/>
                    <a:pt x="834" y="15586"/>
                  </a:cubicBezTo>
                  <a:lnTo>
                    <a:pt x="834" y="43399"/>
                  </a:lnTo>
                  <a:cubicBezTo>
                    <a:pt x="537" y="43458"/>
                    <a:pt x="310" y="43720"/>
                    <a:pt x="310" y="44030"/>
                  </a:cubicBezTo>
                  <a:cubicBezTo>
                    <a:pt x="310" y="44387"/>
                    <a:pt x="596" y="44673"/>
                    <a:pt x="953" y="44673"/>
                  </a:cubicBezTo>
                  <a:cubicBezTo>
                    <a:pt x="1084" y="44673"/>
                    <a:pt x="1203" y="44637"/>
                    <a:pt x="1299" y="44566"/>
                  </a:cubicBezTo>
                  <a:lnTo>
                    <a:pt x="4454" y="47780"/>
                  </a:lnTo>
                  <a:cubicBezTo>
                    <a:pt x="4299" y="48030"/>
                    <a:pt x="4216" y="48328"/>
                    <a:pt x="4216" y="48638"/>
                  </a:cubicBezTo>
                  <a:cubicBezTo>
                    <a:pt x="4216" y="49471"/>
                    <a:pt x="4835" y="50162"/>
                    <a:pt x="5632" y="50269"/>
                  </a:cubicBezTo>
                  <a:lnTo>
                    <a:pt x="5632" y="63556"/>
                  </a:lnTo>
                  <a:lnTo>
                    <a:pt x="5871" y="63556"/>
                  </a:lnTo>
                  <a:lnTo>
                    <a:pt x="5871" y="50293"/>
                  </a:lnTo>
                  <a:cubicBezTo>
                    <a:pt x="6787" y="50293"/>
                    <a:pt x="7526" y="49543"/>
                    <a:pt x="7526" y="48638"/>
                  </a:cubicBezTo>
                  <a:cubicBezTo>
                    <a:pt x="7526" y="47721"/>
                    <a:pt x="6775" y="46983"/>
                    <a:pt x="5871" y="46983"/>
                  </a:cubicBezTo>
                  <a:cubicBezTo>
                    <a:pt x="5359" y="46983"/>
                    <a:pt x="4894" y="47209"/>
                    <a:pt x="4597" y="47578"/>
                  </a:cubicBezTo>
                  <a:lnTo>
                    <a:pt x="1477" y="44399"/>
                  </a:lnTo>
                  <a:cubicBezTo>
                    <a:pt x="1549" y="44292"/>
                    <a:pt x="1596" y="44173"/>
                    <a:pt x="1596" y="44030"/>
                  </a:cubicBezTo>
                  <a:cubicBezTo>
                    <a:pt x="1596" y="43720"/>
                    <a:pt x="1370" y="43458"/>
                    <a:pt x="1072" y="43399"/>
                  </a:cubicBezTo>
                  <a:lnTo>
                    <a:pt x="1072" y="25040"/>
                  </a:lnTo>
                  <a:cubicBezTo>
                    <a:pt x="1275" y="25671"/>
                    <a:pt x="1846" y="26123"/>
                    <a:pt x="2525" y="26171"/>
                  </a:cubicBezTo>
                  <a:lnTo>
                    <a:pt x="2525" y="34957"/>
                  </a:lnTo>
                  <a:lnTo>
                    <a:pt x="7537" y="44220"/>
                  </a:lnTo>
                  <a:cubicBezTo>
                    <a:pt x="7406" y="44340"/>
                    <a:pt x="7311" y="44506"/>
                    <a:pt x="7311" y="44697"/>
                  </a:cubicBezTo>
                  <a:cubicBezTo>
                    <a:pt x="7311" y="45054"/>
                    <a:pt x="7609" y="45340"/>
                    <a:pt x="7954" y="45340"/>
                  </a:cubicBezTo>
                  <a:lnTo>
                    <a:pt x="7954" y="63580"/>
                  </a:lnTo>
                  <a:lnTo>
                    <a:pt x="8204" y="63580"/>
                  </a:lnTo>
                  <a:lnTo>
                    <a:pt x="8204" y="45292"/>
                  </a:lnTo>
                  <a:cubicBezTo>
                    <a:pt x="8430" y="45197"/>
                    <a:pt x="8597" y="44971"/>
                    <a:pt x="8597" y="44697"/>
                  </a:cubicBezTo>
                  <a:cubicBezTo>
                    <a:pt x="8597" y="44340"/>
                    <a:pt x="8311" y="44054"/>
                    <a:pt x="7954" y="44054"/>
                  </a:cubicBezTo>
                  <a:lnTo>
                    <a:pt x="7966" y="44066"/>
                  </a:lnTo>
                  <a:cubicBezTo>
                    <a:pt x="7883" y="44066"/>
                    <a:pt x="7811" y="44078"/>
                    <a:pt x="7740" y="44101"/>
                  </a:cubicBezTo>
                  <a:lnTo>
                    <a:pt x="2763" y="34910"/>
                  </a:lnTo>
                  <a:lnTo>
                    <a:pt x="2763" y="26183"/>
                  </a:lnTo>
                  <a:cubicBezTo>
                    <a:pt x="3620" y="26123"/>
                    <a:pt x="4299" y="25409"/>
                    <a:pt x="4299" y="24528"/>
                  </a:cubicBezTo>
                  <a:cubicBezTo>
                    <a:pt x="4299" y="24111"/>
                    <a:pt x="4144" y="23730"/>
                    <a:pt x="3894" y="23444"/>
                  </a:cubicBezTo>
                  <a:lnTo>
                    <a:pt x="6275" y="21003"/>
                  </a:lnTo>
                  <a:lnTo>
                    <a:pt x="6311" y="20968"/>
                  </a:lnTo>
                  <a:lnTo>
                    <a:pt x="6311" y="8502"/>
                  </a:lnTo>
                  <a:lnTo>
                    <a:pt x="6716" y="9026"/>
                  </a:lnTo>
                  <a:lnTo>
                    <a:pt x="6918" y="8883"/>
                  </a:lnTo>
                  <a:lnTo>
                    <a:pt x="6466" y="8299"/>
                  </a:lnTo>
                  <a:lnTo>
                    <a:pt x="6311" y="8407"/>
                  </a:lnTo>
                  <a:lnTo>
                    <a:pt x="6311" y="1894"/>
                  </a:lnTo>
                  <a:cubicBezTo>
                    <a:pt x="6835" y="1894"/>
                    <a:pt x="7264" y="1465"/>
                    <a:pt x="7264" y="941"/>
                  </a:cubicBezTo>
                  <a:cubicBezTo>
                    <a:pt x="7264" y="429"/>
                    <a:pt x="6835" y="1"/>
                    <a:pt x="6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24"/>
            <p:cNvSpPr/>
            <p:nvPr/>
          </p:nvSpPr>
          <p:spPr>
            <a:xfrm rot="-5400000">
              <a:off x="7823700" y="4806000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203" y="0"/>
                  </a:moveTo>
                  <a:lnTo>
                    <a:pt x="0" y="143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24"/>
            <p:cNvSpPr/>
            <p:nvPr/>
          </p:nvSpPr>
          <p:spPr>
            <a:xfrm rot="-5400000">
              <a:off x="7911500" y="473872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191" y="1"/>
                  </a:moveTo>
                  <a:lnTo>
                    <a:pt x="0" y="144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24"/>
            <p:cNvSpPr/>
            <p:nvPr/>
          </p:nvSpPr>
          <p:spPr>
            <a:xfrm rot="-5400000">
              <a:off x="7942913" y="4712388"/>
              <a:ext cx="17575" cy="24725"/>
            </a:xfrm>
            <a:custGeom>
              <a:avLst/>
              <a:gdLst/>
              <a:ahLst/>
              <a:cxnLst/>
              <a:rect l="l" t="t" r="r" b="b"/>
              <a:pathLst>
                <a:path w="703" h="989" extrusionOk="0">
                  <a:moveTo>
                    <a:pt x="191" y="1"/>
                  </a:moveTo>
                  <a:lnTo>
                    <a:pt x="0" y="143"/>
                  </a:lnTo>
                  <a:lnTo>
                    <a:pt x="441" y="727"/>
                  </a:lnTo>
                  <a:lnTo>
                    <a:pt x="453" y="727"/>
                  </a:lnTo>
                  <a:lnTo>
                    <a:pt x="453" y="989"/>
                  </a:lnTo>
                  <a:lnTo>
                    <a:pt x="703" y="989"/>
                  </a:lnTo>
                  <a:lnTo>
                    <a:pt x="703" y="251"/>
                  </a:lnTo>
                  <a:lnTo>
                    <a:pt x="453" y="251"/>
                  </a:lnTo>
                  <a:lnTo>
                    <a:pt x="453" y="34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24"/>
            <p:cNvSpPr/>
            <p:nvPr/>
          </p:nvSpPr>
          <p:spPr>
            <a:xfrm rot="-5400000">
              <a:off x="82026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24"/>
            <p:cNvSpPr/>
            <p:nvPr/>
          </p:nvSpPr>
          <p:spPr>
            <a:xfrm rot="-5400000">
              <a:off x="8732750" y="4677400"/>
              <a:ext cx="10425" cy="18500"/>
            </a:xfrm>
            <a:custGeom>
              <a:avLst/>
              <a:gdLst/>
              <a:ahLst/>
              <a:cxnLst/>
              <a:rect l="l" t="t" r="r" b="b"/>
              <a:pathLst>
                <a:path w="417" h="740" extrusionOk="0">
                  <a:moveTo>
                    <a:pt x="202" y="1"/>
                  </a:moveTo>
                  <a:lnTo>
                    <a:pt x="0" y="382"/>
                  </a:lnTo>
                  <a:lnTo>
                    <a:pt x="0" y="739"/>
                  </a:lnTo>
                  <a:lnTo>
                    <a:pt x="238" y="739"/>
                  </a:lnTo>
                  <a:lnTo>
                    <a:pt x="238" y="441"/>
                  </a:lnTo>
                  <a:lnTo>
                    <a:pt x="417" y="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24"/>
            <p:cNvSpPr/>
            <p:nvPr/>
          </p:nvSpPr>
          <p:spPr>
            <a:xfrm rot="-5400000">
              <a:off x="7882188" y="4760888"/>
              <a:ext cx="16100" cy="18500"/>
            </a:xfrm>
            <a:custGeom>
              <a:avLst/>
              <a:gdLst/>
              <a:ahLst/>
              <a:cxnLst/>
              <a:rect l="l" t="t" r="r" b="b"/>
              <a:pathLst>
                <a:path w="644" h="740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24"/>
            <p:cNvSpPr/>
            <p:nvPr/>
          </p:nvSpPr>
          <p:spPr>
            <a:xfrm rot="-5400000">
              <a:off x="8057213" y="4626963"/>
              <a:ext cx="16075" cy="18475"/>
            </a:xfrm>
            <a:custGeom>
              <a:avLst/>
              <a:gdLst/>
              <a:ahLst/>
              <a:cxnLst/>
              <a:rect l="l" t="t" r="r" b="b"/>
              <a:pathLst>
                <a:path w="643" h="739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24"/>
            <p:cNvSpPr/>
            <p:nvPr/>
          </p:nvSpPr>
          <p:spPr>
            <a:xfrm rot="-5400000">
              <a:off x="8698663" y="4661488"/>
              <a:ext cx="14325" cy="19075"/>
            </a:xfrm>
            <a:custGeom>
              <a:avLst/>
              <a:gdLst/>
              <a:ahLst/>
              <a:cxnLst/>
              <a:rect l="l" t="t" r="r" b="b"/>
              <a:pathLst>
                <a:path w="573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24"/>
            <p:cNvSpPr/>
            <p:nvPr/>
          </p:nvSpPr>
          <p:spPr>
            <a:xfrm rot="-5400000">
              <a:off x="8634675" y="462577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24"/>
            <p:cNvSpPr/>
            <p:nvPr/>
          </p:nvSpPr>
          <p:spPr>
            <a:xfrm rot="-5400000">
              <a:off x="7969100" y="4694225"/>
              <a:ext cx="16100" cy="18475"/>
            </a:xfrm>
            <a:custGeom>
              <a:avLst/>
              <a:gdLst/>
              <a:ahLst/>
              <a:cxnLst/>
              <a:rect l="l" t="t" r="r" b="b"/>
              <a:pathLst>
                <a:path w="644" h="739" extrusionOk="0">
                  <a:moveTo>
                    <a:pt x="191" y="1"/>
                  </a:moveTo>
                  <a:lnTo>
                    <a:pt x="0" y="155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24"/>
            <p:cNvSpPr/>
            <p:nvPr/>
          </p:nvSpPr>
          <p:spPr>
            <a:xfrm rot="-5400000">
              <a:off x="8666825" y="464362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7" y="0"/>
                  </a:moveTo>
                  <a:lnTo>
                    <a:pt x="0" y="643"/>
                  </a:lnTo>
                  <a:lnTo>
                    <a:pt x="214" y="762"/>
                  </a:lnTo>
                  <a:lnTo>
                    <a:pt x="572" y="11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24"/>
            <p:cNvSpPr/>
            <p:nvPr/>
          </p:nvSpPr>
          <p:spPr>
            <a:xfrm rot="-5400000">
              <a:off x="834936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24"/>
            <p:cNvSpPr/>
            <p:nvPr/>
          </p:nvSpPr>
          <p:spPr>
            <a:xfrm rot="-5400000">
              <a:off x="838611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24"/>
            <p:cNvSpPr/>
            <p:nvPr/>
          </p:nvSpPr>
          <p:spPr>
            <a:xfrm rot="-5400000">
              <a:off x="842273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24"/>
            <p:cNvSpPr/>
            <p:nvPr/>
          </p:nvSpPr>
          <p:spPr>
            <a:xfrm rot="-5400000">
              <a:off x="8532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24"/>
            <p:cNvSpPr/>
            <p:nvPr/>
          </p:nvSpPr>
          <p:spPr>
            <a:xfrm rot="-5400000">
              <a:off x="84961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24"/>
            <p:cNvSpPr/>
            <p:nvPr/>
          </p:nvSpPr>
          <p:spPr>
            <a:xfrm rot="-5400000">
              <a:off x="84594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24"/>
            <p:cNvSpPr/>
            <p:nvPr/>
          </p:nvSpPr>
          <p:spPr>
            <a:xfrm rot="-5400000">
              <a:off x="8091600" y="4608650"/>
              <a:ext cx="6550" cy="19975"/>
            </a:xfrm>
            <a:custGeom>
              <a:avLst/>
              <a:gdLst/>
              <a:ahLst/>
              <a:cxnLst/>
              <a:rect l="l" t="t" r="r" b="b"/>
              <a:pathLst>
                <a:path w="262" h="799" extrusionOk="0">
                  <a:moveTo>
                    <a:pt x="191" y="1"/>
                  </a:moveTo>
                  <a:lnTo>
                    <a:pt x="0" y="155"/>
                  </a:lnTo>
                  <a:lnTo>
                    <a:pt x="12" y="179"/>
                  </a:lnTo>
                  <a:lnTo>
                    <a:pt x="12" y="798"/>
                  </a:lnTo>
                  <a:lnTo>
                    <a:pt x="262" y="798"/>
                  </a:lnTo>
                  <a:lnTo>
                    <a:pt x="262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24"/>
            <p:cNvSpPr/>
            <p:nvPr/>
          </p:nvSpPr>
          <p:spPr>
            <a:xfrm rot="-5400000">
              <a:off x="831273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24"/>
            <p:cNvSpPr/>
            <p:nvPr/>
          </p:nvSpPr>
          <p:spPr>
            <a:xfrm rot="-5400000">
              <a:off x="8165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24"/>
            <p:cNvSpPr/>
            <p:nvPr/>
          </p:nvSpPr>
          <p:spPr>
            <a:xfrm rot="-5400000">
              <a:off x="81290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24"/>
            <p:cNvSpPr/>
            <p:nvPr/>
          </p:nvSpPr>
          <p:spPr>
            <a:xfrm rot="-5400000">
              <a:off x="827598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24"/>
            <p:cNvSpPr/>
            <p:nvPr/>
          </p:nvSpPr>
          <p:spPr>
            <a:xfrm rot="-5400000">
              <a:off x="82392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24"/>
            <p:cNvSpPr/>
            <p:nvPr/>
          </p:nvSpPr>
          <p:spPr>
            <a:xfrm rot="-5400000">
              <a:off x="85696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24"/>
            <p:cNvSpPr/>
            <p:nvPr/>
          </p:nvSpPr>
          <p:spPr>
            <a:xfrm rot="-5400000">
              <a:off x="8918475" y="46797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24"/>
            <p:cNvSpPr/>
            <p:nvPr/>
          </p:nvSpPr>
          <p:spPr>
            <a:xfrm rot="-5400000">
              <a:off x="87717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0" y="73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24"/>
            <p:cNvSpPr/>
            <p:nvPr/>
          </p:nvSpPr>
          <p:spPr>
            <a:xfrm rot="-5400000">
              <a:off x="8881863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24"/>
            <p:cNvSpPr/>
            <p:nvPr/>
          </p:nvSpPr>
          <p:spPr>
            <a:xfrm rot="-5400000">
              <a:off x="8955238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0" y="72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24"/>
            <p:cNvSpPr/>
            <p:nvPr/>
          </p:nvSpPr>
          <p:spPr>
            <a:xfrm rot="-5400000">
              <a:off x="88083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" name="Google Shape;890;p24"/>
            <p:cNvSpPr/>
            <p:nvPr/>
          </p:nvSpPr>
          <p:spPr>
            <a:xfrm rot="-5400000">
              <a:off x="8845113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0" y="72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24"/>
            <p:cNvSpPr/>
            <p:nvPr/>
          </p:nvSpPr>
          <p:spPr>
            <a:xfrm rot="-5400000">
              <a:off x="7853025" y="4783525"/>
              <a:ext cx="15800" cy="18175"/>
            </a:xfrm>
            <a:custGeom>
              <a:avLst/>
              <a:gdLst/>
              <a:ahLst/>
              <a:cxnLst/>
              <a:rect l="l" t="t" r="r" b="b"/>
              <a:pathLst>
                <a:path w="632" h="727" extrusionOk="0">
                  <a:moveTo>
                    <a:pt x="191" y="0"/>
                  </a:moveTo>
                  <a:lnTo>
                    <a:pt x="0" y="143"/>
                  </a:lnTo>
                  <a:lnTo>
                    <a:pt x="441" y="726"/>
                  </a:lnTo>
                  <a:lnTo>
                    <a:pt x="631" y="58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24"/>
            <p:cNvSpPr/>
            <p:nvPr/>
          </p:nvSpPr>
          <p:spPr>
            <a:xfrm rot="-5400000">
              <a:off x="899198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24"/>
            <p:cNvSpPr/>
            <p:nvPr/>
          </p:nvSpPr>
          <p:spPr>
            <a:xfrm rot="-5400000">
              <a:off x="8605500" y="4610000"/>
              <a:ext cx="14300" cy="25025"/>
            </a:xfrm>
            <a:custGeom>
              <a:avLst/>
              <a:gdLst/>
              <a:ahLst/>
              <a:cxnLst/>
              <a:rect l="l" t="t" r="r" b="b"/>
              <a:pathLst>
                <a:path w="572" h="1001" extrusionOk="0">
                  <a:moveTo>
                    <a:pt x="322" y="0"/>
                  </a:moveTo>
                  <a:lnTo>
                    <a:pt x="322" y="393"/>
                  </a:lnTo>
                  <a:lnTo>
                    <a:pt x="251" y="536"/>
                  </a:lnTo>
                  <a:lnTo>
                    <a:pt x="251" y="274"/>
                  </a:lnTo>
                  <a:lnTo>
                    <a:pt x="0" y="274"/>
                  </a:lnTo>
                  <a:lnTo>
                    <a:pt x="0" y="1000"/>
                  </a:lnTo>
                  <a:lnTo>
                    <a:pt x="251" y="1000"/>
                  </a:lnTo>
                  <a:lnTo>
                    <a:pt x="251" y="667"/>
                  </a:lnTo>
                  <a:lnTo>
                    <a:pt x="405" y="762"/>
                  </a:lnTo>
                  <a:lnTo>
                    <a:pt x="572" y="453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24"/>
            <p:cNvSpPr/>
            <p:nvPr/>
          </p:nvSpPr>
          <p:spPr>
            <a:xfrm rot="-5400000">
              <a:off x="8057350" y="3661525"/>
              <a:ext cx="255425" cy="1981500"/>
            </a:xfrm>
            <a:custGeom>
              <a:avLst/>
              <a:gdLst/>
              <a:ahLst/>
              <a:cxnLst/>
              <a:rect l="l" t="t" r="r" b="b"/>
              <a:pathLst>
                <a:path w="10217" h="79260" extrusionOk="0">
                  <a:moveTo>
                    <a:pt x="5240" y="238"/>
                  </a:moveTo>
                  <a:cubicBezTo>
                    <a:pt x="6013" y="238"/>
                    <a:pt x="6645" y="881"/>
                    <a:pt x="6645" y="1655"/>
                  </a:cubicBezTo>
                  <a:cubicBezTo>
                    <a:pt x="6645" y="2393"/>
                    <a:pt x="6073" y="3001"/>
                    <a:pt x="5359" y="3060"/>
                  </a:cubicBezTo>
                  <a:lnTo>
                    <a:pt x="5359" y="2596"/>
                  </a:lnTo>
                  <a:cubicBezTo>
                    <a:pt x="5823" y="2536"/>
                    <a:pt x="6180" y="2143"/>
                    <a:pt x="6180" y="1655"/>
                  </a:cubicBezTo>
                  <a:cubicBezTo>
                    <a:pt x="6180" y="1131"/>
                    <a:pt x="5763" y="703"/>
                    <a:pt x="5240" y="703"/>
                  </a:cubicBezTo>
                  <a:cubicBezTo>
                    <a:pt x="4716" y="703"/>
                    <a:pt x="4287" y="1131"/>
                    <a:pt x="4287" y="1655"/>
                  </a:cubicBezTo>
                  <a:cubicBezTo>
                    <a:pt x="4287" y="2143"/>
                    <a:pt x="4644" y="2536"/>
                    <a:pt x="5109" y="2596"/>
                  </a:cubicBezTo>
                  <a:lnTo>
                    <a:pt x="5109" y="3060"/>
                  </a:lnTo>
                  <a:cubicBezTo>
                    <a:pt x="4394" y="3001"/>
                    <a:pt x="3823" y="2393"/>
                    <a:pt x="3823" y="1655"/>
                  </a:cubicBezTo>
                  <a:cubicBezTo>
                    <a:pt x="3823" y="881"/>
                    <a:pt x="4454" y="238"/>
                    <a:pt x="5240" y="238"/>
                  </a:cubicBezTo>
                  <a:close/>
                  <a:moveTo>
                    <a:pt x="3704" y="34993"/>
                  </a:moveTo>
                  <a:lnTo>
                    <a:pt x="3704" y="39088"/>
                  </a:lnTo>
                  <a:cubicBezTo>
                    <a:pt x="3620" y="39112"/>
                    <a:pt x="3537" y="39136"/>
                    <a:pt x="3466" y="39196"/>
                  </a:cubicBezTo>
                  <a:lnTo>
                    <a:pt x="3466" y="35183"/>
                  </a:lnTo>
                  <a:lnTo>
                    <a:pt x="3704" y="34993"/>
                  </a:lnTo>
                  <a:close/>
                  <a:moveTo>
                    <a:pt x="5240" y="0"/>
                  </a:moveTo>
                  <a:cubicBezTo>
                    <a:pt x="4323" y="0"/>
                    <a:pt x="3573" y="738"/>
                    <a:pt x="3573" y="1655"/>
                  </a:cubicBezTo>
                  <a:cubicBezTo>
                    <a:pt x="3573" y="2572"/>
                    <a:pt x="4251" y="3239"/>
                    <a:pt x="5109" y="3310"/>
                  </a:cubicBezTo>
                  <a:lnTo>
                    <a:pt x="5109" y="21229"/>
                  </a:lnTo>
                  <a:lnTo>
                    <a:pt x="9002" y="24408"/>
                  </a:lnTo>
                  <a:cubicBezTo>
                    <a:pt x="8954" y="24503"/>
                    <a:pt x="8931" y="24599"/>
                    <a:pt x="8931" y="24706"/>
                  </a:cubicBezTo>
                  <a:cubicBezTo>
                    <a:pt x="8931" y="25015"/>
                    <a:pt x="9145" y="25277"/>
                    <a:pt x="9442" y="25337"/>
                  </a:cubicBezTo>
                  <a:lnTo>
                    <a:pt x="9442" y="29980"/>
                  </a:lnTo>
                  <a:lnTo>
                    <a:pt x="4978" y="33623"/>
                  </a:lnTo>
                  <a:lnTo>
                    <a:pt x="4728" y="33302"/>
                  </a:lnTo>
                  <a:lnTo>
                    <a:pt x="4537" y="33445"/>
                  </a:lnTo>
                  <a:lnTo>
                    <a:pt x="4787" y="33778"/>
                  </a:lnTo>
                  <a:lnTo>
                    <a:pt x="3954" y="34469"/>
                  </a:lnTo>
                  <a:lnTo>
                    <a:pt x="3954" y="32683"/>
                  </a:lnTo>
                  <a:lnTo>
                    <a:pt x="4085" y="32861"/>
                  </a:lnTo>
                  <a:lnTo>
                    <a:pt x="4275" y="32719"/>
                  </a:lnTo>
                  <a:lnTo>
                    <a:pt x="3954" y="32278"/>
                  </a:lnTo>
                  <a:lnTo>
                    <a:pt x="3954" y="14026"/>
                  </a:lnTo>
                  <a:lnTo>
                    <a:pt x="3704" y="14026"/>
                  </a:lnTo>
                  <a:lnTo>
                    <a:pt x="3704" y="32230"/>
                  </a:lnTo>
                  <a:lnTo>
                    <a:pt x="3644" y="32278"/>
                  </a:lnTo>
                  <a:lnTo>
                    <a:pt x="3704" y="32361"/>
                  </a:lnTo>
                  <a:lnTo>
                    <a:pt x="3704" y="34671"/>
                  </a:lnTo>
                  <a:lnTo>
                    <a:pt x="3216" y="35064"/>
                  </a:lnTo>
                  <a:lnTo>
                    <a:pt x="3216" y="39517"/>
                  </a:lnTo>
                  <a:cubicBezTo>
                    <a:pt x="3204" y="39577"/>
                    <a:pt x="3180" y="39648"/>
                    <a:pt x="3180" y="39719"/>
                  </a:cubicBezTo>
                  <a:cubicBezTo>
                    <a:pt x="3180" y="39791"/>
                    <a:pt x="3204" y="39850"/>
                    <a:pt x="3216" y="39922"/>
                  </a:cubicBezTo>
                  <a:lnTo>
                    <a:pt x="3216" y="40196"/>
                  </a:lnTo>
                  <a:lnTo>
                    <a:pt x="3120" y="40303"/>
                  </a:lnTo>
                  <a:lnTo>
                    <a:pt x="2918" y="40089"/>
                  </a:lnTo>
                  <a:lnTo>
                    <a:pt x="2739" y="40255"/>
                  </a:lnTo>
                  <a:lnTo>
                    <a:pt x="2954" y="40481"/>
                  </a:lnTo>
                  <a:lnTo>
                    <a:pt x="1" y="43720"/>
                  </a:lnTo>
                  <a:lnTo>
                    <a:pt x="1" y="79236"/>
                  </a:lnTo>
                  <a:lnTo>
                    <a:pt x="251" y="79236"/>
                  </a:lnTo>
                  <a:lnTo>
                    <a:pt x="251" y="43815"/>
                  </a:lnTo>
                  <a:lnTo>
                    <a:pt x="3120" y="40672"/>
                  </a:lnTo>
                  <a:lnTo>
                    <a:pt x="3216" y="40779"/>
                  </a:lnTo>
                  <a:lnTo>
                    <a:pt x="3216" y="79260"/>
                  </a:lnTo>
                  <a:lnTo>
                    <a:pt x="3466" y="79260"/>
                  </a:lnTo>
                  <a:lnTo>
                    <a:pt x="3466" y="40291"/>
                  </a:lnTo>
                  <a:lnTo>
                    <a:pt x="3489" y="40267"/>
                  </a:lnTo>
                  <a:cubicBezTo>
                    <a:pt x="3597" y="40327"/>
                    <a:pt x="3704" y="40362"/>
                    <a:pt x="3823" y="40362"/>
                  </a:cubicBezTo>
                  <a:cubicBezTo>
                    <a:pt x="4180" y="40362"/>
                    <a:pt x="4466" y="40077"/>
                    <a:pt x="4466" y="39719"/>
                  </a:cubicBezTo>
                  <a:cubicBezTo>
                    <a:pt x="4466" y="39410"/>
                    <a:pt x="4239" y="39148"/>
                    <a:pt x="3954" y="39088"/>
                  </a:cubicBezTo>
                  <a:lnTo>
                    <a:pt x="3954" y="34790"/>
                  </a:lnTo>
                  <a:lnTo>
                    <a:pt x="4942" y="33981"/>
                  </a:lnTo>
                  <a:lnTo>
                    <a:pt x="4978" y="34028"/>
                  </a:lnTo>
                  <a:lnTo>
                    <a:pt x="5180" y="33885"/>
                  </a:lnTo>
                  <a:lnTo>
                    <a:pt x="5132" y="33826"/>
                  </a:lnTo>
                  <a:lnTo>
                    <a:pt x="9693" y="30099"/>
                  </a:lnTo>
                  <a:lnTo>
                    <a:pt x="9693" y="25337"/>
                  </a:lnTo>
                  <a:cubicBezTo>
                    <a:pt x="9990" y="25277"/>
                    <a:pt x="10216" y="25015"/>
                    <a:pt x="10216" y="24706"/>
                  </a:cubicBezTo>
                  <a:cubicBezTo>
                    <a:pt x="10216" y="24348"/>
                    <a:pt x="9919" y="24063"/>
                    <a:pt x="9573" y="24063"/>
                  </a:cubicBezTo>
                  <a:cubicBezTo>
                    <a:pt x="9407" y="24063"/>
                    <a:pt x="9264" y="24122"/>
                    <a:pt x="9157" y="24218"/>
                  </a:cubicBezTo>
                  <a:lnTo>
                    <a:pt x="5359" y="21110"/>
                  </a:lnTo>
                  <a:lnTo>
                    <a:pt x="5359" y="3310"/>
                  </a:lnTo>
                  <a:cubicBezTo>
                    <a:pt x="6216" y="3239"/>
                    <a:pt x="6895" y="2524"/>
                    <a:pt x="6895" y="1655"/>
                  </a:cubicBezTo>
                  <a:cubicBezTo>
                    <a:pt x="6895" y="786"/>
                    <a:pt x="6144" y="0"/>
                    <a:pt x="5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24"/>
            <p:cNvSpPr/>
            <p:nvPr/>
          </p:nvSpPr>
          <p:spPr>
            <a:xfrm rot="-5400000">
              <a:off x="7815063" y="3034063"/>
              <a:ext cx="240825" cy="2480675"/>
            </a:xfrm>
            <a:custGeom>
              <a:avLst/>
              <a:gdLst/>
              <a:ahLst/>
              <a:cxnLst/>
              <a:rect l="l" t="t" r="r" b="b"/>
              <a:pathLst>
                <a:path w="9633" h="99227" extrusionOk="0">
                  <a:moveTo>
                    <a:pt x="1655" y="251"/>
                  </a:moveTo>
                  <a:cubicBezTo>
                    <a:pt x="2429" y="251"/>
                    <a:pt x="3072" y="882"/>
                    <a:pt x="3072" y="1667"/>
                  </a:cubicBezTo>
                  <a:cubicBezTo>
                    <a:pt x="3072" y="2406"/>
                    <a:pt x="2501" y="3001"/>
                    <a:pt x="1775" y="3072"/>
                  </a:cubicBezTo>
                  <a:lnTo>
                    <a:pt x="1775" y="2608"/>
                  </a:lnTo>
                  <a:cubicBezTo>
                    <a:pt x="2239" y="2548"/>
                    <a:pt x="2608" y="2144"/>
                    <a:pt x="2608" y="1667"/>
                  </a:cubicBezTo>
                  <a:cubicBezTo>
                    <a:pt x="2608" y="1144"/>
                    <a:pt x="2179" y="715"/>
                    <a:pt x="1655" y="715"/>
                  </a:cubicBezTo>
                  <a:cubicBezTo>
                    <a:pt x="1132" y="715"/>
                    <a:pt x="703" y="1144"/>
                    <a:pt x="703" y="1667"/>
                  </a:cubicBezTo>
                  <a:cubicBezTo>
                    <a:pt x="703" y="2144"/>
                    <a:pt x="1060" y="2548"/>
                    <a:pt x="1536" y="2608"/>
                  </a:cubicBezTo>
                  <a:lnTo>
                    <a:pt x="1536" y="3072"/>
                  </a:lnTo>
                  <a:cubicBezTo>
                    <a:pt x="810" y="3001"/>
                    <a:pt x="239" y="2406"/>
                    <a:pt x="239" y="1667"/>
                  </a:cubicBezTo>
                  <a:cubicBezTo>
                    <a:pt x="239" y="882"/>
                    <a:pt x="882" y="251"/>
                    <a:pt x="1655" y="251"/>
                  </a:cubicBezTo>
                  <a:close/>
                  <a:moveTo>
                    <a:pt x="4549" y="29302"/>
                  </a:moveTo>
                  <a:lnTo>
                    <a:pt x="7442" y="31850"/>
                  </a:lnTo>
                  <a:lnTo>
                    <a:pt x="7442" y="56579"/>
                  </a:lnTo>
                  <a:cubicBezTo>
                    <a:pt x="7144" y="56627"/>
                    <a:pt x="6930" y="56888"/>
                    <a:pt x="6930" y="57210"/>
                  </a:cubicBezTo>
                  <a:cubicBezTo>
                    <a:pt x="6930" y="57412"/>
                    <a:pt x="7025" y="57591"/>
                    <a:pt x="7180" y="57710"/>
                  </a:cubicBezTo>
                  <a:lnTo>
                    <a:pt x="6501" y="58496"/>
                  </a:lnTo>
                  <a:lnTo>
                    <a:pt x="4549" y="56496"/>
                  </a:lnTo>
                  <a:lnTo>
                    <a:pt x="4549" y="29302"/>
                  </a:lnTo>
                  <a:close/>
                  <a:moveTo>
                    <a:pt x="6894" y="59246"/>
                  </a:moveTo>
                  <a:lnTo>
                    <a:pt x="7228" y="59567"/>
                  </a:lnTo>
                  <a:cubicBezTo>
                    <a:pt x="7097" y="59734"/>
                    <a:pt x="7025" y="59936"/>
                    <a:pt x="7025" y="60163"/>
                  </a:cubicBezTo>
                  <a:cubicBezTo>
                    <a:pt x="7025" y="60639"/>
                    <a:pt x="7382" y="61032"/>
                    <a:pt x="7847" y="61091"/>
                  </a:cubicBezTo>
                  <a:lnTo>
                    <a:pt x="7847" y="61103"/>
                  </a:lnTo>
                  <a:lnTo>
                    <a:pt x="7847" y="61568"/>
                  </a:lnTo>
                  <a:cubicBezTo>
                    <a:pt x="7132" y="61508"/>
                    <a:pt x="6561" y="60901"/>
                    <a:pt x="6561" y="60163"/>
                  </a:cubicBezTo>
                  <a:cubicBezTo>
                    <a:pt x="6561" y="59805"/>
                    <a:pt x="6692" y="59484"/>
                    <a:pt x="6894" y="59246"/>
                  </a:cubicBezTo>
                  <a:close/>
                  <a:moveTo>
                    <a:pt x="7966" y="58746"/>
                  </a:moveTo>
                  <a:cubicBezTo>
                    <a:pt x="8752" y="58746"/>
                    <a:pt x="9383" y="59377"/>
                    <a:pt x="9383" y="60163"/>
                  </a:cubicBezTo>
                  <a:cubicBezTo>
                    <a:pt x="9383" y="60901"/>
                    <a:pt x="8823" y="61508"/>
                    <a:pt x="8097" y="61568"/>
                  </a:cubicBezTo>
                  <a:lnTo>
                    <a:pt x="8097" y="61103"/>
                  </a:lnTo>
                  <a:cubicBezTo>
                    <a:pt x="8561" y="61044"/>
                    <a:pt x="8918" y="60639"/>
                    <a:pt x="8918" y="60163"/>
                  </a:cubicBezTo>
                  <a:cubicBezTo>
                    <a:pt x="8918" y="59639"/>
                    <a:pt x="8490" y="59210"/>
                    <a:pt x="7966" y="59210"/>
                  </a:cubicBezTo>
                  <a:cubicBezTo>
                    <a:pt x="7751" y="59210"/>
                    <a:pt x="7561" y="59282"/>
                    <a:pt x="7406" y="59401"/>
                  </a:cubicBezTo>
                  <a:lnTo>
                    <a:pt x="7073" y="59067"/>
                  </a:lnTo>
                  <a:cubicBezTo>
                    <a:pt x="7323" y="58865"/>
                    <a:pt x="7632" y="58746"/>
                    <a:pt x="7966" y="58746"/>
                  </a:cubicBezTo>
                  <a:close/>
                  <a:moveTo>
                    <a:pt x="6513" y="58853"/>
                  </a:moveTo>
                  <a:lnTo>
                    <a:pt x="6728" y="59067"/>
                  </a:lnTo>
                  <a:cubicBezTo>
                    <a:pt x="6478" y="59353"/>
                    <a:pt x="6311" y="59746"/>
                    <a:pt x="6311" y="60163"/>
                  </a:cubicBezTo>
                  <a:cubicBezTo>
                    <a:pt x="6311" y="61032"/>
                    <a:pt x="6989" y="61746"/>
                    <a:pt x="7847" y="61806"/>
                  </a:cubicBezTo>
                  <a:lnTo>
                    <a:pt x="7847" y="70533"/>
                  </a:lnTo>
                  <a:lnTo>
                    <a:pt x="3263" y="79022"/>
                  </a:lnTo>
                  <a:lnTo>
                    <a:pt x="3251" y="79022"/>
                  </a:lnTo>
                  <a:lnTo>
                    <a:pt x="3251" y="62592"/>
                  </a:lnTo>
                  <a:lnTo>
                    <a:pt x="6513" y="58853"/>
                  </a:lnTo>
                  <a:close/>
                  <a:moveTo>
                    <a:pt x="1655" y="1"/>
                  </a:moveTo>
                  <a:cubicBezTo>
                    <a:pt x="739" y="1"/>
                    <a:pt x="1" y="751"/>
                    <a:pt x="1" y="1667"/>
                  </a:cubicBezTo>
                  <a:cubicBezTo>
                    <a:pt x="1" y="2572"/>
                    <a:pt x="679" y="3251"/>
                    <a:pt x="1536" y="3310"/>
                  </a:cubicBezTo>
                  <a:lnTo>
                    <a:pt x="1536" y="8942"/>
                  </a:lnTo>
                  <a:lnTo>
                    <a:pt x="441" y="8942"/>
                  </a:lnTo>
                  <a:lnTo>
                    <a:pt x="441" y="11359"/>
                  </a:lnTo>
                  <a:lnTo>
                    <a:pt x="1536" y="11359"/>
                  </a:lnTo>
                  <a:lnTo>
                    <a:pt x="1536" y="12181"/>
                  </a:lnTo>
                  <a:lnTo>
                    <a:pt x="441" y="12181"/>
                  </a:lnTo>
                  <a:lnTo>
                    <a:pt x="441" y="14609"/>
                  </a:lnTo>
                  <a:lnTo>
                    <a:pt x="1536" y="14609"/>
                  </a:lnTo>
                  <a:lnTo>
                    <a:pt x="1536" y="15431"/>
                  </a:lnTo>
                  <a:lnTo>
                    <a:pt x="441" y="15431"/>
                  </a:lnTo>
                  <a:lnTo>
                    <a:pt x="441" y="17848"/>
                  </a:lnTo>
                  <a:lnTo>
                    <a:pt x="1536" y="17848"/>
                  </a:lnTo>
                  <a:lnTo>
                    <a:pt x="1536" y="18669"/>
                  </a:lnTo>
                  <a:lnTo>
                    <a:pt x="441" y="18669"/>
                  </a:lnTo>
                  <a:lnTo>
                    <a:pt x="441" y="21098"/>
                  </a:lnTo>
                  <a:lnTo>
                    <a:pt x="1536" y="21098"/>
                  </a:lnTo>
                  <a:lnTo>
                    <a:pt x="1536" y="26647"/>
                  </a:lnTo>
                  <a:lnTo>
                    <a:pt x="4299" y="29076"/>
                  </a:lnTo>
                  <a:lnTo>
                    <a:pt x="4299" y="56591"/>
                  </a:lnTo>
                  <a:lnTo>
                    <a:pt x="6347" y="58674"/>
                  </a:lnTo>
                  <a:lnTo>
                    <a:pt x="3013" y="62496"/>
                  </a:lnTo>
                  <a:lnTo>
                    <a:pt x="3013" y="79475"/>
                  </a:lnTo>
                  <a:lnTo>
                    <a:pt x="2870" y="79737"/>
                  </a:lnTo>
                  <a:cubicBezTo>
                    <a:pt x="2810" y="79713"/>
                    <a:pt x="2739" y="79689"/>
                    <a:pt x="2656" y="79689"/>
                  </a:cubicBezTo>
                  <a:cubicBezTo>
                    <a:pt x="2298" y="79689"/>
                    <a:pt x="2013" y="79975"/>
                    <a:pt x="2013" y="80332"/>
                  </a:cubicBezTo>
                  <a:cubicBezTo>
                    <a:pt x="2013" y="80606"/>
                    <a:pt x="2179" y="80832"/>
                    <a:pt x="2406" y="80927"/>
                  </a:cubicBezTo>
                  <a:lnTo>
                    <a:pt x="2406" y="99215"/>
                  </a:lnTo>
                  <a:lnTo>
                    <a:pt x="2656" y="99215"/>
                  </a:lnTo>
                  <a:lnTo>
                    <a:pt x="2656" y="80975"/>
                  </a:lnTo>
                  <a:cubicBezTo>
                    <a:pt x="2787" y="80975"/>
                    <a:pt x="2918" y="80939"/>
                    <a:pt x="3013" y="80868"/>
                  </a:cubicBezTo>
                  <a:lnTo>
                    <a:pt x="3013" y="84940"/>
                  </a:lnTo>
                  <a:lnTo>
                    <a:pt x="6739" y="88964"/>
                  </a:lnTo>
                  <a:lnTo>
                    <a:pt x="6978" y="99227"/>
                  </a:lnTo>
                  <a:lnTo>
                    <a:pt x="7216" y="99227"/>
                  </a:lnTo>
                  <a:lnTo>
                    <a:pt x="6978" y="88869"/>
                  </a:lnTo>
                  <a:lnTo>
                    <a:pt x="3263" y="84844"/>
                  </a:lnTo>
                  <a:lnTo>
                    <a:pt x="3263" y="80558"/>
                  </a:lnTo>
                  <a:cubicBezTo>
                    <a:pt x="3287" y="80487"/>
                    <a:pt x="3299" y="80415"/>
                    <a:pt x="3299" y="80332"/>
                  </a:cubicBezTo>
                  <a:cubicBezTo>
                    <a:pt x="3299" y="80260"/>
                    <a:pt x="3287" y="80177"/>
                    <a:pt x="3263" y="80118"/>
                  </a:cubicBezTo>
                  <a:lnTo>
                    <a:pt x="3263" y="79534"/>
                  </a:lnTo>
                  <a:lnTo>
                    <a:pt x="8085" y="70628"/>
                  </a:lnTo>
                  <a:lnTo>
                    <a:pt x="8097" y="70593"/>
                  </a:lnTo>
                  <a:lnTo>
                    <a:pt x="8097" y="61806"/>
                  </a:lnTo>
                  <a:cubicBezTo>
                    <a:pt x="8954" y="61746"/>
                    <a:pt x="9633" y="61032"/>
                    <a:pt x="9633" y="60163"/>
                  </a:cubicBezTo>
                  <a:cubicBezTo>
                    <a:pt x="9633" y="59246"/>
                    <a:pt x="8883" y="58508"/>
                    <a:pt x="7966" y="58508"/>
                  </a:cubicBezTo>
                  <a:cubicBezTo>
                    <a:pt x="7561" y="58508"/>
                    <a:pt x="7192" y="58651"/>
                    <a:pt x="6906" y="58901"/>
                  </a:cubicBezTo>
                  <a:lnTo>
                    <a:pt x="6680" y="58662"/>
                  </a:lnTo>
                  <a:lnTo>
                    <a:pt x="7406" y="57829"/>
                  </a:lnTo>
                  <a:cubicBezTo>
                    <a:pt x="7466" y="57841"/>
                    <a:pt x="7513" y="57841"/>
                    <a:pt x="7573" y="57841"/>
                  </a:cubicBezTo>
                  <a:cubicBezTo>
                    <a:pt x="7930" y="57841"/>
                    <a:pt x="8216" y="57555"/>
                    <a:pt x="8216" y="57210"/>
                  </a:cubicBezTo>
                  <a:cubicBezTo>
                    <a:pt x="8216" y="56888"/>
                    <a:pt x="7990" y="56627"/>
                    <a:pt x="7692" y="56579"/>
                  </a:cubicBezTo>
                  <a:lnTo>
                    <a:pt x="7692" y="31731"/>
                  </a:lnTo>
                  <a:lnTo>
                    <a:pt x="4549" y="28968"/>
                  </a:lnTo>
                  <a:lnTo>
                    <a:pt x="4549" y="1060"/>
                  </a:lnTo>
                  <a:lnTo>
                    <a:pt x="4299" y="1060"/>
                  </a:lnTo>
                  <a:lnTo>
                    <a:pt x="4299" y="28754"/>
                  </a:lnTo>
                  <a:lnTo>
                    <a:pt x="1775" y="26539"/>
                  </a:lnTo>
                  <a:lnTo>
                    <a:pt x="1775" y="21098"/>
                  </a:lnTo>
                  <a:lnTo>
                    <a:pt x="2870" y="21098"/>
                  </a:lnTo>
                  <a:lnTo>
                    <a:pt x="2870" y="18669"/>
                  </a:lnTo>
                  <a:lnTo>
                    <a:pt x="1775" y="18669"/>
                  </a:lnTo>
                  <a:lnTo>
                    <a:pt x="1775" y="17848"/>
                  </a:lnTo>
                  <a:lnTo>
                    <a:pt x="2870" y="17848"/>
                  </a:lnTo>
                  <a:lnTo>
                    <a:pt x="2870" y="15431"/>
                  </a:lnTo>
                  <a:lnTo>
                    <a:pt x="1775" y="15431"/>
                  </a:lnTo>
                  <a:lnTo>
                    <a:pt x="1775" y="14609"/>
                  </a:lnTo>
                  <a:lnTo>
                    <a:pt x="2870" y="14609"/>
                  </a:lnTo>
                  <a:lnTo>
                    <a:pt x="2870" y="12181"/>
                  </a:lnTo>
                  <a:lnTo>
                    <a:pt x="1775" y="12181"/>
                  </a:lnTo>
                  <a:lnTo>
                    <a:pt x="1775" y="11359"/>
                  </a:lnTo>
                  <a:lnTo>
                    <a:pt x="2870" y="11359"/>
                  </a:lnTo>
                  <a:lnTo>
                    <a:pt x="2870" y="8942"/>
                  </a:lnTo>
                  <a:lnTo>
                    <a:pt x="1775" y="8942"/>
                  </a:lnTo>
                  <a:lnTo>
                    <a:pt x="1775" y="3310"/>
                  </a:lnTo>
                  <a:cubicBezTo>
                    <a:pt x="2632" y="3251"/>
                    <a:pt x="3310" y="2537"/>
                    <a:pt x="3310" y="1667"/>
                  </a:cubicBezTo>
                  <a:cubicBezTo>
                    <a:pt x="3310" y="786"/>
                    <a:pt x="2572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" name="Google Shape;896;p24"/>
            <p:cNvSpPr/>
            <p:nvPr/>
          </p:nvSpPr>
          <p:spPr>
            <a:xfrm rot="-5400000">
              <a:off x="7942763" y="3310888"/>
              <a:ext cx="243500" cy="2222600"/>
            </a:xfrm>
            <a:custGeom>
              <a:avLst/>
              <a:gdLst/>
              <a:ahLst/>
              <a:cxnLst/>
              <a:rect l="l" t="t" r="r" b="b"/>
              <a:pathLst>
                <a:path w="9740" h="88904" extrusionOk="0">
                  <a:moveTo>
                    <a:pt x="3620" y="19372"/>
                  </a:moveTo>
                  <a:lnTo>
                    <a:pt x="8478" y="23860"/>
                  </a:lnTo>
                  <a:cubicBezTo>
                    <a:pt x="8466" y="23920"/>
                    <a:pt x="8454" y="23967"/>
                    <a:pt x="8454" y="24015"/>
                  </a:cubicBezTo>
                  <a:cubicBezTo>
                    <a:pt x="8454" y="24337"/>
                    <a:pt x="8680" y="24598"/>
                    <a:pt x="8978" y="24646"/>
                  </a:cubicBezTo>
                  <a:lnTo>
                    <a:pt x="8978" y="38314"/>
                  </a:lnTo>
                  <a:lnTo>
                    <a:pt x="3620" y="42529"/>
                  </a:lnTo>
                  <a:lnTo>
                    <a:pt x="3620" y="40755"/>
                  </a:lnTo>
                  <a:lnTo>
                    <a:pt x="4703" y="40755"/>
                  </a:lnTo>
                  <a:lnTo>
                    <a:pt x="4703" y="38326"/>
                  </a:lnTo>
                  <a:lnTo>
                    <a:pt x="3620" y="38326"/>
                  </a:lnTo>
                  <a:lnTo>
                    <a:pt x="3620" y="37505"/>
                  </a:lnTo>
                  <a:lnTo>
                    <a:pt x="4703" y="37505"/>
                  </a:lnTo>
                  <a:lnTo>
                    <a:pt x="4703" y="35088"/>
                  </a:lnTo>
                  <a:lnTo>
                    <a:pt x="3620" y="35088"/>
                  </a:lnTo>
                  <a:lnTo>
                    <a:pt x="3620" y="34266"/>
                  </a:lnTo>
                  <a:lnTo>
                    <a:pt x="4703" y="34266"/>
                  </a:lnTo>
                  <a:lnTo>
                    <a:pt x="4703" y="31837"/>
                  </a:lnTo>
                  <a:lnTo>
                    <a:pt x="3620" y="31837"/>
                  </a:lnTo>
                  <a:lnTo>
                    <a:pt x="3620" y="31016"/>
                  </a:lnTo>
                  <a:lnTo>
                    <a:pt x="4703" y="31016"/>
                  </a:lnTo>
                  <a:lnTo>
                    <a:pt x="4703" y="28599"/>
                  </a:lnTo>
                  <a:lnTo>
                    <a:pt x="3620" y="28599"/>
                  </a:lnTo>
                  <a:lnTo>
                    <a:pt x="3620" y="19372"/>
                  </a:lnTo>
                  <a:close/>
                  <a:moveTo>
                    <a:pt x="3620" y="44815"/>
                  </a:moveTo>
                  <a:cubicBezTo>
                    <a:pt x="4334" y="44875"/>
                    <a:pt x="4906" y="45482"/>
                    <a:pt x="4906" y="46220"/>
                  </a:cubicBezTo>
                  <a:cubicBezTo>
                    <a:pt x="4906" y="46613"/>
                    <a:pt x="4739" y="46970"/>
                    <a:pt x="4489" y="47232"/>
                  </a:cubicBezTo>
                  <a:lnTo>
                    <a:pt x="4191" y="46863"/>
                  </a:lnTo>
                  <a:cubicBezTo>
                    <a:pt x="4346" y="46696"/>
                    <a:pt x="4442" y="46470"/>
                    <a:pt x="4442" y="46220"/>
                  </a:cubicBezTo>
                  <a:cubicBezTo>
                    <a:pt x="4442" y="45732"/>
                    <a:pt x="4084" y="45339"/>
                    <a:pt x="3620" y="45280"/>
                  </a:cubicBezTo>
                  <a:lnTo>
                    <a:pt x="3620" y="44815"/>
                  </a:lnTo>
                  <a:close/>
                  <a:moveTo>
                    <a:pt x="3370" y="44815"/>
                  </a:moveTo>
                  <a:lnTo>
                    <a:pt x="3370" y="45280"/>
                  </a:lnTo>
                  <a:cubicBezTo>
                    <a:pt x="2906" y="45339"/>
                    <a:pt x="2548" y="45744"/>
                    <a:pt x="2548" y="46220"/>
                  </a:cubicBezTo>
                  <a:cubicBezTo>
                    <a:pt x="2548" y="46744"/>
                    <a:pt x="2965" y="47173"/>
                    <a:pt x="3489" y="47173"/>
                  </a:cubicBezTo>
                  <a:cubicBezTo>
                    <a:pt x="3680" y="47173"/>
                    <a:pt x="3858" y="47113"/>
                    <a:pt x="4001" y="47030"/>
                  </a:cubicBezTo>
                  <a:lnTo>
                    <a:pt x="4299" y="47387"/>
                  </a:lnTo>
                  <a:cubicBezTo>
                    <a:pt x="4072" y="47542"/>
                    <a:pt x="3787" y="47637"/>
                    <a:pt x="3489" y="47637"/>
                  </a:cubicBezTo>
                  <a:cubicBezTo>
                    <a:pt x="2715" y="47637"/>
                    <a:pt x="2084" y="47006"/>
                    <a:pt x="2084" y="46220"/>
                  </a:cubicBezTo>
                  <a:cubicBezTo>
                    <a:pt x="2084" y="45482"/>
                    <a:pt x="2656" y="44875"/>
                    <a:pt x="3370" y="44815"/>
                  </a:cubicBezTo>
                  <a:close/>
                  <a:moveTo>
                    <a:pt x="3370" y="43029"/>
                  </a:moveTo>
                  <a:lnTo>
                    <a:pt x="3370" y="44565"/>
                  </a:lnTo>
                  <a:cubicBezTo>
                    <a:pt x="2513" y="44637"/>
                    <a:pt x="1834" y="45351"/>
                    <a:pt x="1834" y="46220"/>
                  </a:cubicBezTo>
                  <a:cubicBezTo>
                    <a:pt x="1834" y="47089"/>
                    <a:pt x="2584" y="47875"/>
                    <a:pt x="3489" y="47875"/>
                  </a:cubicBezTo>
                  <a:cubicBezTo>
                    <a:pt x="3846" y="47875"/>
                    <a:pt x="4180" y="47756"/>
                    <a:pt x="4453" y="47566"/>
                  </a:cubicBezTo>
                  <a:lnTo>
                    <a:pt x="5966" y="49399"/>
                  </a:lnTo>
                  <a:lnTo>
                    <a:pt x="5966" y="55745"/>
                  </a:lnTo>
                  <a:cubicBezTo>
                    <a:pt x="5668" y="55805"/>
                    <a:pt x="5454" y="56067"/>
                    <a:pt x="5454" y="56376"/>
                  </a:cubicBezTo>
                  <a:cubicBezTo>
                    <a:pt x="5454" y="56567"/>
                    <a:pt x="5525" y="56733"/>
                    <a:pt x="5656" y="56841"/>
                  </a:cubicBezTo>
                  <a:lnTo>
                    <a:pt x="3370" y="60531"/>
                  </a:lnTo>
                  <a:lnTo>
                    <a:pt x="3370" y="69842"/>
                  </a:lnTo>
                  <a:cubicBezTo>
                    <a:pt x="3239" y="69806"/>
                    <a:pt x="3096" y="69783"/>
                    <a:pt x="2941" y="69783"/>
                  </a:cubicBezTo>
                  <a:cubicBezTo>
                    <a:pt x="2703" y="69783"/>
                    <a:pt x="2465" y="69842"/>
                    <a:pt x="2251" y="69937"/>
                  </a:cubicBezTo>
                  <a:lnTo>
                    <a:pt x="251" y="66282"/>
                  </a:lnTo>
                  <a:lnTo>
                    <a:pt x="251" y="45482"/>
                  </a:lnTo>
                  <a:lnTo>
                    <a:pt x="3370" y="43029"/>
                  </a:lnTo>
                  <a:close/>
                  <a:moveTo>
                    <a:pt x="2941" y="70033"/>
                  </a:moveTo>
                  <a:cubicBezTo>
                    <a:pt x="3096" y="70033"/>
                    <a:pt x="3239" y="70056"/>
                    <a:pt x="3370" y="70092"/>
                  </a:cubicBezTo>
                  <a:lnTo>
                    <a:pt x="3370" y="70592"/>
                  </a:lnTo>
                  <a:cubicBezTo>
                    <a:pt x="3239" y="70533"/>
                    <a:pt x="3096" y="70497"/>
                    <a:pt x="2941" y="70497"/>
                  </a:cubicBezTo>
                  <a:cubicBezTo>
                    <a:pt x="2822" y="70497"/>
                    <a:pt x="2703" y="70521"/>
                    <a:pt x="2596" y="70557"/>
                  </a:cubicBezTo>
                  <a:lnTo>
                    <a:pt x="2370" y="70152"/>
                  </a:lnTo>
                  <a:cubicBezTo>
                    <a:pt x="2548" y="70080"/>
                    <a:pt x="2739" y="70033"/>
                    <a:pt x="2941" y="70033"/>
                  </a:cubicBezTo>
                  <a:close/>
                  <a:moveTo>
                    <a:pt x="3620" y="70199"/>
                  </a:moveTo>
                  <a:cubicBezTo>
                    <a:pt x="4061" y="70437"/>
                    <a:pt x="4358" y="70914"/>
                    <a:pt x="4358" y="71449"/>
                  </a:cubicBezTo>
                  <a:cubicBezTo>
                    <a:pt x="4358" y="71985"/>
                    <a:pt x="4061" y="72450"/>
                    <a:pt x="3620" y="72688"/>
                  </a:cubicBezTo>
                  <a:lnTo>
                    <a:pt x="3620" y="72116"/>
                  </a:lnTo>
                  <a:cubicBezTo>
                    <a:pt x="3787" y="71950"/>
                    <a:pt x="3894" y="71711"/>
                    <a:pt x="3894" y="71449"/>
                  </a:cubicBezTo>
                  <a:cubicBezTo>
                    <a:pt x="3894" y="71188"/>
                    <a:pt x="3787" y="70949"/>
                    <a:pt x="3620" y="70771"/>
                  </a:cubicBezTo>
                  <a:lnTo>
                    <a:pt x="3620" y="70199"/>
                  </a:lnTo>
                  <a:close/>
                  <a:moveTo>
                    <a:pt x="2156" y="70271"/>
                  </a:moveTo>
                  <a:lnTo>
                    <a:pt x="2382" y="70676"/>
                  </a:lnTo>
                  <a:cubicBezTo>
                    <a:pt x="2156" y="70854"/>
                    <a:pt x="2001" y="71128"/>
                    <a:pt x="2001" y="71449"/>
                  </a:cubicBezTo>
                  <a:cubicBezTo>
                    <a:pt x="2001" y="71926"/>
                    <a:pt x="2358" y="72331"/>
                    <a:pt x="2822" y="72390"/>
                  </a:cubicBezTo>
                  <a:lnTo>
                    <a:pt x="2822" y="72854"/>
                  </a:lnTo>
                  <a:cubicBezTo>
                    <a:pt x="2098" y="72783"/>
                    <a:pt x="1539" y="72191"/>
                    <a:pt x="1536" y="71444"/>
                  </a:cubicBezTo>
                  <a:lnTo>
                    <a:pt x="1536" y="71444"/>
                  </a:lnTo>
                  <a:cubicBezTo>
                    <a:pt x="1538" y="70958"/>
                    <a:pt x="1788" y="70520"/>
                    <a:pt x="2156" y="70271"/>
                  </a:cubicBezTo>
                  <a:close/>
                  <a:moveTo>
                    <a:pt x="3370" y="72295"/>
                  </a:moveTo>
                  <a:lnTo>
                    <a:pt x="3370" y="72795"/>
                  </a:lnTo>
                  <a:cubicBezTo>
                    <a:pt x="3275" y="72819"/>
                    <a:pt x="3168" y="72842"/>
                    <a:pt x="3072" y="72854"/>
                  </a:cubicBezTo>
                  <a:lnTo>
                    <a:pt x="3072" y="72390"/>
                  </a:lnTo>
                  <a:cubicBezTo>
                    <a:pt x="3179" y="72366"/>
                    <a:pt x="3275" y="72342"/>
                    <a:pt x="3370" y="72295"/>
                  </a:cubicBezTo>
                  <a:close/>
                  <a:moveTo>
                    <a:pt x="2429" y="0"/>
                  </a:moveTo>
                  <a:cubicBezTo>
                    <a:pt x="1905" y="0"/>
                    <a:pt x="1477" y="417"/>
                    <a:pt x="1477" y="941"/>
                  </a:cubicBezTo>
                  <a:cubicBezTo>
                    <a:pt x="1477" y="1429"/>
                    <a:pt x="1846" y="1822"/>
                    <a:pt x="2310" y="1881"/>
                  </a:cubicBezTo>
                  <a:lnTo>
                    <a:pt x="2310" y="18169"/>
                  </a:lnTo>
                  <a:lnTo>
                    <a:pt x="3370" y="19157"/>
                  </a:lnTo>
                  <a:lnTo>
                    <a:pt x="3370" y="28599"/>
                  </a:lnTo>
                  <a:lnTo>
                    <a:pt x="2286" y="28599"/>
                  </a:lnTo>
                  <a:lnTo>
                    <a:pt x="2286" y="31016"/>
                  </a:lnTo>
                  <a:lnTo>
                    <a:pt x="3370" y="31016"/>
                  </a:lnTo>
                  <a:lnTo>
                    <a:pt x="3370" y="31837"/>
                  </a:lnTo>
                  <a:lnTo>
                    <a:pt x="2286" y="31837"/>
                  </a:lnTo>
                  <a:lnTo>
                    <a:pt x="2286" y="34266"/>
                  </a:lnTo>
                  <a:lnTo>
                    <a:pt x="3370" y="34266"/>
                  </a:lnTo>
                  <a:lnTo>
                    <a:pt x="3370" y="35088"/>
                  </a:lnTo>
                  <a:lnTo>
                    <a:pt x="2286" y="35088"/>
                  </a:lnTo>
                  <a:lnTo>
                    <a:pt x="2286" y="37505"/>
                  </a:lnTo>
                  <a:lnTo>
                    <a:pt x="3370" y="37505"/>
                  </a:lnTo>
                  <a:lnTo>
                    <a:pt x="3370" y="38326"/>
                  </a:lnTo>
                  <a:lnTo>
                    <a:pt x="2286" y="38326"/>
                  </a:lnTo>
                  <a:lnTo>
                    <a:pt x="2286" y="40755"/>
                  </a:lnTo>
                  <a:lnTo>
                    <a:pt x="3370" y="40755"/>
                  </a:lnTo>
                  <a:lnTo>
                    <a:pt x="3370" y="42720"/>
                  </a:lnTo>
                  <a:lnTo>
                    <a:pt x="48" y="45327"/>
                  </a:lnTo>
                  <a:lnTo>
                    <a:pt x="0" y="45363"/>
                  </a:lnTo>
                  <a:lnTo>
                    <a:pt x="0" y="66354"/>
                  </a:lnTo>
                  <a:lnTo>
                    <a:pt x="2048" y="70056"/>
                  </a:lnTo>
                  <a:cubicBezTo>
                    <a:pt x="1584" y="70354"/>
                    <a:pt x="1286" y="70866"/>
                    <a:pt x="1286" y="71449"/>
                  </a:cubicBezTo>
                  <a:cubicBezTo>
                    <a:pt x="1286" y="72319"/>
                    <a:pt x="1965" y="73033"/>
                    <a:pt x="2822" y="73104"/>
                  </a:cubicBezTo>
                  <a:lnTo>
                    <a:pt x="2822" y="88904"/>
                  </a:lnTo>
                  <a:lnTo>
                    <a:pt x="3072" y="88904"/>
                  </a:lnTo>
                  <a:lnTo>
                    <a:pt x="3072" y="73104"/>
                  </a:lnTo>
                  <a:cubicBezTo>
                    <a:pt x="3168" y="73093"/>
                    <a:pt x="3275" y="73081"/>
                    <a:pt x="3370" y="73045"/>
                  </a:cubicBezTo>
                  <a:lnTo>
                    <a:pt x="3370" y="88892"/>
                  </a:lnTo>
                  <a:lnTo>
                    <a:pt x="3620" y="88892"/>
                  </a:lnTo>
                  <a:lnTo>
                    <a:pt x="3620" y="72962"/>
                  </a:lnTo>
                  <a:cubicBezTo>
                    <a:pt x="4191" y="72712"/>
                    <a:pt x="4608" y="72128"/>
                    <a:pt x="4608" y="71449"/>
                  </a:cubicBezTo>
                  <a:cubicBezTo>
                    <a:pt x="4608" y="70771"/>
                    <a:pt x="4191" y="70199"/>
                    <a:pt x="3620" y="69937"/>
                  </a:cubicBezTo>
                  <a:lnTo>
                    <a:pt x="3620" y="60603"/>
                  </a:lnTo>
                  <a:lnTo>
                    <a:pt x="5858" y="56983"/>
                  </a:lnTo>
                  <a:cubicBezTo>
                    <a:pt x="5930" y="57007"/>
                    <a:pt x="6013" y="57019"/>
                    <a:pt x="6096" y="57019"/>
                  </a:cubicBezTo>
                  <a:cubicBezTo>
                    <a:pt x="6442" y="57019"/>
                    <a:pt x="6739" y="56733"/>
                    <a:pt x="6739" y="56376"/>
                  </a:cubicBezTo>
                  <a:cubicBezTo>
                    <a:pt x="6739" y="56067"/>
                    <a:pt x="6513" y="55805"/>
                    <a:pt x="6216" y="55757"/>
                  </a:cubicBezTo>
                  <a:lnTo>
                    <a:pt x="6216" y="55745"/>
                  </a:lnTo>
                  <a:lnTo>
                    <a:pt x="6216" y="49316"/>
                  </a:lnTo>
                  <a:lnTo>
                    <a:pt x="4644" y="47423"/>
                  </a:lnTo>
                  <a:cubicBezTo>
                    <a:pt x="4953" y="47113"/>
                    <a:pt x="5156" y="46696"/>
                    <a:pt x="5156" y="46220"/>
                  </a:cubicBezTo>
                  <a:cubicBezTo>
                    <a:pt x="5156" y="45351"/>
                    <a:pt x="4477" y="44637"/>
                    <a:pt x="3620" y="44577"/>
                  </a:cubicBezTo>
                  <a:lnTo>
                    <a:pt x="3620" y="42839"/>
                  </a:lnTo>
                  <a:lnTo>
                    <a:pt x="9180" y="38469"/>
                  </a:lnTo>
                  <a:lnTo>
                    <a:pt x="9216" y="38434"/>
                  </a:lnTo>
                  <a:lnTo>
                    <a:pt x="9216" y="24646"/>
                  </a:lnTo>
                  <a:cubicBezTo>
                    <a:pt x="9514" y="24598"/>
                    <a:pt x="9740" y="24337"/>
                    <a:pt x="9740" y="24027"/>
                  </a:cubicBezTo>
                  <a:cubicBezTo>
                    <a:pt x="9740" y="23670"/>
                    <a:pt x="9454" y="23384"/>
                    <a:pt x="9097" y="23384"/>
                  </a:cubicBezTo>
                  <a:cubicBezTo>
                    <a:pt x="8894" y="23384"/>
                    <a:pt x="8704" y="23479"/>
                    <a:pt x="8585" y="23634"/>
                  </a:cubicBezTo>
                  <a:lnTo>
                    <a:pt x="3620" y="19050"/>
                  </a:lnTo>
                  <a:lnTo>
                    <a:pt x="3620" y="8013"/>
                  </a:lnTo>
                  <a:lnTo>
                    <a:pt x="3370" y="8013"/>
                  </a:lnTo>
                  <a:lnTo>
                    <a:pt x="3370" y="18824"/>
                  </a:lnTo>
                  <a:lnTo>
                    <a:pt x="2548" y="18062"/>
                  </a:lnTo>
                  <a:lnTo>
                    <a:pt x="2548" y="1881"/>
                  </a:lnTo>
                  <a:cubicBezTo>
                    <a:pt x="3025" y="1822"/>
                    <a:pt x="3382" y="1429"/>
                    <a:pt x="3382" y="941"/>
                  </a:cubicBezTo>
                  <a:cubicBezTo>
                    <a:pt x="3382" y="417"/>
                    <a:pt x="2953" y="0"/>
                    <a:pt x="2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150354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gradFill>
          <a:gsLst>
            <a:gs pos="0">
              <a:schemeClr val="dk2"/>
            </a:gs>
            <a:gs pos="6000">
              <a:schemeClr val="accent1"/>
            </a:gs>
            <a:gs pos="14000">
              <a:schemeClr val="lt2"/>
            </a:gs>
            <a:gs pos="30000">
              <a:schemeClr val="dk1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9" name="Google Shape;899;p25"/>
          <p:cNvSpPr txBox="1">
            <a:spLocks noGrp="1"/>
          </p:cNvSpPr>
          <p:nvPr>
            <p:ph type="body" idx="1"/>
          </p:nvPr>
        </p:nvSpPr>
        <p:spPr>
          <a:xfrm>
            <a:off x="960000" y="1447233"/>
            <a:ext cx="4980400" cy="22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67">
                <a:solidFill>
                  <a:schemeClr val="lt1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>
                <a:solidFill>
                  <a:schemeClr val="lt1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■"/>
              <a:defRPr>
                <a:solidFill>
                  <a:schemeClr val="lt1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●"/>
              <a:defRPr>
                <a:solidFill>
                  <a:schemeClr val="lt1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>
                <a:solidFill>
                  <a:schemeClr val="lt1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■"/>
              <a:defRPr>
                <a:solidFill>
                  <a:schemeClr val="lt1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●"/>
              <a:defRPr>
                <a:solidFill>
                  <a:schemeClr val="lt1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>
                <a:solidFill>
                  <a:schemeClr val="lt1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200"/>
              <a:buFont typeface="Roboto Condensed Light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80607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bg>
      <p:bgPr>
        <a:gradFill>
          <a:gsLst>
            <a:gs pos="0">
              <a:schemeClr val="accent1"/>
            </a:gs>
            <a:gs pos="7000">
              <a:schemeClr val="accent2"/>
            </a:gs>
            <a:gs pos="11000">
              <a:schemeClr val="accent3"/>
            </a:gs>
            <a:gs pos="17000">
              <a:schemeClr val="dk2"/>
            </a:gs>
            <a:gs pos="25000">
              <a:schemeClr val="lt2"/>
            </a:gs>
            <a:gs pos="43000">
              <a:schemeClr val="dk1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" name="Google Shape;901;p26"/>
          <p:cNvGrpSpPr/>
          <p:nvPr/>
        </p:nvGrpSpPr>
        <p:grpSpPr>
          <a:xfrm rot="10800000">
            <a:off x="11411434" y="3136000"/>
            <a:ext cx="543700" cy="3722000"/>
            <a:chOff x="165850" y="0"/>
            <a:chExt cx="407775" cy="2791500"/>
          </a:xfrm>
        </p:grpSpPr>
        <p:cxnSp>
          <p:nvCxnSpPr>
            <p:cNvPr id="902" name="Google Shape;902;p26"/>
            <p:cNvCxnSpPr/>
            <p:nvPr/>
          </p:nvCxnSpPr>
          <p:spPr>
            <a:xfrm rot="-5400000" flipH="1">
              <a:off x="-812675" y="1086750"/>
              <a:ext cx="2454000" cy="2805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903" name="Google Shape;903;p26"/>
            <p:cNvCxnSpPr/>
            <p:nvPr/>
          </p:nvCxnSpPr>
          <p:spPr>
            <a:xfrm rot="5400000">
              <a:off x="-1003600" y="1360650"/>
              <a:ext cx="2791500" cy="702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904" name="Google Shape;904;p26"/>
            <p:cNvCxnSpPr/>
            <p:nvPr/>
          </p:nvCxnSpPr>
          <p:spPr>
            <a:xfrm>
              <a:off x="573625" y="0"/>
              <a:ext cx="0" cy="917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905" name="Google Shape;905;p26"/>
            <p:cNvCxnSpPr/>
            <p:nvPr/>
          </p:nvCxnSpPr>
          <p:spPr>
            <a:xfrm rot="5400000">
              <a:off x="-299450" y="465300"/>
              <a:ext cx="1281000" cy="3504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906" name="Google Shape;906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7" name="Google Shape;907;p26"/>
          <p:cNvSpPr txBox="1">
            <a:spLocks noGrp="1"/>
          </p:cNvSpPr>
          <p:nvPr>
            <p:ph type="body" idx="1"/>
          </p:nvPr>
        </p:nvSpPr>
        <p:spPr>
          <a:xfrm>
            <a:off x="960000" y="1447233"/>
            <a:ext cx="10272000" cy="46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67">
                <a:solidFill>
                  <a:schemeClr val="lt1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>
                <a:solidFill>
                  <a:schemeClr val="lt1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■"/>
              <a:defRPr>
                <a:solidFill>
                  <a:schemeClr val="lt1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●"/>
              <a:defRPr>
                <a:solidFill>
                  <a:schemeClr val="lt1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>
                <a:solidFill>
                  <a:schemeClr val="lt1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■"/>
              <a:defRPr>
                <a:solidFill>
                  <a:schemeClr val="lt1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●"/>
              <a:defRPr>
                <a:solidFill>
                  <a:schemeClr val="lt1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>
                <a:solidFill>
                  <a:schemeClr val="lt1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200"/>
              <a:buFont typeface="Roboto Condensed Light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36125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gradFill>
          <a:gsLst>
            <a:gs pos="0">
              <a:schemeClr val="dk2"/>
            </a:gs>
            <a:gs pos="10000">
              <a:schemeClr val="accent2"/>
            </a:gs>
            <a:gs pos="15000">
              <a:schemeClr val="accent1"/>
            </a:gs>
            <a:gs pos="27000">
              <a:schemeClr val="lt2"/>
            </a:gs>
            <a:gs pos="46000">
              <a:schemeClr val="dk1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27"/>
          <p:cNvSpPr txBox="1">
            <a:spLocks noGrp="1"/>
          </p:cNvSpPr>
          <p:nvPr>
            <p:ph type="title" hasCustomPrompt="1"/>
          </p:nvPr>
        </p:nvSpPr>
        <p:spPr>
          <a:xfrm>
            <a:off x="3628677" y="904133"/>
            <a:ext cx="4934800" cy="104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4667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0" name="Google Shape;910;p27"/>
          <p:cNvSpPr txBox="1">
            <a:spLocks noGrp="1"/>
          </p:cNvSpPr>
          <p:nvPr>
            <p:ph type="subTitle" idx="1"/>
          </p:nvPr>
        </p:nvSpPr>
        <p:spPr>
          <a:xfrm>
            <a:off x="3628532" y="1783725"/>
            <a:ext cx="4934800" cy="5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1" name="Google Shape;911;p27"/>
          <p:cNvSpPr txBox="1">
            <a:spLocks noGrp="1"/>
          </p:cNvSpPr>
          <p:nvPr>
            <p:ph type="title" idx="2" hasCustomPrompt="1"/>
          </p:nvPr>
        </p:nvSpPr>
        <p:spPr>
          <a:xfrm>
            <a:off x="3628677" y="2707400"/>
            <a:ext cx="4934800" cy="104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4667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2" name="Google Shape;912;p27"/>
          <p:cNvSpPr txBox="1">
            <a:spLocks noGrp="1"/>
          </p:cNvSpPr>
          <p:nvPr>
            <p:ph type="subTitle" idx="3"/>
          </p:nvPr>
        </p:nvSpPr>
        <p:spPr>
          <a:xfrm>
            <a:off x="3628677" y="3586992"/>
            <a:ext cx="4934800" cy="5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3" name="Google Shape;913;p27"/>
          <p:cNvSpPr txBox="1">
            <a:spLocks noGrp="1"/>
          </p:cNvSpPr>
          <p:nvPr>
            <p:ph type="title" idx="4" hasCustomPrompt="1"/>
          </p:nvPr>
        </p:nvSpPr>
        <p:spPr>
          <a:xfrm>
            <a:off x="3628677" y="4510667"/>
            <a:ext cx="4934800" cy="104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4667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4" name="Google Shape;914;p27"/>
          <p:cNvSpPr txBox="1">
            <a:spLocks noGrp="1"/>
          </p:cNvSpPr>
          <p:nvPr>
            <p:ph type="subTitle" idx="5"/>
          </p:nvPr>
        </p:nvSpPr>
        <p:spPr>
          <a:xfrm>
            <a:off x="3628677" y="5390259"/>
            <a:ext cx="4934800" cy="5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915" name="Google Shape;915;p27"/>
          <p:cNvGrpSpPr/>
          <p:nvPr/>
        </p:nvGrpSpPr>
        <p:grpSpPr>
          <a:xfrm rot="10800000">
            <a:off x="-29" y="5159918"/>
            <a:ext cx="3307567" cy="1130733"/>
            <a:chOff x="6695138" y="4153988"/>
            <a:chExt cx="2480675" cy="848050"/>
          </a:xfrm>
        </p:grpSpPr>
        <p:sp>
          <p:nvSpPr>
            <p:cNvPr id="916" name="Google Shape;916;p27"/>
            <p:cNvSpPr/>
            <p:nvPr/>
          </p:nvSpPr>
          <p:spPr>
            <a:xfrm rot="-5400000">
              <a:off x="76580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7" name="Google Shape;917;p27"/>
            <p:cNvSpPr/>
            <p:nvPr/>
          </p:nvSpPr>
          <p:spPr>
            <a:xfrm rot="-5400000">
              <a:off x="76946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8" name="Google Shape;918;p27"/>
            <p:cNvSpPr/>
            <p:nvPr/>
          </p:nvSpPr>
          <p:spPr>
            <a:xfrm rot="-5400000">
              <a:off x="7768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9" name="Google Shape;919;p27"/>
            <p:cNvSpPr/>
            <p:nvPr/>
          </p:nvSpPr>
          <p:spPr>
            <a:xfrm rot="-5400000">
              <a:off x="7731425" y="47098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27"/>
            <p:cNvSpPr/>
            <p:nvPr/>
          </p:nvSpPr>
          <p:spPr>
            <a:xfrm rot="-5400000">
              <a:off x="7549550" y="4711650"/>
              <a:ext cx="6275" cy="14900"/>
            </a:xfrm>
            <a:custGeom>
              <a:avLst/>
              <a:gdLst/>
              <a:ahLst/>
              <a:cxnLst/>
              <a:rect l="l" t="t" r="r" b="b"/>
              <a:pathLst>
                <a:path w="251" h="596" extrusionOk="0">
                  <a:moveTo>
                    <a:pt x="1" y="1"/>
                  </a:moveTo>
                  <a:lnTo>
                    <a:pt x="1" y="596"/>
                  </a:lnTo>
                  <a:lnTo>
                    <a:pt x="251" y="59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1" name="Google Shape;921;p27"/>
            <p:cNvSpPr/>
            <p:nvPr/>
          </p:nvSpPr>
          <p:spPr>
            <a:xfrm rot="-5400000">
              <a:off x="8833200" y="461742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2" name="Google Shape;922;p27"/>
            <p:cNvSpPr/>
            <p:nvPr/>
          </p:nvSpPr>
          <p:spPr>
            <a:xfrm rot="-5400000">
              <a:off x="7804800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27"/>
            <p:cNvSpPr/>
            <p:nvPr/>
          </p:nvSpPr>
          <p:spPr>
            <a:xfrm rot="-5400000">
              <a:off x="75845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27"/>
            <p:cNvSpPr/>
            <p:nvPr/>
          </p:nvSpPr>
          <p:spPr>
            <a:xfrm rot="-5400000">
              <a:off x="80984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27"/>
            <p:cNvSpPr/>
            <p:nvPr/>
          </p:nvSpPr>
          <p:spPr>
            <a:xfrm rot="-5400000">
              <a:off x="8061675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" name="Google Shape;926;p27"/>
            <p:cNvSpPr/>
            <p:nvPr/>
          </p:nvSpPr>
          <p:spPr>
            <a:xfrm rot="-5400000">
              <a:off x="80249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7" name="Google Shape;927;p27"/>
            <p:cNvSpPr/>
            <p:nvPr/>
          </p:nvSpPr>
          <p:spPr>
            <a:xfrm rot="-5400000">
              <a:off x="817181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27"/>
            <p:cNvSpPr/>
            <p:nvPr/>
          </p:nvSpPr>
          <p:spPr>
            <a:xfrm rot="-5400000">
              <a:off x="79883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27"/>
            <p:cNvSpPr/>
            <p:nvPr/>
          </p:nvSpPr>
          <p:spPr>
            <a:xfrm rot="-5400000">
              <a:off x="78781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27"/>
            <p:cNvSpPr/>
            <p:nvPr/>
          </p:nvSpPr>
          <p:spPr>
            <a:xfrm rot="-5400000">
              <a:off x="78415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1" name="Google Shape;931;p27"/>
            <p:cNvSpPr/>
            <p:nvPr/>
          </p:nvSpPr>
          <p:spPr>
            <a:xfrm rot="-5400000">
              <a:off x="79149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" name="Google Shape;932;p27"/>
            <p:cNvSpPr/>
            <p:nvPr/>
          </p:nvSpPr>
          <p:spPr>
            <a:xfrm rot="-5400000">
              <a:off x="8135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27"/>
            <p:cNvSpPr/>
            <p:nvPr/>
          </p:nvSpPr>
          <p:spPr>
            <a:xfrm rot="-5400000">
              <a:off x="762128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27"/>
            <p:cNvSpPr/>
            <p:nvPr/>
          </p:nvSpPr>
          <p:spPr>
            <a:xfrm rot="-5400000">
              <a:off x="8539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27"/>
            <p:cNvSpPr/>
            <p:nvPr/>
          </p:nvSpPr>
          <p:spPr>
            <a:xfrm rot="-5400000">
              <a:off x="8796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27"/>
            <p:cNvSpPr/>
            <p:nvPr/>
          </p:nvSpPr>
          <p:spPr>
            <a:xfrm rot="-5400000">
              <a:off x="857617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27"/>
            <p:cNvSpPr/>
            <p:nvPr/>
          </p:nvSpPr>
          <p:spPr>
            <a:xfrm rot="-5400000">
              <a:off x="86496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27"/>
            <p:cNvSpPr/>
            <p:nvPr/>
          </p:nvSpPr>
          <p:spPr>
            <a:xfrm rot="-5400000">
              <a:off x="8502950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27"/>
            <p:cNvSpPr/>
            <p:nvPr/>
          </p:nvSpPr>
          <p:spPr>
            <a:xfrm rot="-5400000">
              <a:off x="875982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27"/>
            <p:cNvSpPr/>
            <p:nvPr/>
          </p:nvSpPr>
          <p:spPr>
            <a:xfrm rot="-5400000">
              <a:off x="8723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27"/>
            <p:cNvSpPr/>
            <p:nvPr/>
          </p:nvSpPr>
          <p:spPr>
            <a:xfrm rot="-5400000">
              <a:off x="86863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27"/>
            <p:cNvSpPr/>
            <p:nvPr/>
          </p:nvSpPr>
          <p:spPr>
            <a:xfrm rot="-5400000">
              <a:off x="846618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27"/>
            <p:cNvSpPr/>
            <p:nvPr/>
          </p:nvSpPr>
          <p:spPr>
            <a:xfrm rot="-5400000">
              <a:off x="83928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27"/>
            <p:cNvSpPr/>
            <p:nvPr/>
          </p:nvSpPr>
          <p:spPr>
            <a:xfrm rot="-5400000">
              <a:off x="89433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27"/>
            <p:cNvSpPr/>
            <p:nvPr/>
          </p:nvSpPr>
          <p:spPr>
            <a:xfrm rot="-5400000">
              <a:off x="8429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27"/>
            <p:cNvSpPr/>
            <p:nvPr/>
          </p:nvSpPr>
          <p:spPr>
            <a:xfrm rot="-5400000">
              <a:off x="8279550" y="4621600"/>
              <a:ext cx="13725" cy="17300"/>
            </a:xfrm>
            <a:custGeom>
              <a:avLst/>
              <a:gdLst/>
              <a:ahLst/>
              <a:cxnLst/>
              <a:rect l="l" t="t" r="r" b="b"/>
              <a:pathLst>
                <a:path w="549" h="692" extrusionOk="0">
                  <a:moveTo>
                    <a:pt x="179" y="1"/>
                  </a:moveTo>
                  <a:lnTo>
                    <a:pt x="1" y="168"/>
                  </a:lnTo>
                  <a:lnTo>
                    <a:pt x="298" y="489"/>
                  </a:lnTo>
                  <a:lnTo>
                    <a:pt x="298" y="691"/>
                  </a:lnTo>
                  <a:lnTo>
                    <a:pt x="549" y="691"/>
                  </a:lnTo>
                  <a:lnTo>
                    <a:pt x="549" y="39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27"/>
            <p:cNvSpPr/>
            <p:nvPr/>
          </p:nvSpPr>
          <p:spPr>
            <a:xfrm rot="-5400000">
              <a:off x="89799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27"/>
            <p:cNvSpPr/>
            <p:nvPr/>
          </p:nvSpPr>
          <p:spPr>
            <a:xfrm rot="-5400000">
              <a:off x="88699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27"/>
            <p:cNvSpPr/>
            <p:nvPr/>
          </p:nvSpPr>
          <p:spPr>
            <a:xfrm rot="-5400000">
              <a:off x="8224038" y="4669363"/>
              <a:ext cx="16700" cy="17600"/>
            </a:xfrm>
            <a:custGeom>
              <a:avLst/>
              <a:gdLst/>
              <a:ahLst/>
              <a:cxnLst/>
              <a:rect l="l" t="t" r="r" b="b"/>
              <a:pathLst>
                <a:path w="668" h="704" extrusionOk="0">
                  <a:moveTo>
                    <a:pt x="179" y="1"/>
                  </a:moveTo>
                  <a:lnTo>
                    <a:pt x="0" y="168"/>
                  </a:lnTo>
                  <a:lnTo>
                    <a:pt x="489" y="703"/>
                  </a:lnTo>
                  <a:lnTo>
                    <a:pt x="667" y="549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27"/>
            <p:cNvSpPr/>
            <p:nvPr/>
          </p:nvSpPr>
          <p:spPr>
            <a:xfrm rot="-5400000">
              <a:off x="8906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27"/>
            <p:cNvSpPr/>
            <p:nvPr/>
          </p:nvSpPr>
          <p:spPr>
            <a:xfrm rot="-5400000">
              <a:off x="8356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27"/>
            <p:cNvSpPr/>
            <p:nvPr/>
          </p:nvSpPr>
          <p:spPr>
            <a:xfrm rot="-5400000">
              <a:off x="8250975" y="4644525"/>
              <a:ext cx="17000" cy="17575"/>
            </a:xfrm>
            <a:custGeom>
              <a:avLst/>
              <a:gdLst/>
              <a:ahLst/>
              <a:cxnLst/>
              <a:rect l="l" t="t" r="r" b="b"/>
              <a:pathLst>
                <a:path w="680" h="703" extrusionOk="0">
                  <a:moveTo>
                    <a:pt x="179" y="0"/>
                  </a:moveTo>
                  <a:lnTo>
                    <a:pt x="1" y="167"/>
                  </a:lnTo>
                  <a:lnTo>
                    <a:pt x="489" y="703"/>
                  </a:lnTo>
                  <a:lnTo>
                    <a:pt x="679" y="5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27"/>
            <p:cNvSpPr/>
            <p:nvPr/>
          </p:nvSpPr>
          <p:spPr>
            <a:xfrm rot="-5400000">
              <a:off x="83192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27"/>
            <p:cNvSpPr/>
            <p:nvPr/>
          </p:nvSpPr>
          <p:spPr>
            <a:xfrm rot="-5400000">
              <a:off x="8273588" y="4099813"/>
              <a:ext cx="214950" cy="1589500"/>
            </a:xfrm>
            <a:custGeom>
              <a:avLst/>
              <a:gdLst/>
              <a:ahLst/>
              <a:cxnLst/>
              <a:rect l="l" t="t" r="r" b="b"/>
              <a:pathLst>
                <a:path w="8598" h="63580" extrusionOk="0">
                  <a:moveTo>
                    <a:pt x="2644" y="23123"/>
                  </a:moveTo>
                  <a:cubicBezTo>
                    <a:pt x="2989" y="23123"/>
                    <a:pt x="3299" y="23242"/>
                    <a:pt x="3537" y="23444"/>
                  </a:cubicBezTo>
                  <a:lnTo>
                    <a:pt x="3215" y="23777"/>
                  </a:lnTo>
                  <a:cubicBezTo>
                    <a:pt x="3061" y="23658"/>
                    <a:pt x="2858" y="23587"/>
                    <a:pt x="2644" y="23587"/>
                  </a:cubicBezTo>
                  <a:cubicBezTo>
                    <a:pt x="2120" y="23587"/>
                    <a:pt x="1691" y="24004"/>
                    <a:pt x="1691" y="24528"/>
                  </a:cubicBezTo>
                  <a:cubicBezTo>
                    <a:pt x="1691" y="25016"/>
                    <a:pt x="2061" y="25409"/>
                    <a:pt x="2525" y="25468"/>
                  </a:cubicBezTo>
                  <a:lnTo>
                    <a:pt x="2525" y="25933"/>
                  </a:lnTo>
                  <a:cubicBezTo>
                    <a:pt x="1799" y="25873"/>
                    <a:pt x="1227" y="25266"/>
                    <a:pt x="1227" y="24528"/>
                  </a:cubicBezTo>
                  <a:cubicBezTo>
                    <a:pt x="1227" y="23754"/>
                    <a:pt x="1870" y="23123"/>
                    <a:pt x="2644" y="23123"/>
                  </a:cubicBezTo>
                  <a:close/>
                  <a:moveTo>
                    <a:pt x="3716" y="23611"/>
                  </a:moveTo>
                  <a:cubicBezTo>
                    <a:pt x="3930" y="23861"/>
                    <a:pt x="4061" y="24182"/>
                    <a:pt x="4061" y="24528"/>
                  </a:cubicBezTo>
                  <a:cubicBezTo>
                    <a:pt x="4061" y="25266"/>
                    <a:pt x="3489" y="25873"/>
                    <a:pt x="2763" y="25933"/>
                  </a:cubicBezTo>
                  <a:lnTo>
                    <a:pt x="2763" y="25468"/>
                  </a:lnTo>
                  <a:cubicBezTo>
                    <a:pt x="3227" y="25409"/>
                    <a:pt x="3596" y="25016"/>
                    <a:pt x="3596" y="24528"/>
                  </a:cubicBezTo>
                  <a:cubicBezTo>
                    <a:pt x="3596" y="24313"/>
                    <a:pt x="3513" y="24111"/>
                    <a:pt x="3394" y="23944"/>
                  </a:cubicBezTo>
                  <a:lnTo>
                    <a:pt x="3716" y="23611"/>
                  </a:lnTo>
                  <a:close/>
                  <a:moveTo>
                    <a:pt x="4620" y="47959"/>
                  </a:moveTo>
                  <a:lnTo>
                    <a:pt x="4978" y="48316"/>
                  </a:lnTo>
                  <a:cubicBezTo>
                    <a:pt x="4942" y="48423"/>
                    <a:pt x="4918" y="48519"/>
                    <a:pt x="4918" y="48638"/>
                  </a:cubicBezTo>
                  <a:cubicBezTo>
                    <a:pt x="4918" y="49078"/>
                    <a:pt x="5216" y="49447"/>
                    <a:pt x="5632" y="49554"/>
                  </a:cubicBezTo>
                  <a:lnTo>
                    <a:pt x="5632" y="50031"/>
                  </a:lnTo>
                  <a:cubicBezTo>
                    <a:pt x="4966" y="49912"/>
                    <a:pt x="4454" y="49340"/>
                    <a:pt x="4454" y="48638"/>
                  </a:cubicBezTo>
                  <a:cubicBezTo>
                    <a:pt x="4454" y="48388"/>
                    <a:pt x="4513" y="48161"/>
                    <a:pt x="4620" y="47959"/>
                  </a:cubicBezTo>
                  <a:close/>
                  <a:moveTo>
                    <a:pt x="5871" y="47221"/>
                  </a:moveTo>
                  <a:cubicBezTo>
                    <a:pt x="6644" y="47221"/>
                    <a:pt x="7275" y="47864"/>
                    <a:pt x="7275" y="48638"/>
                  </a:cubicBezTo>
                  <a:cubicBezTo>
                    <a:pt x="7275" y="49412"/>
                    <a:pt x="6644" y="50043"/>
                    <a:pt x="5871" y="50055"/>
                  </a:cubicBezTo>
                  <a:lnTo>
                    <a:pt x="5871" y="49590"/>
                  </a:lnTo>
                  <a:cubicBezTo>
                    <a:pt x="6394" y="49578"/>
                    <a:pt x="6811" y="49162"/>
                    <a:pt x="6811" y="48638"/>
                  </a:cubicBezTo>
                  <a:cubicBezTo>
                    <a:pt x="6811" y="48114"/>
                    <a:pt x="6394" y="47685"/>
                    <a:pt x="5871" y="47685"/>
                  </a:cubicBezTo>
                  <a:cubicBezTo>
                    <a:pt x="5549" y="47685"/>
                    <a:pt x="5263" y="47852"/>
                    <a:pt x="5097" y="48090"/>
                  </a:cubicBezTo>
                  <a:lnTo>
                    <a:pt x="4763" y="47757"/>
                  </a:lnTo>
                  <a:cubicBezTo>
                    <a:pt x="5025" y="47435"/>
                    <a:pt x="5418" y="47221"/>
                    <a:pt x="5871" y="47221"/>
                  </a:cubicBezTo>
                  <a:close/>
                  <a:moveTo>
                    <a:pt x="6311" y="1"/>
                  </a:moveTo>
                  <a:cubicBezTo>
                    <a:pt x="5787" y="1"/>
                    <a:pt x="5370" y="417"/>
                    <a:pt x="5370" y="941"/>
                  </a:cubicBezTo>
                  <a:cubicBezTo>
                    <a:pt x="5370" y="1382"/>
                    <a:pt x="5668" y="1751"/>
                    <a:pt x="6073" y="1858"/>
                  </a:cubicBezTo>
                  <a:lnTo>
                    <a:pt x="6073" y="20860"/>
                  </a:lnTo>
                  <a:lnTo>
                    <a:pt x="3716" y="23266"/>
                  </a:lnTo>
                  <a:cubicBezTo>
                    <a:pt x="3430" y="23015"/>
                    <a:pt x="3049" y="22873"/>
                    <a:pt x="2644" y="22873"/>
                  </a:cubicBezTo>
                  <a:cubicBezTo>
                    <a:pt x="1918" y="22873"/>
                    <a:pt x="1287" y="23349"/>
                    <a:pt x="1072" y="24016"/>
                  </a:cubicBezTo>
                  <a:lnTo>
                    <a:pt x="1072" y="15586"/>
                  </a:lnTo>
                  <a:cubicBezTo>
                    <a:pt x="1537" y="15526"/>
                    <a:pt x="1894" y="15134"/>
                    <a:pt x="1894" y="14645"/>
                  </a:cubicBezTo>
                  <a:cubicBezTo>
                    <a:pt x="1894" y="14122"/>
                    <a:pt x="1477" y="13693"/>
                    <a:pt x="953" y="13693"/>
                  </a:cubicBezTo>
                  <a:cubicBezTo>
                    <a:pt x="429" y="13693"/>
                    <a:pt x="1" y="14122"/>
                    <a:pt x="1" y="14645"/>
                  </a:cubicBezTo>
                  <a:cubicBezTo>
                    <a:pt x="1" y="15134"/>
                    <a:pt x="358" y="15526"/>
                    <a:pt x="834" y="15586"/>
                  </a:cubicBezTo>
                  <a:lnTo>
                    <a:pt x="834" y="43399"/>
                  </a:lnTo>
                  <a:cubicBezTo>
                    <a:pt x="537" y="43458"/>
                    <a:pt x="310" y="43720"/>
                    <a:pt x="310" y="44030"/>
                  </a:cubicBezTo>
                  <a:cubicBezTo>
                    <a:pt x="310" y="44387"/>
                    <a:pt x="596" y="44673"/>
                    <a:pt x="953" y="44673"/>
                  </a:cubicBezTo>
                  <a:cubicBezTo>
                    <a:pt x="1084" y="44673"/>
                    <a:pt x="1203" y="44637"/>
                    <a:pt x="1299" y="44566"/>
                  </a:cubicBezTo>
                  <a:lnTo>
                    <a:pt x="4454" y="47780"/>
                  </a:lnTo>
                  <a:cubicBezTo>
                    <a:pt x="4299" y="48030"/>
                    <a:pt x="4216" y="48328"/>
                    <a:pt x="4216" y="48638"/>
                  </a:cubicBezTo>
                  <a:cubicBezTo>
                    <a:pt x="4216" y="49471"/>
                    <a:pt x="4835" y="50162"/>
                    <a:pt x="5632" y="50269"/>
                  </a:cubicBezTo>
                  <a:lnTo>
                    <a:pt x="5632" y="63556"/>
                  </a:lnTo>
                  <a:lnTo>
                    <a:pt x="5871" y="63556"/>
                  </a:lnTo>
                  <a:lnTo>
                    <a:pt x="5871" y="50293"/>
                  </a:lnTo>
                  <a:cubicBezTo>
                    <a:pt x="6787" y="50293"/>
                    <a:pt x="7526" y="49543"/>
                    <a:pt x="7526" y="48638"/>
                  </a:cubicBezTo>
                  <a:cubicBezTo>
                    <a:pt x="7526" y="47721"/>
                    <a:pt x="6775" y="46983"/>
                    <a:pt x="5871" y="46983"/>
                  </a:cubicBezTo>
                  <a:cubicBezTo>
                    <a:pt x="5359" y="46983"/>
                    <a:pt x="4894" y="47209"/>
                    <a:pt x="4597" y="47578"/>
                  </a:cubicBezTo>
                  <a:lnTo>
                    <a:pt x="1477" y="44399"/>
                  </a:lnTo>
                  <a:cubicBezTo>
                    <a:pt x="1549" y="44292"/>
                    <a:pt x="1596" y="44173"/>
                    <a:pt x="1596" y="44030"/>
                  </a:cubicBezTo>
                  <a:cubicBezTo>
                    <a:pt x="1596" y="43720"/>
                    <a:pt x="1370" y="43458"/>
                    <a:pt x="1072" y="43399"/>
                  </a:cubicBezTo>
                  <a:lnTo>
                    <a:pt x="1072" y="25040"/>
                  </a:lnTo>
                  <a:cubicBezTo>
                    <a:pt x="1275" y="25671"/>
                    <a:pt x="1846" y="26123"/>
                    <a:pt x="2525" y="26171"/>
                  </a:cubicBezTo>
                  <a:lnTo>
                    <a:pt x="2525" y="34957"/>
                  </a:lnTo>
                  <a:lnTo>
                    <a:pt x="7537" y="44220"/>
                  </a:lnTo>
                  <a:cubicBezTo>
                    <a:pt x="7406" y="44340"/>
                    <a:pt x="7311" y="44506"/>
                    <a:pt x="7311" y="44697"/>
                  </a:cubicBezTo>
                  <a:cubicBezTo>
                    <a:pt x="7311" y="45054"/>
                    <a:pt x="7609" y="45340"/>
                    <a:pt x="7954" y="45340"/>
                  </a:cubicBezTo>
                  <a:lnTo>
                    <a:pt x="7954" y="63580"/>
                  </a:lnTo>
                  <a:lnTo>
                    <a:pt x="8204" y="63580"/>
                  </a:lnTo>
                  <a:lnTo>
                    <a:pt x="8204" y="45292"/>
                  </a:lnTo>
                  <a:cubicBezTo>
                    <a:pt x="8430" y="45197"/>
                    <a:pt x="8597" y="44971"/>
                    <a:pt x="8597" y="44697"/>
                  </a:cubicBezTo>
                  <a:cubicBezTo>
                    <a:pt x="8597" y="44340"/>
                    <a:pt x="8311" y="44054"/>
                    <a:pt x="7954" y="44054"/>
                  </a:cubicBezTo>
                  <a:lnTo>
                    <a:pt x="7966" y="44066"/>
                  </a:lnTo>
                  <a:cubicBezTo>
                    <a:pt x="7883" y="44066"/>
                    <a:pt x="7811" y="44078"/>
                    <a:pt x="7740" y="44101"/>
                  </a:cubicBezTo>
                  <a:lnTo>
                    <a:pt x="2763" y="34910"/>
                  </a:lnTo>
                  <a:lnTo>
                    <a:pt x="2763" y="26183"/>
                  </a:lnTo>
                  <a:cubicBezTo>
                    <a:pt x="3620" y="26123"/>
                    <a:pt x="4299" y="25409"/>
                    <a:pt x="4299" y="24528"/>
                  </a:cubicBezTo>
                  <a:cubicBezTo>
                    <a:pt x="4299" y="24111"/>
                    <a:pt x="4144" y="23730"/>
                    <a:pt x="3894" y="23444"/>
                  </a:cubicBezTo>
                  <a:lnTo>
                    <a:pt x="6275" y="21003"/>
                  </a:lnTo>
                  <a:lnTo>
                    <a:pt x="6311" y="20968"/>
                  </a:lnTo>
                  <a:lnTo>
                    <a:pt x="6311" y="8502"/>
                  </a:lnTo>
                  <a:lnTo>
                    <a:pt x="6716" y="9026"/>
                  </a:lnTo>
                  <a:lnTo>
                    <a:pt x="6918" y="8883"/>
                  </a:lnTo>
                  <a:lnTo>
                    <a:pt x="6466" y="8299"/>
                  </a:lnTo>
                  <a:lnTo>
                    <a:pt x="6311" y="8407"/>
                  </a:lnTo>
                  <a:lnTo>
                    <a:pt x="6311" y="1894"/>
                  </a:lnTo>
                  <a:cubicBezTo>
                    <a:pt x="6835" y="1894"/>
                    <a:pt x="7264" y="1465"/>
                    <a:pt x="7264" y="941"/>
                  </a:cubicBezTo>
                  <a:cubicBezTo>
                    <a:pt x="7264" y="429"/>
                    <a:pt x="6835" y="1"/>
                    <a:pt x="6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27"/>
            <p:cNvSpPr/>
            <p:nvPr/>
          </p:nvSpPr>
          <p:spPr>
            <a:xfrm rot="-5400000">
              <a:off x="7823700" y="4806000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203" y="0"/>
                  </a:moveTo>
                  <a:lnTo>
                    <a:pt x="0" y="143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27"/>
            <p:cNvSpPr/>
            <p:nvPr/>
          </p:nvSpPr>
          <p:spPr>
            <a:xfrm rot="-5400000">
              <a:off x="7911500" y="473872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191" y="1"/>
                  </a:moveTo>
                  <a:lnTo>
                    <a:pt x="0" y="144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27"/>
            <p:cNvSpPr/>
            <p:nvPr/>
          </p:nvSpPr>
          <p:spPr>
            <a:xfrm rot="-5400000">
              <a:off x="7942913" y="4712388"/>
              <a:ext cx="17575" cy="24725"/>
            </a:xfrm>
            <a:custGeom>
              <a:avLst/>
              <a:gdLst/>
              <a:ahLst/>
              <a:cxnLst/>
              <a:rect l="l" t="t" r="r" b="b"/>
              <a:pathLst>
                <a:path w="703" h="989" extrusionOk="0">
                  <a:moveTo>
                    <a:pt x="191" y="1"/>
                  </a:moveTo>
                  <a:lnTo>
                    <a:pt x="0" y="143"/>
                  </a:lnTo>
                  <a:lnTo>
                    <a:pt x="441" y="727"/>
                  </a:lnTo>
                  <a:lnTo>
                    <a:pt x="453" y="727"/>
                  </a:lnTo>
                  <a:lnTo>
                    <a:pt x="453" y="989"/>
                  </a:lnTo>
                  <a:lnTo>
                    <a:pt x="703" y="989"/>
                  </a:lnTo>
                  <a:lnTo>
                    <a:pt x="703" y="251"/>
                  </a:lnTo>
                  <a:lnTo>
                    <a:pt x="453" y="251"/>
                  </a:lnTo>
                  <a:lnTo>
                    <a:pt x="453" y="34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27"/>
            <p:cNvSpPr/>
            <p:nvPr/>
          </p:nvSpPr>
          <p:spPr>
            <a:xfrm rot="-5400000">
              <a:off x="82026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27"/>
            <p:cNvSpPr/>
            <p:nvPr/>
          </p:nvSpPr>
          <p:spPr>
            <a:xfrm rot="-5400000">
              <a:off x="8732750" y="4677400"/>
              <a:ext cx="10425" cy="18500"/>
            </a:xfrm>
            <a:custGeom>
              <a:avLst/>
              <a:gdLst/>
              <a:ahLst/>
              <a:cxnLst/>
              <a:rect l="l" t="t" r="r" b="b"/>
              <a:pathLst>
                <a:path w="417" h="740" extrusionOk="0">
                  <a:moveTo>
                    <a:pt x="202" y="1"/>
                  </a:moveTo>
                  <a:lnTo>
                    <a:pt x="0" y="382"/>
                  </a:lnTo>
                  <a:lnTo>
                    <a:pt x="0" y="739"/>
                  </a:lnTo>
                  <a:lnTo>
                    <a:pt x="238" y="739"/>
                  </a:lnTo>
                  <a:lnTo>
                    <a:pt x="238" y="441"/>
                  </a:lnTo>
                  <a:lnTo>
                    <a:pt x="417" y="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27"/>
            <p:cNvSpPr/>
            <p:nvPr/>
          </p:nvSpPr>
          <p:spPr>
            <a:xfrm rot="-5400000">
              <a:off x="7882188" y="4760888"/>
              <a:ext cx="16100" cy="18500"/>
            </a:xfrm>
            <a:custGeom>
              <a:avLst/>
              <a:gdLst/>
              <a:ahLst/>
              <a:cxnLst/>
              <a:rect l="l" t="t" r="r" b="b"/>
              <a:pathLst>
                <a:path w="644" h="740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27"/>
            <p:cNvSpPr/>
            <p:nvPr/>
          </p:nvSpPr>
          <p:spPr>
            <a:xfrm rot="-5400000">
              <a:off x="8057213" y="4626963"/>
              <a:ext cx="16075" cy="18475"/>
            </a:xfrm>
            <a:custGeom>
              <a:avLst/>
              <a:gdLst/>
              <a:ahLst/>
              <a:cxnLst/>
              <a:rect l="l" t="t" r="r" b="b"/>
              <a:pathLst>
                <a:path w="643" h="739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27"/>
            <p:cNvSpPr/>
            <p:nvPr/>
          </p:nvSpPr>
          <p:spPr>
            <a:xfrm rot="-5400000">
              <a:off x="8698663" y="4661488"/>
              <a:ext cx="14325" cy="19075"/>
            </a:xfrm>
            <a:custGeom>
              <a:avLst/>
              <a:gdLst/>
              <a:ahLst/>
              <a:cxnLst/>
              <a:rect l="l" t="t" r="r" b="b"/>
              <a:pathLst>
                <a:path w="573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27"/>
            <p:cNvSpPr/>
            <p:nvPr/>
          </p:nvSpPr>
          <p:spPr>
            <a:xfrm rot="-5400000">
              <a:off x="8634675" y="462577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27"/>
            <p:cNvSpPr/>
            <p:nvPr/>
          </p:nvSpPr>
          <p:spPr>
            <a:xfrm rot="-5400000">
              <a:off x="7969100" y="4694225"/>
              <a:ext cx="16100" cy="18475"/>
            </a:xfrm>
            <a:custGeom>
              <a:avLst/>
              <a:gdLst/>
              <a:ahLst/>
              <a:cxnLst/>
              <a:rect l="l" t="t" r="r" b="b"/>
              <a:pathLst>
                <a:path w="644" h="739" extrusionOk="0">
                  <a:moveTo>
                    <a:pt x="191" y="1"/>
                  </a:moveTo>
                  <a:lnTo>
                    <a:pt x="0" y="155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27"/>
            <p:cNvSpPr/>
            <p:nvPr/>
          </p:nvSpPr>
          <p:spPr>
            <a:xfrm rot="-5400000">
              <a:off x="8666825" y="464362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7" y="0"/>
                  </a:moveTo>
                  <a:lnTo>
                    <a:pt x="0" y="643"/>
                  </a:lnTo>
                  <a:lnTo>
                    <a:pt x="214" y="762"/>
                  </a:lnTo>
                  <a:lnTo>
                    <a:pt x="572" y="11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27"/>
            <p:cNvSpPr/>
            <p:nvPr/>
          </p:nvSpPr>
          <p:spPr>
            <a:xfrm rot="-5400000">
              <a:off x="834936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27"/>
            <p:cNvSpPr/>
            <p:nvPr/>
          </p:nvSpPr>
          <p:spPr>
            <a:xfrm rot="-5400000">
              <a:off x="838611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27"/>
            <p:cNvSpPr/>
            <p:nvPr/>
          </p:nvSpPr>
          <p:spPr>
            <a:xfrm rot="-5400000">
              <a:off x="842273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27"/>
            <p:cNvSpPr/>
            <p:nvPr/>
          </p:nvSpPr>
          <p:spPr>
            <a:xfrm rot="-5400000">
              <a:off x="8532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27"/>
            <p:cNvSpPr/>
            <p:nvPr/>
          </p:nvSpPr>
          <p:spPr>
            <a:xfrm rot="-5400000">
              <a:off x="84961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27"/>
            <p:cNvSpPr/>
            <p:nvPr/>
          </p:nvSpPr>
          <p:spPr>
            <a:xfrm rot="-5400000">
              <a:off x="84594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27"/>
            <p:cNvSpPr/>
            <p:nvPr/>
          </p:nvSpPr>
          <p:spPr>
            <a:xfrm rot="-5400000">
              <a:off x="8091600" y="4608650"/>
              <a:ext cx="6550" cy="19975"/>
            </a:xfrm>
            <a:custGeom>
              <a:avLst/>
              <a:gdLst/>
              <a:ahLst/>
              <a:cxnLst/>
              <a:rect l="l" t="t" r="r" b="b"/>
              <a:pathLst>
                <a:path w="262" h="799" extrusionOk="0">
                  <a:moveTo>
                    <a:pt x="191" y="1"/>
                  </a:moveTo>
                  <a:lnTo>
                    <a:pt x="0" y="155"/>
                  </a:lnTo>
                  <a:lnTo>
                    <a:pt x="12" y="179"/>
                  </a:lnTo>
                  <a:lnTo>
                    <a:pt x="12" y="798"/>
                  </a:lnTo>
                  <a:lnTo>
                    <a:pt x="262" y="798"/>
                  </a:lnTo>
                  <a:lnTo>
                    <a:pt x="262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27"/>
            <p:cNvSpPr/>
            <p:nvPr/>
          </p:nvSpPr>
          <p:spPr>
            <a:xfrm rot="-5400000">
              <a:off x="831273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27"/>
            <p:cNvSpPr/>
            <p:nvPr/>
          </p:nvSpPr>
          <p:spPr>
            <a:xfrm rot="-5400000">
              <a:off x="8165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27"/>
            <p:cNvSpPr/>
            <p:nvPr/>
          </p:nvSpPr>
          <p:spPr>
            <a:xfrm rot="-5400000">
              <a:off x="81290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27"/>
            <p:cNvSpPr/>
            <p:nvPr/>
          </p:nvSpPr>
          <p:spPr>
            <a:xfrm rot="-5400000">
              <a:off x="827598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27"/>
            <p:cNvSpPr/>
            <p:nvPr/>
          </p:nvSpPr>
          <p:spPr>
            <a:xfrm rot="-5400000">
              <a:off x="82392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27"/>
            <p:cNvSpPr/>
            <p:nvPr/>
          </p:nvSpPr>
          <p:spPr>
            <a:xfrm rot="-5400000">
              <a:off x="85696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27"/>
            <p:cNvSpPr/>
            <p:nvPr/>
          </p:nvSpPr>
          <p:spPr>
            <a:xfrm rot="-5400000">
              <a:off x="8918475" y="46797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27"/>
            <p:cNvSpPr/>
            <p:nvPr/>
          </p:nvSpPr>
          <p:spPr>
            <a:xfrm rot="-5400000">
              <a:off x="87717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0" y="73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27"/>
            <p:cNvSpPr/>
            <p:nvPr/>
          </p:nvSpPr>
          <p:spPr>
            <a:xfrm rot="-5400000">
              <a:off x="8881863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27"/>
            <p:cNvSpPr/>
            <p:nvPr/>
          </p:nvSpPr>
          <p:spPr>
            <a:xfrm rot="-5400000">
              <a:off x="8955238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0" y="72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27"/>
            <p:cNvSpPr/>
            <p:nvPr/>
          </p:nvSpPr>
          <p:spPr>
            <a:xfrm rot="-5400000">
              <a:off x="88083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27"/>
            <p:cNvSpPr/>
            <p:nvPr/>
          </p:nvSpPr>
          <p:spPr>
            <a:xfrm rot="-5400000">
              <a:off x="8845113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0" y="72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27"/>
            <p:cNvSpPr/>
            <p:nvPr/>
          </p:nvSpPr>
          <p:spPr>
            <a:xfrm rot="-5400000">
              <a:off x="7853025" y="4783525"/>
              <a:ext cx="15800" cy="18175"/>
            </a:xfrm>
            <a:custGeom>
              <a:avLst/>
              <a:gdLst/>
              <a:ahLst/>
              <a:cxnLst/>
              <a:rect l="l" t="t" r="r" b="b"/>
              <a:pathLst>
                <a:path w="632" h="727" extrusionOk="0">
                  <a:moveTo>
                    <a:pt x="191" y="0"/>
                  </a:moveTo>
                  <a:lnTo>
                    <a:pt x="0" y="143"/>
                  </a:lnTo>
                  <a:lnTo>
                    <a:pt x="441" y="726"/>
                  </a:lnTo>
                  <a:lnTo>
                    <a:pt x="631" y="58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27"/>
            <p:cNvSpPr/>
            <p:nvPr/>
          </p:nvSpPr>
          <p:spPr>
            <a:xfrm rot="-5400000">
              <a:off x="899198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27"/>
            <p:cNvSpPr/>
            <p:nvPr/>
          </p:nvSpPr>
          <p:spPr>
            <a:xfrm rot="-5400000">
              <a:off x="8605500" y="4610000"/>
              <a:ext cx="14300" cy="25025"/>
            </a:xfrm>
            <a:custGeom>
              <a:avLst/>
              <a:gdLst/>
              <a:ahLst/>
              <a:cxnLst/>
              <a:rect l="l" t="t" r="r" b="b"/>
              <a:pathLst>
                <a:path w="572" h="1001" extrusionOk="0">
                  <a:moveTo>
                    <a:pt x="322" y="0"/>
                  </a:moveTo>
                  <a:lnTo>
                    <a:pt x="322" y="393"/>
                  </a:lnTo>
                  <a:lnTo>
                    <a:pt x="251" y="536"/>
                  </a:lnTo>
                  <a:lnTo>
                    <a:pt x="251" y="274"/>
                  </a:lnTo>
                  <a:lnTo>
                    <a:pt x="0" y="274"/>
                  </a:lnTo>
                  <a:lnTo>
                    <a:pt x="0" y="1000"/>
                  </a:lnTo>
                  <a:lnTo>
                    <a:pt x="251" y="1000"/>
                  </a:lnTo>
                  <a:lnTo>
                    <a:pt x="251" y="667"/>
                  </a:lnTo>
                  <a:lnTo>
                    <a:pt x="405" y="762"/>
                  </a:lnTo>
                  <a:lnTo>
                    <a:pt x="572" y="453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27"/>
            <p:cNvSpPr/>
            <p:nvPr/>
          </p:nvSpPr>
          <p:spPr>
            <a:xfrm rot="-5400000">
              <a:off x="8057350" y="3661525"/>
              <a:ext cx="255425" cy="1981500"/>
            </a:xfrm>
            <a:custGeom>
              <a:avLst/>
              <a:gdLst/>
              <a:ahLst/>
              <a:cxnLst/>
              <a:rect l="l" t="t" r="r" b="b"/>
              <a:pathLst>
                <a:path w="10217" h="79260" extrusionOk="0">
                  <a:moveTo>
                    <a:pt x="5240" y="238"/>
                  </a:moveTo>
                  <a:cubicBezTo>
                    <a:pt x="6013" y="238"/>
                    <a:pt x="6645" y="881"/>
                    <a:pt x="6645" y="1655"/>
                  </a:cubicBezTo>
                  <a:cubicBezTo>
                    <a:pt x="6645" y="2393"/>
                    <a:pt x="6073" y="3001"/>
                    <a:pt x="5359" y="3060"/>
                  </a:cubicBezTo>
                  <a:lnTo>
                    <a:pt x="5359" y="2596"/>
                  </a:lnTo>
                  <a:cubicBezTo>
                    <a:pt x="5823" y="2536"/>
                    <a:pt x="6180" y="2143"/>
                    <a:pt x="6180" y="1655"/>
                  </a:cubicBezTo>
                  <a:cubicBezTo>
                    <a:pt x="6180" y="1131"/>
                    <a:pt x="5763" y="703"/>
                    <a:pt x="5240" y="703"/>
                  </a:cubicBezTo>
                  <a:cubicBezTo>
                    <a:pt x="4716" y="703"/>
                    <a:pt x="4287" y="1131"/>
                    <a:pt x="4287" y="1655"/>
                  </a:cubicBezTo>
                  <a:cubicBezTo>
                    <a:pt x="4287" y="2143"/>
                    <a:pt x="4644" y="2536"/>
                    <a:pt x="5109" y="2596"/>
                  </a:cubicBezTo>
                  <a:lnTo>
                    <a:pt x="5109" y="3060"/>
                  </a:lnTo>
                  <a:cubicBezTo>
                    <a:pt x="4394" y="3001"/>
                    <a:pt x="3823" y="2393"/>
                    <a:pt x="3823" y="1655"/>
                  </a:cubicBezTo>
                  <a:cubicBezTo>
                    <a:pt x="3823" y="881"/>
                    <a:pt x="4454" y="238"/>
                    <a:pt x="5240" y="238"/>
                  </a:cubicBezTo>
                  <a:close/>
                  <a:moveTo>
                    <a:pt x="3704" y="34993"/>
                  </a:moveTo>
                  <a:lnTo>
                    <a:pt x="3704" y="39088"/>
                  </a:lnTo>
                  <a:cubicBezTo>
                    <a:pt x="3620" y="39112"/>
                    <a:pt x="3537" y="39136"/>
                    <a:pt x="3466" y="39196"/>
                  </a:cubicBezTo>
                  <a:lnTo>
                    <a:pt x="3466" y="35183"/>
                  </a:lnTo>
                  <a:lnTo>
                    <a:pt x="3704" y="34993"/>
                  </a:lnTo>
                  <a:close/>
                  <a:moveTo>
                    <a:pt x="5240" y="0"/>
                  </a:moveTo>
                  <a:cubicBezTo>
                    <a:pt x="4323" y="0"/>
                    <a:pt x="3573" y="738"/>
                    <a:pt x="3573" y="1655"/>
                  </a:cubicBezTo>
                  <a:cubicBezTo>
                    <a:pt x="3573" y="2572"/>
                    <a:pt x="4251" y="3239"/>
                    <a:pt x="5109" y="3310"/>
                  </a:cubicBezTo>
                  <a:lnTo>
                    <a:pt x="5109" y="21229"/>
                  </a:lnTo>
                  <a:lnTo>
                    <a:pt x="9002" y="24408"/>
                  </a:lnTo>
                  <a:cubicBezTo>
                    <a:pt x="8954" y="24503"/>
                    <a:pt x="8931" y="24599"/>
                    <a:pt x="8931" y="24706"/>
                  </a:cubicBezTo>
                  <a:cubicBezTo>
                    <a:pt x="8931" y="25015"/>
                    <a:pt x="9145" y="25277"/>
                    <a:pt x="9442" y="25337"/>
                  </a:cubicBezTo>
                  <a:lnTo>
                    <a:pt x="9442" y="29980"/>
                  </a:lnTo>
                  <a:lnTo>
                    <a:pt x="4978" y="33623"/>
                  </a:lnTo>
                  <a:lnTo>
                    <a:pt x="4728" y="33302"/>
                  </a:lnTo>
                  <a:lnTo>
                    <a:pt x="4537" y="33445"/>
                  </a:lnTo>
                  <a:lnTo>
                    <a:pt x="4787" y="33778"/>
                  </a:lnTo>
                  <a:lnTo>
                    <a:pt x="3954" y="34469"/>
                  </a:lnTo>
                  <a:lnTo>
                    <a:pt x="3954" y="32683"/>
                  </a:lnTo>
                  <a:lnTo>
                    <a:pt x="4085" y="32861"/>
                  </a:lnTo>
                  <a:lnTo>
                    <a:pt x="4275" y="32719"/>
                  </a:lnTo>
                  <a:lnTo>
                    <a:pt x="3954" y="32278"/>
                  </a:lnTo>
                  <a:lnTo>
                    <a:pt x="3954" y="14026"/>
                  </a:lnTo>
                  <a:lnTo>
                    <a:pt x="3704" y="14026"/>
                  </a:lnTo>
                  <a:lnTo>
                    <a:pt x="3704" y="32230"/>
                  </a:lnTo>
                  <a:lnTo>
                    <a:pt x="3644" y="32278"/>
                  </a:lnTo>
                  <a:lnTo>
                    <a:pt x="3704" y="32361"/>
                  </a:lnTo>
                  <a:lnTo>
                    <a:pt x="3704" y="34671"/>
                  </a:lnTo>
                  <a:lnTo>
                    <a:pt x="3216" y="35064"/>
                  </a:lnTo>
                  <a:lnTo>
                    <a:pt x="3216" y="39517"/>
                  </a:lnTo>
                  <a:cubicBezTo>
                    <a:pt x="3204" y="39577"/>
                    <a:pt x="3180" y="39648"/>
                    <a:pt x="3180" y="39719"/>
                  </a:cubicBezTo>
                  <a:cubicBezTo>
                    <a:pt x="3180" y="39791"/>
                    <a:pt x="3204" y="39850"/>
                    <a:pt x="3216" y="39922"/>
                  </a:cubicBezTo>
                  <a:lnTo>
                    <a:pt x="3216" y="40196"/>
                  </a:lnTo>
                  <a:lnTo>
                    <a:pt x="3120" y="40303"/>
                  </a:lnTo>
                  <a:lnTo>
                    <a:pt x="2918" y="40089"/>
                  </a:lnTo>
                  <a:lnTo>
                    <a:pt x="2739" y="40255"/>
                  </a:lnTo>
                  <a:lnTo>
                    <a:pt x="2954" y="40481"/>
                  </a:lnTo>
                  <a:lnTo>
                    <a:pt x="1" y="43720"/>
                  </a:lnTo>
                  <a:lnTo>
                    <a:pt x="1" y="79236"/>
                  </a:lnTo>
                  <a:lnTo>
                    <a:pt x="251" y="79236"/>
                  </a:lnTo>
                  <a:lnTo>
                    <a:pt x="251" y="43815"/>
                  </a:lnTo>
                  <a:lnTo>
                    <a:pt x="3120" y="40672"/>
                  </a:lnTo>
                  <a:lnTo>
                    <a:pt x="3216" y="40779"/>
                  </a:lnTo>
                  <a:lnTo>
                    <a:pt x="3216" y="79260"/>
                  </a:lnTo>
                  <a:lnTo>
                    <a:pt x="3466" y="79260"/>
                  </a:lnTo>
                  <a:lnTo>
                    <a:pt x="3466" y="40291"/>
                  </a:lnTo>
                  <a:lnTo>
                    <a:pt x="3489" y="40267"/>
                  </a:lnTo>
                  <a:cubicBezTo>
                    <a:pt x="3597" y="40327"/>
                    <a:pt x="3704" y="40362"/>
                    <a:pt x="3823" y="40362"/>
                  </a:cubicBezTo>
                  <a:cubicBezTo>
                    <a:pt x="4180" y="40362"/>
                    <a:pt x="4466" y="40077"/>
                    <a:pt x="4466" y="39719"/>
                  </a:cubicBezTo>
                  <a:cubicBezTo>
                    <a:pt x="4466" y="39410"/>
                    <a:pt x="4239" y="39148"/>
                    <a:pt x="3954" y="39088"/>
                  </a:cubicBezTo>
                  <a:lnTo>
                    <a:pt x="3954" y="34790"/>
                  </a:lnTo>
                  <a:lnTo>
                    <a:pt x="4942" y="33981"/>
                  </a:lnTo>
                  <a:lnTo>
                    <a:pt x="4978" y="34028"/>
                  </a:lnTo>
                  <a:lnTo>
                    <a:pt x="5180" y="33885"/>
                  </a:lnTo>
                  <a:lnTo>
                    <a:pt x="5132" y="33826"/>
                  </a:lnTo>
                  <a:lnTo>
                    <a:pt x="9693" y="30099"/>
                  </a:lnTo>
                  <a:lnTo>
                    <a:pt x="9693" y="25337"/>
                  </a:lnTo>
                  <a:cubicBezTo>
                    <a:pt x="9990" y="25277"/>
                    <a:pt x="10216" y="25015"/>
                    <a:pt x="10216" y="24706"/>
                  </a:cubicBezTo>
                  <a:cubicBezTo>
                    <a:pt x="10216" y="24348"/>
                    <a:pt x="9919" y="24063"/>
                    <a:pt x="9573" y="24063"/>
                  </a:cubicBezTo>
                  <a:cubicBezTo>
                    <a:pt x="9407" y="24063"/>
                    <a:pt x="9264" y="24122"/>
                    <a:pt x="9157" y="24218"/>
                  </a:cubicBezTo>
                  <a:lnTo>
                    <a:pt x="5359" y="21110"/>
                  </a:lnTo>
                  <a:lnTo>
                    <a:pt x="5359" y="3310"/>
                  </a:lnTo>
                  <a:cubicBezTo>
                    <a:pt x="6216" y="3239"/>
                    <a:pt x="6895" y="2524"/>
                    <a:pt x="6895" y="1655"/>
                  </a:cubicBezTo>
                  <a:cubicBezTo>
                    <a:pt x="6895" y="786"/>
                    <a:pt x="6144" y="0"/>
                    <a:pt x="5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27"/>
            <p:cNvSpPr/>
            <p:nvPr/>
          </p:nvSpPr>
          <p:spPr>
            <a:xfrm rot="-5400000">
              <a:off x="7815063" y="3034063"/>
              <a:ext cx="240825" cy="2480675"/>
            </a:xfrm>
            <a:custGeom>
              <a:avLst/>
              <a:gdLst/>
              <a:ahLst/>
              <a:cxnLst/>
              <a:rect l="l" t="t" r="r" b="b"/>
              <a:pathLst>
                <a:path w="9633" h="99227" extrusionOk="0">
                  <a:moveTo>
                    <a:pt x="1655" y="251"/>
                  </a:moveTo>
                  <a:cubicBezTo>
                    <a:pt x="2429" y="251"/>
                    <a:pt x="3072" y="882"/>
                    <a:pt x="3072" y="1667"/>
                  </a:cubicBezTo>
                  <a:cubicBezTo>
                    <a:pt x="3072" y="2406"/>
                    <a:pt x="2501" y="3001"/>
                    <a:pt x="1775" y="3072"/>
                  </a:cubicBezTo>
                  <a:lnTo>
                    <a:pt x="1775" y="2608"/>
                  </a:lnTo>
                  <a:cubicBezTo>
                    <a:pt x="2239" y="2548"/>
                    <a:pt x="2608" y="2144"/>
                    <a:pt x="2608" y="1667"/>
                  </a:cubicBezTo>
                  <a:cubicBezTo>
                    <a:pt x="2608" y="1144"/>
                    <a:pt x="2179" y="715"/>
                    <a:pt x="1655" y="715"/>
                  </a:cubicBezTo>
                  <a:cubicBezTo>
                    <a:pt x="1132" y="715"/>
                    <a:pt x="703" y="1144"/>
                    <a:pt x="703" y="1667"/>
                  </a:cubicBezTo>
                  <a:cubicBezTo>
                    <a:pt x="703" y="2144"/>
                    <a:pt x="1060" y="2548"/>
                    <a:pt x="1536" y="2608"/>
                  </a:cubicBezTo>
                  <a:lnTo>
                    <a:pt x="1536" y="3072"/>
                  </a:lnTo>
                  <a:cubicBezTo>
                    <a:pt x="810" y="3001"/>
                    <a:pt x="239" y="2406"/>
                    <a:pt x="239" y="1667"/>
                  </a:cubicBezTo>
                  <a:cubicBezTo>
                    <a:pt x="239" y="882"/>
                    <a:pt x="882" y="251"/>
                    <a:pt x="1655" y="251"/>
                  </a:cubicBezTo>
                  <a:close/>
                  <a:moveTo>
                    <a:pt x="4549" y="29302"/>
                  </a:moveTo>
                  <a:lnTo>
                    <a:pt x="7442" y="31850"/>
                  </a:lnTo>
                  <a:lnTo>
                    <a:pt x="7442" y="56579"/>
                  </a:lnTo>
                  <a:cubicBezTo>
                    <a:pt x="7144" y="56627"/>
                    <a:pt x="6930" y="56888"/>
                    <a:pt x="6930" y="57210"/>
                  </a:cubicBezTo>
                  <a:cubicBezTo>
                    <a:pt x="6930" y="57412"/>
                    <a:pt x="7025" y="57591"/>
                    <a:pt x="7180" y="57710"/>
                  </a:cubicBezTo>
                  <a:lnTo>
                    <a:pt x="6501" y="58496"/>
                  </a:lnTo>
                  <a:lnTo>
                    <a:pt x="4549" y="56496"/>
                  </a:lnTo>
                  <a:lnTo>
                    <a:pt x="4549" y="29302"/>
                  </a:lnTo>
                  <a:close/>
                  <a:moveTo>
                    <a:pt x="6894" y="59246"/>
                  </a:moveTo>
                  <a:lnTo>
                    <a:pt x="7228" y="59567"/>
                  </a:lnTo>
                  <a:cubicBezTo>
                    <a:pt x="7097" y="59734"/>
                    <a:pt x="7025" y="59936"/>
                    <a:pt x="7025" y="60163"/>
                  </a:cubicBezTo>
                  <a:cubicBezTo>
                    <a:pt x="7025" y="60639"/>
                    <a:pt x="7382" y="61032"/>
                    <a:pt x="7847" y="61091"/>
                  </a:cubicBezTo>
                  <a:lnTo>
                    <a:pt x="7847" y="61103"/>
                  </a:lnTo>
                  <a:lnTo>
                    <a:pt x="7847" y="61568"/>
                  </a:lnTo>
                  <a:cubicBezTo>
                    <a:pt x="7132" y="61508"/>
                    <a:pt x="6561" y="60901"/>
                    <a:pt x="6561" y="60163"/>
                  </a:cubicBezTo>
                  <a:cubicBezTo>
                    <a:pt x="6561" y="59805"/>
                    <a:pt x="6692" y="59484"/>
                    <a:pt x="6894" y="59246"/>
                  </a:cubicBezTo>
                  <a:close/>
                  <a:moveTo>
                    <a:pt x="7966" y="58746"/>
                  </a:moveTo>
                  <a:cubicBezTo>
                    <a:pt x="8752" y="58746"/>
                    <a:pt x="9383" y="59377"/>
                    <a:pt x="9383" y="60163"/>
                  </a:cubicBezTo>
                  <a:cubicBezTo>
                    <a:pt x="9383" y="60901"/>
                    <a:pt x="8823" y="61508"/>
                    <a:pt x="8097" y="61568"/>
                  </a:cubicBezTo>
                  <a:lnTo>
                    <a:pt x="8097" y="61103"/>
                  </a:lnTo>
                  <a:cubicBezTo>
                    <a:pt x="8561" y="61044"/>
                    <a:pt x="8918" y="60639"/>
                    <a:pt x="8918" y="60163"/>
                  </a:cubicBezTo>
                  <a:cubicBezTo>
                    <a:pt x="8918" y="59639"/>
                    <a:pt x="8490" y="59210"/>
                    <a:pt x="7966" y="59210"/>
                  </a:cubicBezTo>
                  <a:cubicBezTo>
                    <a:pt x="7751" y="59210"/>
                    <a:pt x="7561" y="59282"/>
                    <a:pt x="7406" y="59401"/>
                  </a:cubicBezTo>
                  <a:lnTo>
                    <a:pt x="7073" y="59067"/>
                  </a:lnTo>
                  <a:cubicBezTo>
                    <a:pt x="7323" y="58865"/>
                    <a:pt x="7632" y="58746"/>
                    <a:pt x="7966" y="58746"/>
                  </a:cubicBezTo>
                  <a:close/>
                  <a:moveTo>
                    <a:pt x="6513" y="58853"/>
                  </a:moveTo>
                  <a:lnTo>
                    <a:pt x="6728" y="59067"/>
                  </a:lnTo>
                  <a:cubicBezTo>
                    <a:pt x="6478" y="59353"/>
                    <a:pt x="6311" y="59746"/>
                    <a:pt x="6311" y="60163"/>
                  </a:cubicBezTo>
                  <a:cubicBezTo>
                    <a:pt x="6311" y="61032"/>
                    <a:pt x="6989" y="61746"/>
                    <a:pt x="7847" y="61806"/>
                  </a:cubicBezTo>
                  <a:lnTo>
                    <a:pt x="7847" y="70533"/>
                  </a:lnTo>
                  <a:lnTo>
                    <a:pt x="3263" y="79022"/>
                  </a:lnTo>
                  <a:lnTo>
                    <a:pt x="3251" y="79022"/>
                  </a:lnTo>
                  <a:lnTo>
                    <a:pt x="3251" y="62592"/>
                  </a:lnTo>
                  <a:lnTo>
                    <a:pt x="6513" y="58853"/>
                  </a:lnTo>
                  <a:close/>
                  <a:moveTo>
                    <a:pt x="1655" y="1"/>
                  </a:moveTo>
                  <a:cubicBezTo>
                    <a:pt x="739" y="1"/>
                    <a:pt x="1" y="751"/>
                    <a:pt x="1" y="1667"/>
                  </a:cubicBezTo>
                  <a:cubicBezTo>
                    <a:pt x="1" y="2572"/>
                    <a:pt x="679" y="3251"/>
                    <a:pt x="1536" y="3310"/>
                  </a:cubicBezTo>
                  <a:lnTo>
                    <a:pt x="1536" y="8942"/>
                  </a:lnTo>
                  <a:lnTo>
                    <a:pt x="441" y="8942"/>
                  </a:lnTo>
                  <a:lnTo>
                    <a:pt x="441" y="11359"/>
                  </a:lnTo>
                  <a:lnTo>
                    <a:pt x="1536" y="11359"/>
                  </a:lnTo>
                  <a:lnTo>
                    <a:pt x="1536" y="12181"/>
                  </a:lnTo>
                  <a:lnTo>
                    <a:pt x="441" y="12181"/>
                  </a:lnTo>
                  <a:lnTo>
                    <a:pt x="441" y="14609"/>
                  </a:lnTo>
                  <a:lnTo>
                    <a:pt x="1536" y="14609"/>
                  </a:lnTo>
                  <a:lnTo>
                    <a:pt x="1536" y="15431"/>
                  </a:lnTo>
                  <a:lnTo>
                    <a:pt x="441" y="15431"/>
                  </a:lnTo>
                  <a:lnTo>
                    <a:pt x="441" y="17848"/>
                  </a:lnTo>
                  <a:lnTo>
                    <a:pt x="1536" y="17848"/>
                  </a:lnTo>
                  <a:lnTo>
                    <a:pt x="1536" y="18669"/>
                  </a:lnTo>
                  <a:lnTo>
                    <a:pt x="441" y="18669"/>
                  </a:lnTo>
                  <a:lnTo>
                    <a:pt x="441" y="21098"/>
                  </a:lnTo>
                  <a:lnTo>
                    <a:pt x="1536" y="21098"/>
                  </a:lnTo>
                  <a:lnTo>
                    <a:pt x="1536" y="26647"/>
                  </a:lnTo>
                  <a:lnTo>
                    <a:pt x="4299" y="29076"/>
                  </a:lnTo>
                  <a:lnTo>
                    <a:pt x="4299" y="56591"/>
                  </a:lnTo>
                  <a:lnTo>
                    <a:pt x="6347" y="58674"/>
                  </a:lnTo>
                  <a:lnTo>
                    <a:pt x="3013" y="62496"/>
                  </a:lnTo>
                  <a:lnTo>
                    <a:pt x="3013" y="79475"/>
                  </a:lnTo>
                  <a:lnTo>
                    <a:pt x="2870" y="79737"/>
                  </a:lnTo>
                  <a:cubicBezTo>
                    <a:pt x="2810" y="79713"/>
                    <a:pt x="2739" y="79689"/>
                    <a:pt x="2656" y="79689"/>
                  </a:cubicBezTo>
                  <a:cubicBezTo>
                    <a:pt x="2298" y="79689"/>
                    <a:pt x="2013" y="79975"/>
                    <a:pt x="2013" y="80332"/>
                  </a:cubicBezTo>
                  <a:cubicBezTo>
                    <a:pt x="2013" y="80606"/>
                    <a:pt x="2179" y="80832"/>
                    <a:pt x="2406" y="80927"/>
                  </a:cubicBezTo>
                  <a:lnTo>
                    <a:pt x="2406" y="99215"/>
                  </a:lnTo>
                  <a:lnTo>
                    <a:pt x="2656" y="99215"/>
                  </a:lnTo>
                  <a:lnTo>
                    <a:pt x="2656" y="80975"/>
                  </a:lnTo>
                  <a:cubicBezTo>
                    <a:pt x="2787" y="80975"/>
                    <a:pt x="2918" y="80939"/>
                    <a:pt x="3013" y="80868"/>
                  </a:cubicBezTo>
                  <a:lnTo>
                    <a:pt x="3013" y="84940"/>
                  </a:lnTo>
                  <a:lnTo>
                    <a:pt x="6739" y="88964"/>
                  </a:lnTo>
                  <a:lnTo>
                    <a:pt x="6978" y="99227"/>
                  </a:lnTo>
                  <a:lnTo>
                    <a:pt x="7216" y="99227"/>
                  </a:lnTo>
                  <a:lnTo>
                    <a:pt x="6978" y="88869"/>
                  </a:lnTo>
                  <a:lnTo>
                    <a:pt x="3263" y="84844"/>
                  </a:lnTo>
                  <a:lnTo>
                    <a:pt x="3263" y="80558"/>
                  </a:lnTo>
                  <a:cubicBezTo>
                    <a:pt x="3287" y="80487"/>
                    <a:pt x="3299" y="80415"/>
                    <a:pt x="3299" y="80332"/>
                  </a:cubicBezTo>
                  <a:cubicBezTo>
                    <a:pt x="3299" y="80260"/>
                    <a:pt x="3287" y="80177"/>
                    <a:pt x="3263" y="80118"/>
                  </a:cubicBezTo>
                  <a:lnTo>
                    <a:pt x="3263" y="79534"/>
                  </a:lnTo>
                  <a:lnTo>
                    <a:pt x="8085" y="70628"/>
                  </a:lnTo>
                  <a:lnTo>
                    <a:pt x="8097" y="70593"/>
                  </a:lnTo>
                  <a:lnTo>
                    <a:pt x="8097" y="61806"/>
                  </a:lnTo>
                  <a:cubicBezTo>
                    <a:pt x="8954" y="61746"/>
                    <a:pt x="9633" y="61032"/>
                    <a:pt x="9633" y="60163"/>
                  </a:cubicBezTo>
                  <a:cubicBezTo>
                    <a:pt x="9633" y="59246"/>
                    <a:pt x="8883" y="58508"/>
                    <a:pt x="7966" y="58508"/>
                  </a:cubicBezTo>
                  <a:cubicBezTo>
                    <a:pt x="7561" y="58508"/>
                    <a:pt x="7192" y="58651"/>
                    <a:pt x="6906" y="58901"/>
                  </a:cubicBezTo>
                  <a:lnTo>
                    <a:pt x="6680" y="58662"/>
                  </a:lnTo>
                  <a:lnTo>
                    <a:pt x="7406" y="57829"/>
                  </a:lnTo>
                  <a:cubicBezTo>
                    <a:pt x="7466" y="57841"/>
                    <a:pt x="7513" y="57841"/>
                    <a:pt x="7573" y="57841"/>
                  </a:cubicBezTo>
                  <a:cubicBezTo>
                    <a:pt x="7930" y="57841"/>
                    <a:pt x="8216" y="57555"/>
                    <a:pt x="8216" y="57210"/>
                  </a:cubicBezTo>
                  <a:cubicBezTo>
                    <a:pt x="8216" y="56888"/>
                    <a:pt x="7990" y="56627"/>
                    <a:pt x="7692" y="56579"/>
                  </a:cubicBezTo>
                  <a:lnTo>
                    <a:pt x="7692" y="31731"/>
                  </a:lnTo>
                  <a:lnTo>
                    <a:pt x="4549" y="28968"/>
                  </a:lnTo>
                  <a:lnTo>
                    <a:pt x="4549" y="1060"/>
                  </a:lnTo>
                  <a:lnTo>
                    <a:pt x="4299" y="1060"/>
                  </a:lnTo>
                  <a:lnTo>
                    <a:pt x="4299" y="28754"/>
                  </a:lnTo>
                  <a:lnTo>
                    <a:pt x="1775" y="26539"/>
                  </a:lnTo>
                  <a:lnTo>
                    <a:pt x="1775" y="21098"/>
                  </a:lnTo>
                  <a:lnTo>
                    <a:pt x="2870" y="21098"/>
                  </a:lnTo>
                  <a:lnTo>
                    <a:pt x="2870" y="18669"/>
                  </a:lnTo>
                  <a:lnTo>
                    <a:pt x="1775" y="18669"/>
                  </a:lnTo>
                  <a:lnTo>
                    <a:pt x="1775" y="17848"/>
                  </a:lnTo>
                  <a:lnTo>
                    <a:pt x="2870" y="17848"/>
                  </a:lnTo>
                  <a:lnTo>
                    <a:pt x="2870" y="15431"/>
                  </a:lnTo>
                  <a:lnTo>
                    <a:pt x="1775" y="15431"/>
                  </a:lnTo>
                  <a:lnTo>
                    <a:pt x="1775" y="14609"/>
                  </a:lnTo>
                  <a:lnTo>
                    <a:pt x="2870" y="14609"/>
                  </a:lnTo>
                  <a:lnTo>
                    <a:pt x="2870" y="12181"/>
                  </a:lnTo>
                  <a:lnTo>
                    <a:pt x="1775" y="12181"/>
                  </a:lnTo>
                  <a:lnTo>
                    <a:pt x="1775" y="11359"/>
                  </a:lnTo>
                  <a:lnTo>
                    <a:pt x="2870" y="11359"/>
                  </a:lnTo>
                  <a:lnTo>
                    <a:pt x="2870" y="8942"/>
                  </a:lnTo>
                  <a:lnTo>
                    <a:pt x="1775" y="8942"/>
                  </a:lnTo>
                  <a:lnTo>
                    <a:pt x="1775" y="3310"/>
                  </a:lnTo>
                  <a:cubicBezTo>
                    <a:pt x="2632" y="3251"/>
                    <a:pt x="3310" y="2537"/>
                    <a:pt x="3310" y="1667"/>
                  </a:cubicBezTo>
                  <a:cubicBezTo>
                    <a:pt x="3310" y="786"/>
                    <a:pt x="2572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27"/>
            <p:cNvSpPr/>
            <p:nvPr/>
          </p:nvSpPr>
          <p:spPr>
            <a:xfrm rot="-5400000">
              <a:off x="7942763" y="3310888"/>
              <a:ext cx="243500" cy="2222600"/>
            </a:xfrm>
            <a:custGeom>
              <a:avLst/>
              <a:gdLst/>
              <a:ahLst/>
              <a:cxnLst/>
              <a:rect l="l" t="t" r="r" b="b"/>
              <a:pathLst>
                <a:path w="9740" h="88904" extrusionOk="0">
                  <a:moveTo>
                    <a:pt x="3620" y="19372"/>
                  </a:moveTo>
                  <a:lnTo>
                    <a:pt x="8478" y="23860"/>
                  </a:lnTo>
                  <a:cubicBezTo>
                    <a:pt x="8466" y="23920"/>
                    <a:pt x="8454" y="23967"/>
                    <a:pt x="8454" y="24015"/>
                  </a:cubicBezTo>
                  <a:cubicBezTo>
                    <a:pt x="8454" y="24337"/>
                    <a:pt x="8680" y="24598"/>
                    <a:pt x="8978" y="24646"/>
                  </a:cubicBezTo>
                  <a:lnTo>
                    <a:pt x="8978" y="38314"/>
                  </a:lnTo>
                  <a:lnTo>
                    <a:pt x="3620" y="42529"/>
                  </a:lnTo>
                  <a:lnTo>
                    <a:pt x="3620" y="40755"/>
                  </a:lnTo>
                  <a:lnTo>
                    <a:pt x="4703" y="40755"/>
                  </a:lnTo>
                  <a:lnTo>
                    <a:pt x="4703" y="38326"/>
                  </a:lnTo>
                  <a:lnTo>
                    <a:pt x="3620" y="38326"/>
                  </a:lnTo>
                  <a:lnTo>
                    <a:pt x="3620" y="37505"/>
                  </a:lnTo>
                  <a:lnTo>
                    <a:pt x="4703" y="37505"/>
                  </a:lnTo>
                  <a:lnTo>
                    <a:pt x="4703" y="35088"/>
                  </a:lnTo>
                  <a:lnTo>
                    <a:pt x="3620" y="35088"/>
                  </a:lnTo>
                  <a:lnTo>
                    <a:pt x="3620" y="34266"/>
                  </a:lnTo>
                  <a:lnTo>
                    <a:pt x="4703" y="34266"/>
                  </a:lnTo>
                  <a:lnTo>
                    <a:pt x="4703" y="31837"/>
                  </a:lnTo>
                  <a:lnTo>
                    <a:pt x="3620" y="31837"/>
                  </a:lnTo>
                  <a:lnTo>
                    <a:pt x="3620" y="31016"/>
                  </a:lnTo>
                  <a:lnTo>
                    <a:pt x="4703" y="31016"/>
                  </a:lnTo>
                  <a:lnTo>
                    <a:pt x="4703" y="28599"/>
                  </a:lnTo>
                  <a:lnTo>
                    <a:pt x="3620" y="28599"/>
                  </a:lnTo>
                  <a:lnTo>
                    <a:pt x="3620" y="19372"/>
                  </a:lnTo>
                  <a:close/>
                  <a:moveTo>
                    <a:pt x="3620" y="44815"/>
                  </a:moveTo>
                  <a:cubicBezTo>
                    <a:pt x="4334" y="44875"/>
                    <a:pt x="4906" y="45482"/>
                    <a:pt x="4906" y="46220"/>
                  </a:cubicBezTo>
                  <a:cubicBezTo>
                    <a:pt x="4906" y="46613"/>
                    <a:pt x="4739" y="46970"/>
                    <a:pt x="4489" y="47232"/>
                  </a:cubicBezTo>
                  <a:lnTo>
                    <a:pt x="4191" y="46863"/>
                  </a:lnTo>
                  <a:cubicBezTo>
                    <a:pt x="4346" y="46696"/>
                    <a:pt x="4442" y="46470"/>
                    <a:pt x="4442" y="46220"/>
                  </a:cubicBezTo>
                  <a:cubicBezTo>
                    <a:pt x="4442" y="45732"/>
                    <a:pt x="4084" y="45339"/>
                    <a:pt x="3620" y="45280"/>
                  </a:cubicBezTo>
                  <a:lnTo>
                    <a:pt x="3620" y="44815"/>
                  </a:lnTo>
                  <a:close/>
                  <a:moveTo>
                    <a:pt x="3370" y="44815"/>
                  </a:moveTo>
                  <a:lnTo>
                    <a:pt x="3370" y="45280"/>
                  </a:lnTo>
                  <a:cubicBezTo>
                    <a:pt x="2906" y="45339"/>
                    <a:pt x="2548" y="45744"/>
                    <a:pt x="2548" y="46220"/>
                  </a:cubicBezTo>
                  <a:cubicBezTo>
                    <a:pt x="2548" y="46744"/>
                    <a:pt x="2965" y="47173"/>
                    <a:pt x="3489" y="47173"/>
                  </a:cubicBezTo>
                  <a:cubicBezTo>
                    <a:pt x="3680" y="47173"/>
                    <a:pt x="3858" y="47113"/>
                    <a:pt x="4001" y="47030"/>
                  </a:cubicBezTo>
                  <a:lnTo>
                    <a:pt x="4299" y="47387"/>
                  </a:lnTo>
                  <a:cubicBezTo>
                    <a:pt x="4072" y="47542"/>
                    <a:pt x="3787" y="47637"/>
                    <a:pt x="3489" y="47637"/>
                  </a:cubicBezTo>
                  <a:cubicBezTo>
                    <a:pt x="2715" y="47637"/>
                    <a:pt x="2084" y="47006"/>
                    <a:pt x="2084" y="46220"/>
                  </a:cubicBezTo>
                  <a:cubicBezTo>
                    <a:pt x="2084" y="45482"/>
                    <a:pt x="2656" y="44875"/>
                    <a:pt x="3370" y="44815"/>
                  </a:cubicBezTo>
                  <a:close/>
                  <a:moveTo>
                    <a:pt x="3370" y="43029"/>
                  </a:moveTo>
                  <a:lnTo>
                    <a:pt x="3370" y="44565"/>
                  </a:lnTo>
                  <a:cubicBezTo>
                    <a:pt x="2513" y="44637"/>
                    <a:pt x="1834" y="45351"/>
                    <a:pt x="1834" y="46220"/>
                  </a:cubicBezTo>
                  <a:cubicBezTo>
                    <a:pt x="1834" y="47089"/>
                    <a:pt x="2584" y="47875"/>
                    <a:pt x="3489" y="47875"/>
                  </a:cubicBezTo>
                  <a:cubicBezTo>
                    <a:pt x="3846" y="47875"/>
                    <a:pt x="4180" y="47756"/>
                    <a:pt x="4453" y="47566"/>
                  </a:cubicBezTo>
                  <a:lnTo>
                    <a:pt x="5966" y="49399"/>
                  </a:lnTo>
                  <a:lnTo>
                    <a:pt x="5966" y="55745"/>
                  </a:lnTo>
                  <a:cubicBezTo>
                    <a:pt x="5668" y="55805"/>
                    <a:pt x="5454" y="56067"/>
                    <a:pt x="5454" y="56376"/>
                  </a:cubicBezTo>
                  <a:cubicBezTo>
                    <a:pt x="5454" y="56567"/>
                    <a:pt x="5525" y="56733"/>
                    <a:pt x="5656" y="56841"/>
                  </a:cubicBezTo>
                  <a:lnTo>
                    <a:pt x="3370" y="60531"/>
                  </a:lnTo>
                  <a:lnTo>
                    <a:pt x="3370" y="69842"/>
                  </a:lnTo>
                  <a:cubicBezTo>
                    <a:pt x="3239" y="69806"/>
                    <a:pt x="3096" y="69783"/>
                    <a:pt x="2941" y="69783"/>
                  </a:cubicBezTo>
                  <a:cubicBezTo>
                    <a:pt x="2703" y="69783"/>
                    <a:pt x="2465" y="69842"/>
                    <a:pt x="2251" y="69937"/>
                  </a:cubicBezTo>
                  <a:lnTo>
                    <a:pt x="251" y="66282"/>
                  </a:lnTo>
                  <a:lnTo>
                    <a:pt x="251" y="45482"/>
                  </a:lnTo>
                  <a:lnTo>
                    <a:pt x="3370" y="43029"/>
                  </a:lnTo>
                  <a:close/>
                  <a:moveTo>
                    <a:pt x="2941" y="70033"/>
                  </a:moveTo>
                  <a:cubicBezTo>
                    <a:pt x="3096" y="70033"/>
                    <a:pt x="3239" y="70056"/>
                    <a:pt x="3370" y="70092"/>
                  </a:cubicBezTo>
                  <a:lnTo>
                    <a:pt x="3370" y="70592"/>
                  </a:lnTo>
                  <a:cubicBezTo>
                    <a:pt x="3239" y="70533"/>
                    <a:pt x="3096" y="70497"/>
                    <a:pt x="2941" y="70497"/>
                  </a:cubicBezTo>
                  <a:cubicBezTo>
                    <a:pt x="2822" y="70497"/>
                    <a:pt x="2703" y="70521"/>
                    <a:pt x="2596" y="70557"/>
                  </a:cubicBezTo>
                  <a:lnTo>
                    <a:pt x="2370" y="70152"/>
                  </a:lnTo>
                  <a:cubicBezTo>
                    <a:pt x="2548" y="70080"/>
                    <a:pt x="2739" y="70033"/>
                    <a:pt x="2941" y="70033"/>
                  </a:cubicBezTo>
                  <a:close/>
                  <a:moveTo>
                    <a:pt x="3620" y="70199"/>
                  </a:moveTo>
                  <a:cubicBezTo>
                    <a:pt x="4061" y="70437"/>
                    <a:pt x="4358" y="70914"/>
                    <a:pt x="4358" y="71449"/>
                  </a:cubicBezTo>
                  <a:cubicBezTo>
                    <a:pt x="4358" y="71985"/>
                    <a:pt x="4061" y="72450"/>
                    <a:pt x="3620" y="72688"/>
                  </a:cubicBezTo>
                  <a:lnTo>
                    <a:pt x="3620" y="72116"/>
                  </a:lnTo>
                  <a:cubicBezTo>
                    <a:pt x="3787" y="71950"/>
                    <a:pt x="3894" y="71711"/>
                    <a:pt x="3894" y="71449"/>
                  </a:cubicBezTo>
                  <a:cubicBezTo>
                    <a:pt x="3894" y="71188"/>
                    <a:pt x="3787" y="70949"/>
                    <a:pt x="3620" y="70771"/>
                  </a:cubicBezTo>
                  <a:lnTo>
                    <a:pt x="3620" y="70199"/>
                  </a:lnTo>
                  <a:close/>
                  <a:moveTo>
                    <a:pt x="2156" y="70271"/>
                  </a:moveTo>
                  <a:lnTo>
                    <a:pt x="2382" y="70676"/>
                  </a:lnTo>
                  <a:cubicBezTo>
                    <a:pt x="2156" y="70854"/>
                    <a:pt x="2001" y="71128"/>
                    <a:pt x="2001" y="71449"/>
                  </a:cubicBezTo>
                  <a:cubicBezTo>
                    <a:pt x="2001" y="71926"/>
                    <a:pt x="2358" y="72331"/>
                    <a:pt x="2822" y="72390"/>
                  </a:cubicBezTo>
                  <a:lnTo>
                    <a:pt x="2822" y="72854"/>
                  </a:lnTo>
                  <a:cubicBezTo>
                    <a:pt x="2098" y="72783"/>
                    <a:pt x="1539" y="72191"/>
                    <a:pt x="1536" y="71444"/>
                  </a:cubicBezTo>
                  <a:lnTo>
                    <a:pt x="1536" y="71444"/>
                  </a:lnTo>
                  <a:cubicBezTo>
                    <a:pt x="1538" y="70958"/>
                    <a:pt x="1788" y="70520"/>
                    <a:pt x="2156" y="70271"/>
                  </a:cubicBezTo>
                  <a:close/>
                  <a:moveTo>
                    <a:pt x="3370" y="72295"/>
                  </a:moveTo>
                  <a:lnTo>
                    <a:pt x="3370" y="72795"/>
                  </a:lnTo>
                  <a:cubicBezTo>
                    <a:pt x="3275" y="72819"/>
                    <a:pt x="3168" y="72842"/>
                    <a:pt x="3072" y="72854"/>
                  </a:cubicBezTo>
                  <a:lnTo>
                    <a:pt x="3072" y="72390"/>
                  </a:lnTo>
                  <a:cubicBezTo>
                    <a:pt x="3179" y="72366"/>
                    <a:pt x="3275" y="72342"/>
                    <a:pt x="3370" y="72295"/>
                  </a:cubicBezTo>
                  <a:close/>
                  <a:moveTo>
                    <a:pt x="2429" y="0"/>
                  </a:moveTo>
                  <a:cubicBezTo>
                    <a:pt x="1905" y="0"/>
                    <a:pt x="1477" y="417"/>
                    <a:pt x="1477" y="941"/>
                  </a:cubicBezTo>
                  <a:cubicBezTo>
                    <a:pt x="1477" y="1429"/>
                    <a:pt x="1846" y="1822"/>
                    <a:pt x="2310" y="1881"/>
                  </a:cubicBezTo>
                  <a:lnTo>
                    <a:pt x="2310" y="18169"/>
                  </a:lnTo>
                  <a:lnTo>
                    <a:pt x="3370" y="19157"/>
                  </a:lnTo>
                  <a:lnTo>
                    <a:pt x="3370" y="28599"/>
                  </a:lnTo>
                  <a:lnTo>
                    <a:pt x="2286" y="28599"/>
                  </a:lnTo>
                  <a:lnTo>
                    <a:pt x="2286" y="31016"/>
                  </a:lnTo>
                  <a:lnTo>
                    <a:pt x="3370" y="31016"/>
                  </a:lnTo>
                  <a:lnTo>
                    <a:pt x="3370" y="31837"/>
                  </a:lnTo>
                  <a:lnTo>
                    <a:pt x="2286" y="31837"/>
                  </a:lnTo>
                  <a:lnTo>
                    <a:pt x="2286" y="34266"/>
                  </a:lnTo>
                  <a:lnTo>
                    <a:pt x="3370" y="34266"/>
                  </a:lnTo>
                  <a:lnTo>
                    <a:pt x="3370" y="35088"/>
                  </a:lnTo>
                  <a:lnTo>
                    <a:pt x="2286" y="35088"/>
                  </a:lnTo>
                  <a:lnTo>
                    <a:pt x="2286" y="37505"/>
                  </a:lnTo>
                  <a:lnTo>
                    <a:pt x="3370" y="37505"/>
                  </a:lnTo>
                  <a:lnTo>
                    <a:pt x="3370" y="38326"/>
                  </a:lnTo>
                  <a:lnTo>
                    <a:pt x="2286" y="38326"/>
                  </a:lnTo>
                  <a:lnTo>
                    <a:pt x="2286" y="40755"/>
                  </a:lnTo>
                  <a:lnTo>
                    <a:pt x="3370" y="40755"/>
                  </a:lnTo>
                  <a:lnTo>
                    <a:pt x="3370" y="42720"/>
                  </a:lnTo>
                  <a:lnTo>
                    <a:pt x="48" y="45327"/>
                  </a:lnTo>
                  <a:lnTo>
                    <a:pt x="0" y="45363"/>
                  </a:lnTo>
                  <a:lnTo>
                    <a:pt x="0" y="66354"/>
                  </a:lnTo>
                  <a:lnTo>
                    <a:pt x="2048" y="70056"/>
                  </a:lnTo>
                  <a:cubicBezTo>
                    <a:pt x="1584" y="70354"/>
                    <a:pt x="1286" y="70866"/>
                    <a:pt x="1286" y="71449"/>
                  </a:cubicBezTo>
                  <a:cubicBezTo>
                    <a:pt x="1286" y="72319"/>
                    <a:pt x="1965" y="73033"/>
                    <a:pt x="2822" y="73104"/>
                  </a:cubicBezTo>
                  <a:lnTo>
                    <a:pt x="2822" y="88904"/>
                  </a:lnTo>
                  <a:lnTo>
                    <a:pt x="3072" y="88904"/>
                  </a:lnTo>
                  <a:lnTo>
                    <a:pt x="3072" y="73104"/>
                  </a:lnTo>
                  <a:cubicBezTo>
                    <a:pt x="3168" y="73093"/>
                    <a:pt x="3275" y="73081"/>
                    <a:pt x="3370" y="73045"/>
                  </a:cubicBezTo>
                  <a:lnTo>
                    <a:pt x="3370" y="88892"/>
                  </a:lnTo>
                  <a:lnTo>
                    <a:pt x="3620" y="88892"/>
                  </a:lnTo>
                  <a:lnTo>
                    <a:pt x="3620" y="72962"/>
                  </a:lnTo>
                  <a:cubicBezTo>
                    <a:pt x="4191" y="72712"/>
                    <a:pt x="4608" y="72128"/>
                    <a:pt x="4608" y="71449"/>
                  </a:cubicBezTo>
                  <a:cubicBezTo>
                    <a:pt x="4608" y="70771"/>
                    <a:pt x="4191" y="70199"/>
                    <a:pt x="3620" y="69937"/>
                  </a:cubicBezTo>
                  <a:lnTo>
                    <a:pt x="3620" y="60603"/>
                  </a:lnTo>
                  <a:lnTo>
                    <a:pt x="5858" y="56983"/>
                  </a:lnTo>
                  <a:cubicBezTo>
                    <a:pt x="5930" y="57007"/>
                    <a:pt x="6013" y="57019"/>
                    <a:pt x="6096" y="57019"/>
                  </a:cubicBezTo>
                  <a:cubicBezTo>
                    <a:pt x="6442" y="57019"/>
                    <a:pt x="6739" y="56733"/>
                    <a:pt x="6739" y="56376"/>
                  </a:cubicBezTo>
                  <a:cubicBezTo>
                    <a:pt x="6739" y="56067"/>
                    <a:pt x="6513" y="55805"/>
                    <a:pt x="6216" y="55757"/>
                  </a:cubicBezTo>
                  <a:lnTo>
                    <a:pt x="6216" y="55745"/>
                  </a:lnTo>
                  <a:lnTo>
                    <a:pt x="6216" y="49316"/>
                  </a:lnTo>
                  <a:lnTo>
                    <a:pt x="4644" y="47423"/>
                  </a:lnTo>
                  <a:cubicBezTo>
                    <a:pt x="4953" y="47113"/>
                    <a:pt x="5156" y="46696"/>
                    <a:pt x="5156" y="46220"/>
                  </a:cubicBezTo>
                  <a:cubicBezTo>
                    <a:pt x="5156" y="45351"/>
                    <a:pt x="4477" y="44637"/>
                    <a:pt x="3620" y="44577"/>
                  </a:cubicBezTo>
                  <a:lnTo>
                    <a:pt x="3620" y="42839"/>
                  </a:lnTo>
                  <a:lnTo>
                    <a:pt x="9180" y="38469"/>
                  </a:lnTo>
                  <a:lnTo>
                    <a:pt x="9216" y="38434"/>
                  </a:lnTo>
                  <a:lnTo>
                    <a:pt x="9216" y="24646"/>
                  </a:lnTo>
                  <a:cubicBezTo>
                    <a:pt x="9514" y="24598"/>
                    <a:pt x="9740" y="24337"/>
                    <a:pt x="9740" y="24027"/>
                  </a:cubicBezTo>
                  <a:cubicBezTo>
                    <a:pt x="9740" y="23670"/>
                    <a:pt x="9454" y="23384"/>
                    <a:pt x="9097" y="23384"/>
                  </a:cubicBezTo>
                  <a:cubicBezTo>
                    <a:pt x="8894" y="23384"/>
                    <a:pt x="8704" y="23479"/>
                    <a:pt x="8585" y="23634"/>
                  </a:cubicBezTo>
                  <a:lnTo>
                    <a:pt x="3620" y="19050"/>
                  </a:lnTo>
                  <a:lnTo>
                    <a:pt x="3620" y="8013"/>
                  </a:lnTo>
                  <a:lnTo>
                    <a:pt x="3370" y="8013"/>
                  </a:lnTo>
                  <a:lnTo>
                    <a:pt x="3370" y="18824"/>
                  </a:lnTo>
                  <a:lnTo>
                    <a:pt x="2548" y="18062"/>
                  </a:lnTo>
                  <a:lnTo>
                    <a:pt x="2548" y="1881"/>
                  </a:lnTo>
                  <a:cubicBezTo>
                    <a:pt x="3025" y="1822"/>
                    <a:pt x="3382" y="1429"/>
                    <a:pt x="3382" y="941"/>
                  </a:cubicBezTo>
                  <a:cubicBezTo>
                    <a:pt x="3382" y="417"/>
                    <a:pt x="2953" y="0"/>
                    <a:pt x="2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1" name="Google Shape;991;p27"/>
          <p:cNvGrpSpPr/>
          <p:nvPr/>
        </p:nvGrpSpPr>
        <p:grpSpPr>
          <a:xfrm rot="10800000" flipH="1">
            <a:off x="-761867" y="-866395"/>
            <a:ext cx="3306400" cy="3859000"/>
            <a:chOff x="2693662" y="1511141"/>
            <a:chExt cx="2479800" cy="2894250"/>
          </a:xfrm>
        </p:grpSpPr>
        <p:sp>
          <p:nvSpPr>
            <p:cNvPr id="992" name="Google Shape;992;p27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27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27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27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27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27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27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27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27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27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27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27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27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05" name="Google Shape;1005;p27"/>
          <p:cNvGrpSpPr/>
          <p:nvPr/>
        </p:nvGrpSpPr>
        <p:grpSpPr>
          <a:xfrm rot="5400000">
            <a:off x="9697868" y="-1417883"/>
            <a:ext cx="713833" cy="4274400"/>
            <a:chOff x="184625" y="0"/>
            <a:chExt cx="535375" cy="3205800"/>
          </a:xfrm>
        </p:grpSpPr>
        <p:cxnSp>
          <p:nvCxnSpPr>
            <p:cNvPr id="1006" name="Google Shape;1006;p27"/>
            <p:cNvCxnSpPr/>
            <p:nvPr/>
          </p:nvCxnSpPr>
          <p:spPr>
            <a:xfrm rot="5400000">
              <a:off x="-1115550" y="1370250"/>
              <a:ext cx="3205800" cy="465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007" name="Google Shape;1007;p27"/>
            <p:cNvCxnSpPr/>
            <p:nvPr/>
          </p:nvCxnSpPr>
          <p:spPr>
            <a:xfrm rot="5400000">
              <a:off x="-761875" y="946500"/>
              <a:ext cx="2205300" cy="312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008" name="Google Shape;1008;p27"/>
            <p:cNvCxnSpPr/>
            <p:nvPr/>
          </p:nvCxnSpPr>
          <p:spPr>
            <a:xfrm rot="5400000">
              <a:off x="-1046069" y="1453200"/>
              <a:ext cx="29064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009" name="Google Shape;1009;p27"/>
            <p:cNvCxnSpPr/>
            <p:nvPr/>
          </p:nvCxnSpPr>
          <p:spPr>
            <a:xfrm>
              <a:off x="618250" y="0"/>
              <a:ext cx="0" cy="1969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010" name="Google Shape;1010;p27"/>
          <p:cNvGrpSpPr/>
          <p:nvPr/>
        </p:nvGrpSpPr>
        <p:grpSpPr>
          <a:xfrm rot="10800000">
            <a:off x="10200733" y="3587005"/>
            <a:ext cx="3306400" cy="3859000"/>
            <a:chOff x="2693662" y="1511141"/>
            <a:chExt cx="2479800" cy="2894250"/>
          </a:xfrm>
        </p:grpSpPr>
        <p:sp>
          <p:nvSpPr>
            <p:cNvPr id="1011" name="Google Shape;1011;p27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27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27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27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27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27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27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27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27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27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1" name="Google Shape;1021;p27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27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27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519223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gradFill>
          <a:gsLst>
            <a:gs pos="0">
              <a:schemeClr val="accent3"/>
            </a:gs>
            <a:gs pos="3000">
              <a:schemeClr val="accent2"/>
            </a:gs>
            <a:gs pos="5000">
              <a:schemeClr val="accent1"/>
            </a:gs>
            <a:gs pos="10000">
              <a:schemeClr val="lt2"/>
            </a:gs>
            <a:gs pos="27000">
              <a:schemeClr val="dk1"/>
            </a:gs>
            <a:gs pos="100000">
              <a:schemeClr val="dk1"/>
            </a:gs>
          </a:gsLst>
          <a:lin ang="16198662" scaled="0"/>
        </a:gradFill>
        <a:effectLst/>
      </p:bgPr>
    </p:bg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026" name="Google Shape;1026;p28"/>
          <p:cNvGrpSpPr/>
          <p:nvPr/>
        </p:nvGrpSpPr>
        <p:grpSpPr>
          <a:xfrm>
            <a:off x="4" y="190052"/>
            <a:ext cx="2642000" cy="636633"/>
            <a:chOff x="760828" y="2341288"/>
            <a:chExt cx="1981500" cy="477475"/>
          </a:xfrm>
        </p:grpSpPr>
        <p:sp>
          <p:nvSpPr>
            <p:cNvPr id="1027" name="Google Shape;1027;p28"/>
            <p:cNvSpPr/>
            <p:nvPr/>
          </p:nvSpPr>
          <p:spPr>
            <a:xfrm rot="5400000">
              <a:off x="2272303" y="26151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28"/>
            <p:cNvSpPr/>
            <p:nvPr/>
          </p:nvSpPr>
          <p:spPr>
            <a:xfrm rot="5400000">
              <a:off x="2235703" y="26151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28"/>
            <p:cNvSpPr/>
            <p:nvPr/>
          </p:nvSpPr>
          <p:spPr>
            <a:xfrm rot="5400000">
              <a:off x="2162328" y="26149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28"/>
            <p:cNvSpPr/>
            <p:nvPr/>
          </p:nvSpPr>
          <p:spPr>
            <a:xfrm rot="5400000">
              <a:off x="2198940" y="26149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28"/>
            <p:cNvSpPr/>
            <p:nvPr/>
          </p:nvSpPr>
          <p:spPr>
            <a:xfrm rot="5400000">
              <a:off x="2380815" y="2616775"/>
              <a:ext cx="6275" cy="14900"/>
            </a:xfrm>
            <a:custGeom>
              <a:avLst/>
              <a:gdLst/>
              <a:ahLst/>
              <a:cxnLst/>
              <a:rect l="l" t="t" r="r" b="b"/>
              <a:pathLst>
                <a:path w="251" h="596" extrusionOk="0">
                  <a:moveTo>
                    <a:pt x="1" y="1"/>
                  </a:moveTo>
                  <a:lnTo>
                    <a:pt x="1" y="596"/>
                  </a:lnTo>
                  <a:lnTo>
                    <a:pt x="251" y="59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28"/>
            <p:cNvSpPr/>
            <p:nvPr/>
          </p:nvSpPr>
          <p:spPr>
            <a:xfrm rot="5400000">
              <a:off x="1097165" y="27077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28"/>
            <p:cNvSpPr/>
            <p:nvPr/>
          </p:nvSpPr>
          <p:spPr>
            <a:xfrm rot="5400000">
              <a:off x="2125565" y="261512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28"/>
            <p:cNvSpPr/>
            <p:nvPr/>
          </p:nvSpPr>
          <p:spPr>
            <a:xfrm rot="5400000">
              <a:off x="2345828" y="26151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28"/>
            <p:cNvSpPr/>
            <p:nvPr/>
          </p:nvSpPr>
          <p:spPr>
            <a:xfrm rot="5400000">
              <a:off x="1831928" y="26149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28"/>
            <p:cNvSpPr/>
            <p:nvPr/>
          </p:nvSpPr>
          <p:spPr>
            <a:xfrm rot="5400000">
              <a:off x="1868690" y="261512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28"/>
            <p:cNvSpPr/>
            <p:nvPr/>
          </p:nvSpPr>
          <p:spPr>
            <a:xfrm rot="5400000">
              <a:off x="1905453" y="26149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28"/>
            <p:cNvSpPr/>
            <p:nvPr/>
          </p:nvSpPr>
          <p:spPr>
            <a:xfrm rot="5400000">
              <a:off x="1758553" y="26151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28"/>
            <p:cNvSpPr/>
            <p:nvPr/>
          </p:nvSpPr>
          <p:spPr>
            <a:xfrm rot="5400000">
              <a:off x="1942053" y="26149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28"/>
            <p:cNvSpPr/>
            <p:nvPr/>
          </p:nvSpPr>
          <p:spPr>
            <a:xfrm rot="5400000">
              <a:off x="2052203" y="26149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28"/>
            <p:cNvSpPr/>
            <p:nvPr/>
          </p:nvSpPr>
          <p:spPr>
            <a:xfrm rot="5400000">
              <a:off x="2088803" y="26149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28"/>
            <p:cNvSpPr/>
            <p:nvPr/>
          </p:nvSpPr>
          <p:spPr>
            <a:xfrm rot="5400000">
              <a:off x="2015428" y="26151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28"/>
            <p:cNvSpPr/>
            <p:nvPr/>
          </p:nvSpPr>
          <p:spPr>
            <a:xfrm rot="5400000">
              <a:off x="1795328" y="26149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4" name="Google Shape;1044;p28"/>
            <p:cNvSpPr/>
            <p:nvPr/>
          </p:nvSpPr>
          <p:spPr>
            <a:xfrm rot="5400000">
              <a:off x="2309078" y="26149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28"/>
            <p:cNvSpPr/>
            <p:nvPr/>
          </p:nvSpPr>
          <p:spPr>
            <a:xfrm rot="5400000">
              <a:off x="1390803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28"/>
            <p:cNvSpPr/>
            <p:nvPr/>
          </p:nvSpPr>
          <p:spPr>
            <a:xfrm rot="5400000">
              <a:off x="1133928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28"/>
            <p:cNvSpPr/>
            <p:nvPr/>
          </p:nvSpPr>
          <p:spPr>
            <a:xfrm rot="5400000">
              <a:off x="1354190" y="27075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28"/>
            <p:cNvSpPr/>
            <p:nvPr/>
          </p:nvSpPr>
          <p:spPr>
            <a:xfrm rot="5400000">
              <a:off x="1280678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28"/>
            <p:cNvSpPr/>
            <p:nvPr/>
          </p:nvSpPr>
          <p:spPr>
            <a:xfrm rot="5400000">
              <a:off x="1427415" y="27075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28"/>
            <p:cNvSpPr/>
            <p:nvPr/>
          </p:nvSpPr>
          <p:spPr>
            <a:xfrm rot="5400000">
              <a:off x="1170540" y="27075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28"/>
            <p:cNvSpPr/>
            <p:nvPr/>
          </p:nvSpPr>
          <p:spPr>
            <a:xfrm rot="5400000">
              <a:off x="1207303" y="27077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28"/>
            <p:cNvSpPr/>
            <p:nvPr/>
          </p:nvSpPr>
          <p:spPr>
            <a:xfrm rot="5400000">
              <a:off x="1244053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28"/>
            <p:cNvSpPr/>
            <p:nvPr/>
          </p:nvSpPr>
          <p:spPr>
            <a:xfrm rot="5400000">
              <a:off x="1464178" y="27077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28"/>
            <p:cNvSpPr/>
            <p:nvPr/>
          </p:nvSpPr>
          <p:spPr>
            <a:xfrm rot="5400000">
              <a:off x="1537553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28"/>
            <p:cNvSpPr/>
            <p:nvPr/>
          </p:nvSpPr>
          <p:spPr>
            <a:xfrm rot="5400000">
              <a:off x="987028" y="27077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28"/>
            <p:cNvSpPr/>
            <p:nvPr/>
          </p:nvSpPr>
          <p:spPr>
            <a:xfrm rot="5400000">
              <a:off x="1500928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28"/>
            <p:cNvSpPr/>
            <p:nvPr/>
          </p:nvSpPr>
          <p:spPr>
            <a:xfrm rot="5400000">
              <a:off x="1643365" y="2704425"/>
              <a:ext cx="13725" cy="17300"/>
            </a:xfrm>
            <a:custGeom>
              <a:avLst/>
              <a:gdLst/>
              <a:ahLst/>
              <a:cxnLst/>
              <a:rect l="l" t="t" r="r" b="b"/>
              <a:pathLst>
                <a:path w="549" h="692" extrusionOk="0">
                  <a:moveTo>
                    <a:pt x="179" y="1"/>
                  </a:moveTo>
                  <a:lnTo>
                    <a:pt x="1" y="168"/>
                  </a:lnTo>
                  <a:lnTo>
                    <a:pt x="298" y="489"/>
                  </a:lnTo>
                  <a:lnTo>
                    <a:pt x="298" y="691"/>
                  </a:lnTo>
                  <a:lnTo>
                    <a:pt x="549" y="691"/>
                  </a:lnTo>
                  <a:lnTo>
                    <a:pt x="549" y="39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28"/>
            <p:cNvSpPr/>
            <p:nvPr/>
          </p:nvSpPr>
          <p:spPr>
            <a:xfrm rot="5400000">
              <a:off x="950428" y="27077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28"/>
            <p:cNvSpPr/>
            <p:nvPr/>
          </p:nvSpPr>
          <p:spPr>
            <a:xfrm rot="5400000">
              <a:off x="1060403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28"/>
            <p:cNvSpPr/>
            <p:nvPr/>
          </p:nvSpPr>
          <p:spPr>
            <a:xfrm rot="5400000">
              <a:off x="1695903" y="2656363"/>
              <a:ext cx="16700" cy="17600"/>
            </a:xfrm>
            <a:custGeom>
              <a:avLst/>
              <a:gdLst/>
              <a:ahLst/>
              <a:cxnLst/>
              <a:rect l="l" t="t" r="r" b="b"/>
              <a:pathLst>
                <a:path w="668" h="704" extrusionOk="0">
                  <a:moveTo>
                    <a:pt x="179" y="1"/>
                  </a:moveTo>
                  <a:lnTo>
                    <a:pt x="0" y="168"/>
                  </a:lnTo>
                  <a:lnTo>
                    <a:pt x="489" y="703"/>
                  </a:lnTo>
                  <a:lnTo>
                    <a:pt x="667" y="549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28"/>
            <p:cNvSpPr/>
            <p:nvPr/>
          </p:nvSpPr>
          <p:spPr>
            <a:xfrm rot="5400000">
              <a:off x="1023803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28"/>
            <p:cNvSpPr/>
            <p:nvPr/>
          </p:nvSpPr>
          <p:spPr>
            <a:xfrm rot="5400000">
              <a:off x="1574303" y="27077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3" name="Google Shape;1063;p28"/>
            <p:cNvSpPr/>
            <p:nvPr/>
          </p:nvSpPr>
          <p:spPr>
            <a:xfrm rot="5400000">
              <a:off x="1668665" y="2681225"/>
              <a:ext cx="17000" cy="17575"/>
            </a:xfrm>
            <a:custGeom>
              <a:avLst/>
              <a:gdLst/>
              <a:ahLst/>
              <a:cxnLst/>
              <a:rect l="l" t="t" r="r" b="b"/>
              <a:pathLst>
                <a:path w="680" h="703" extrusionOk="0">
                  <a:moveTo>
                    <a:pt x="179" y="0"/>
                  </a:moveTo>
                  <a:lnTo>
                    <a:pt x="1" y="167"/>
                  </a:lnTo>
                  <a:lnTo>
                    <a:pt x="489" y="703"/>
                  </a:lnTo>
                  <a:lnTo>
                    <a:pt x="679" y="5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28"/>
            <p:cNvSpPr/>
            <p:nvPr/>
          </p:nvSpPr>
          <p:spPr>
            <a:xfrm rot="5400000">
              <a:off x="1611078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28"/>
            <p:cNvSpPr/>
            <p:nvPr/>
          </p:nvSpPr>
          <p:spPr>
            <a:xfrm rot="5400000">
              <a:off x="1448103" y="1654013"/>
              <a:ext cx="214950" cy="1589500"/>
            </a:xfrm>
            <a:custGeom>
              <a:avLst/>
              <a:gdLst/>
              <a:ahLst/>
              <a:cxnLst/>
              <a:rect l="l" t="t" r="r" b="b"/>
              <a:pathLst>
                <a:path w="8598" h="63580" extrusionOk="0">
                  <a:moveTo>
                    <a:pt x="2644" y="23123"/>
                  </a:moveTo>
                  <a:cubicBezTo>
                    <a:pt x="2989" y="23123"/>
                    <a:pt x="3299" y="23242"/>
                    <a:pt x="3537" y="23444"/>
                  </a:cubicBezTo>
                  <a:lnTo>
                    <a:pt x="3215" y="23777"/>
                  </a:lnTo>
                  <a:cubicBezTo>
                    <a:pt x="3061" y="23658"/>
                    <a:pt x="2858" y="23587"/>
                    <a:pt x="2644" y="23587"/>
                  </a:cubicBezTo>
                  <a:cubicBezTo>
                    <a:pt x="2120" y="23587"/>
                    <a:pt x="1691" y="24004"/>
                    <a:pt x="1691" y="24528"/>
                  </a:cubicBezTo>
                  <a:cubicBezTo>
                    <a:pt x="1691" y="25016"/>
                    <a:pt x="2061" y="25409"/>
                    <a:pt x="2525" y="25468"/>
                  </a:cubicBezTo>
                  <a:lnTo>
                    <a:pt x="2525" y="25933"/>
                  </a:lnTo>
                  <a:cubicBezTo>
                    <a:pt x="1799" y="25873"/>
                    <a:pt x="1227" y="25266"/>
                    <a:pt x="1227" y="24528"/>
                  </a:cubicBezTo>
                  <a:cubicBezTo>
                    <a:pt x="1227" y="23754"/>
                    <a:pt x="1870" y="23123"/>
                    <a:pt x="2644" y="23123"/>
                  </a:cubicBezTo>
                  <a:close/>
                  <a:moveTo>
                    <a:pt x="3716" y="23611"/>
                  </a:moveTo>
                  <a:cubicBezTo>
                    <a:pt x="3930" y="23861"/>
                    <a:pt x="4061" y="24182"/>
                    <a:pt x="4061" y="24528"/>
                  </a:cubicBezTo>
                  <a:cubicBezTo>
                    <a:pt x="4061" y="25266"/>
                    <a:pt x="3489" y="25873"/>
                    <a:pt x="2763" y="25933"/>
                  </a:cubicBezTo>
                  <a:lnTo>
                    <a:pt x="2763" y="25468"/>
                  </a:lnTo>
                  <a:cubicBezTo>
                    <a:pt x="3227" y="25409"/>
                    <a:pt x="3596" y="25016"/>
                    <a:pt x="3596" y="24528"/>
                  </a:cubicBezTo>
                  <a:cubicBezTo>
                    <a:pt x="3596" y="24313"/>
                    <a:pt x="3513" y="24111"/>
                    <a:pt x="3394" y="23944"/>
                  </a:cubicBezTo>
                  <a:lnTo>
                    <a:pt x="3716" y="23611"/>
                  </a:lnTo>
                  <a:close/>
                  <a:moveTo>
                    <a:pt x="4620" y="47959"/>
                  </a:moveTo>
                  <a:lnTo>
                    <a:pt x="4978" y="48316"/>
                  </a:lnTo>
                  <a:cubicBezTo>
                    <a:pt x="4942" y="48423"/>
                    <a:pt x="4918" y="48519"/>
                    <a:pt x="4918" y="48638"/>
                  </a:cubicBezTo>
                  <a:cubicBezTo>
                    <a:pt x="4918" y="49078"/>
                    <a:pt x="5216" y="49447"/>
                    <a:pt x="5632" y="49554"/>
                  </a:cubicBezTo>
                  <a:lnTo>
                    <a:pt x="5632" y="50031"/>
                  </a:lnTo>
                  <a:cubicBezTo>
                    <a:pt x="4966" y="49912"/>
                    <a:pt x="4454" y="49340"/>
                    <a:pt x="4454" y="48638"/>
                  </a:cubicBezTo>
                  <a:cubicBezTo>
                    <a:pt x="4454" y="48388"/>
                    <a:pt x="4513" y="48161"/>
                    <a:pt x="4620" y="47959"/>
                  </a:cubicBezTo>
                  <a:close/>
                  <a:moveTo>
                    <a:pt x="5871" y="47221"/>
                  </a:moveTo>
                  <a:cubicBezTo>
                    <a:pt x="6644" y="47221"/>
                    <a:pt x="7275" y="47864"/>
                    <a:pt x="7275" y="48638"/>
                  </a:cubicBezTo>
                  <a:cubicBezTo>
                    <a:pt x="7275" y="49412"/>
                    <a:pt x="6644" y="50043"/>
                    <a:pt x="5871" y="50055"/>
                  </a:cubicBezTo>
                  <a:lnTo>
                    <a:pt x="5871" y="49590"/>
                  </a:lnTo>
                  <a:cubicBezTo>
                    <a:pt x="6394" y="49578"/>
                    <a:pt x="6811" y="49162"/>
                    <a:pt x="6811" y="48638"/>
                  </a:cubicBezTo>
                  <a:cubicBezTo>
                    <a:pt x="6811" y="48114"/>
                    <a:pt x="6394" y="47685"/>
                    <a:pt x="5871" y="47685"/>
                  </a:cubicBezTo>
                  <a:cubicBezTo>
                    <a:pt x="5549" y="47685"/>
                    <a:pt x="5263" y="47852"/>
                    <a:pt x="5097" y="48090"/>
                  </a:cubicBezTo>
                  <a:lnTo>
                    <a:pt x="4763" y="47757"/>
                  </a:lnTo>
                  <a:cubicBezTo>
                    <a:pt x="5025" y="47435"/>
                    <a:pt x="5418" y="47221"/>
                    <a:pt x="5871" y="47221"/>
                  </a:cubicBezTo>
                  <a:close/>
                  <a:moveTo>
                    <a:pt x="6311" y="1"/>
                  </a:moveTo>
                  <a:cubicBezTo>
                    <a:pt x="5787" y="1"/>
                    <a:pt x="5370" y="417"/>
                    <a:pt x="5370" y="941"/>
                  </a:cubicBezTo>
                  <a:cubicBezTo>
                    <a:pt x="5370" y="1382"/>
                    <a:pt x="5668" y="1751"/>
                    <a:pt x="6073" y="1858"/>
                  </a:cubicBezTo>
                  <a:lnTo>
                    <a:pt x="6073" y="20860"/>
                  </a:lnTo>
                  <a:lnTo>
                    <a:pt x="3716" y="23266"/>
                  </a:lnTo>
                  <a:cubicBezTo>
                    <a:pt x="3430" y="23015"/>
                    <a:pt x="3049" y="22873"/>
                    <a:pt x="2644" y="22873"/>
                  </a:cubicBezTo>
                  <a:cubicBezTo>
                    <a:pt x="1918" y="22873"/>
                    <a:pt x="1287" y="23349"/>
                    <a:pt x="1072" y="24016"/>
                  </a:cubicBezTo>
                  <a:lnTo>
                    <a:pt x="1072" y="15586"/>
                  </a:lnTo>
                  <a:cubicBezTo>
                    <a:pt x="1537" y="15526"/>
                    <a:pt x="1894" y="15134"/>
                    <a:pt x="1894" y="14645"/>
                  </a:cubicBezTo>
                  <a:cubicBezTo>
                    <a:pt x="1894" y="14122"/>
                    <a:pt x="1477" y="13693"/>
                    <a:pt x="953" y="13693"/>
                  </a:cubicBezTo>
                  <a:cubicBezTo>
                    <a:pt x="429" y="13693"/>
                    <a:pt x="1" y="14122"/>
                    <a:pt x="1" y="14645"/>
                  </a:cubicBezTo>
                  <a:cubicBezTo>
                    <a:pt x="1" y="15134"/>
                    <a:pt x="358" y="15526"/>
                    <a:pt x="834" y="15586"/>
                  </a:cubicBezTo>
                  <a:lnTo>
                    <a:pt x="834" y="43399"/>
                  </a:lnTo>
                  <a:cubicBezTo>
                    <a:pt x="537" y="43458"/>
                    <a:pt x="310" y="43720"/>
                    <a:pt x="310" y="44030"/>
                  </a:cubicBezTo>
                  <a:cubicBezTo>
                    <a:pt x="310" y="44387"/>
                    <a:pt x="596" y="44673"/>
                    <a:pt x="953" y="44673"/>
                  </a:cubicBezTo>
                  <a:cubicBezTo>
                    <a:pt x="1084" y="44673"/>
                    <a:pt x="1203" y="44637"/>
                    <a:pt x="1299" y="44566"/>
                  </a:cubicBezTo>
                  <a:lnTo>
                    <a:pt x="4454" y="47780"/>
                  </a:lnTo>
                  <a:cubicBezTo>
                    <a:pt x="4299" y="48030"/>
                    <a:pt x="4216" y="48328"/>
                    <a:pt x="4216" y="48638"/>
                  </a:cubicBezTo>
                  <a:cubicBezTo>
                    <a:pt x="4216" y="49471"/>
                    <a:pt x="4835" y="50162"/>
                    <a:pt x="5632" y="50269"/>
                  </a:cubicBezTo>
                  <a:lnTo>
                    <a:pt x="5632" y="63556"/>
                  </a:lnTo>
                  <a:lnTo>
                    <a:pt x="5871" y="63556"/>
                  </a:lnTo>
                  <a:lnTo>
                    <a:pt x="5871" y="50293"/>
                  </a:lnTo>
                  <a:cubicBezTo>
                    <a:pt x="6787" y="50293"/>
                    <a:pt x="7526" y="49543"/>
                    <a:pt x="7526" y="48638"/>
                  </a:cubicBezTo>
                  <a:cubicBezTo>
                    <a:pt x="7526" y="47721"/>
                    <a:pt x="6775" y="46983"/>
                    <a:pt x="5871" y="46983"/>
                  </a:cubicBezTo>
                  <a:cubicBezTo>
                    <a:pt x="5359" y="46983"/>
                    <a:pt x="4894" y="47209"/>
                    <a:pt x="4597" y="47578"/>
                  </a:cubicBezTo>
                  <a:lnTo>
                    <a:pt x="1477" y="44399"/>
                  </a:lnTo>
                  <a:cubicBezTo>
                    <a:pt x="1549" y="44292"/>
                    <a:pt x="1596" y="44173"/>
                    <a:pt x="1596" y="44030"/>
                  </a:cubicBezTo>
                  <a:cubicBezTo>
                    <a:pt x="1596" y="43720"/>
                    <a:pt x="1370" y="43458"/>
                    <a:pt x="1072" y="43399"/>
                  </a:cubicBezTo>
                  <a:lnTo>
                    <a:pt x="1072" y="25040"/>
                  </a:lnTo>
                  <a:cubicBezTo>
                    <a:pt x="1275" y="25671"/>
                    <a:pt x="1846" y="26123"/>
                    <a:pt x="2525" y="26171"/>
                  </a:cubicBezTo>
                  <a:lnTo>
                    <a:pt x="2525" y="34957"/>
                  </a:lnTo>
                  <a:lnTo>
                    <a:pt x="7537" y="44220"/>
                  </a:lnTo>
                  <a:cubicBezTo>
                    <a:pt x="7406" y="44340"/>
                    <a:pt x="7311" y="44506"/>
                    <a:pt x="7311" y="44697"/>
                  </a:cubicBezTo>
                  <a:cubicBezTo>
                    <a:pt x="7311" y="45054"/>
                    <a:pt x="7609" y="45340"/>
                    <a:pt x="7954" y="45340"/>
                  </a:cubicBezTo>
                  <a:lnTo>
                    <a:pt x="7954" y="63580"/>
                  </a:lnTo>
                  <a:lnTo>
                    <a:pt x="8204" y="63580"/>
                  </a:lnTo>
                  <a:lnTo>
                    <a:pt x="8204" y="45292"/>
                  </a:lnTo>
                  <a:cubicBezTo>
                    <a:pt x="8430" y="45197"/>
                    <a:pt x="8597" y="44971"/>
                    <a:pt x="8597" y="44697"/>
                  </a:cubicBezTo>
                  <a:cubicBezTo>
                    <a:pt x="8597" y="44340"/>
                    <a:pt x="8311" y="44054"/>
                    <a:pt x="7954" y="44054"/>
                  </a:cubicBezTo>
                  <a:lnTo>
                    <a:pt x="7966" y="44066"/>
                  </a:lnTo>
                  <a:cubicBezTo>
                    <a:pt x="7883" y="44066"/>
                    <a:pt x="7811" y="44078"/>
                    <a:pt x="7740" y="44101"/>
                  </a:cubicBezTo>
                  <a:lnTo>
                    <a:pt x="2763" y="34910"/>
                  </a:lnTo>
                  <a:lnTo>
                    <a:pt x="2763" y="26183"/>
                  </a:lnTo>
                  <a:cubicBezTo>
                    <a:pt x="3620" y="26123"/>
                    <a:pt x="4299" y="25409"/>
                    <a:pt x="4299" y="24528"/>
                  </a:cubicBezTo>
                  <a:cubicBezTo>
                    <a:pt x="4299" y="24111"/>
                    <a:pt x="4144" y="23730"/>
                    <a:pt x="3894" y="23444"/>
                  </a:cubicBezTo>
                  <a:lnTo>
                    <a:pt x="6275" y="21003"/>
                  </a:lnTo>
                  <a:lnTo>
                    <a:pt x="6311" y="20968"/>
                  </a:lnTo>
                  <a:lnTo>
                    <a:pt x="6311" y="8502"/>
                  </a:lnTo>
                  <a:lnTo>
                    <a:pt x="6716" y="9026"/>
                  </a:lnTo>
                  <a:lnTo>
                    <a:pt x="6918" y="8883"/>
                  </a:lnTo>
                  <a:lnTo>
                    <a:pt x="6466" y="8299"/>
                  </a:lnTo>
                  <a:lnTo>
                    <a:pt x="6311" y="8407"/>
                  </a:lnTo>
                  <a:lnTo>
                    <a:pt x="6311" y="1894"/>
                  </a:lnTo>
                  <a:cubicBezTo>
                    <a:pt x="6835" y="1894"/>
                    <a:pt x="7264" y="1465"/>
                    <a:pt x="7264" y="941"/>
                  </a:cubicBezTo>
                  <a:cubicBezTo>
                    <a:pt x="7264" y="429"/>
                    <a:pt x="6835" y="1"/>
                    <a:pt x="6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28"/>
            <p:cNvSpPr/>
            <p:nvPr/>
          </p:nvSpPr>
          <p:spPr>
            <a:xfrm rot="5400000">
              <a:off x="2096840" y="2519150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203" y="0"/>
                  </a:moveTo>
                  <a:lnTo>
                    <a:pt x="0" y="143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28"/>
            <p:cNvSpPr/>
            <p:nvPr/>
          </p:nvSpPr>
          <p:spPr>
            <a:xfrm rot="5400000">
              <a:off x="2009040" y="258642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191" y="1"/>
                  </a:moveTo>
                  <a:lnTo>
                    <a:pt x="0" y="144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28"/>
            <p:cNvSpPr/>
            <p:nvPr/>
          </p:nvSpPr>
          <p:spPr>
            <a:xfrm rot="5400000">
              <a:off x="1976153" y="2606213"/>
              <a:ext cx="17575" cy="24725"/>
            </a:xfrm>
            <a:custGeom>
              <a:avLst/>
              <a:gdLst/>
              <a:ahLst/>
              <a:cxnLst/>
              <a:rect l="l" t="t" r="r" b="b"/>
              <a:pathLst>
                <a:path w="703" h="989" extrusionOk="0">
                  <a:moveTo>
                    <a:pt x="191" y="1"/>
                  </a:moveTo>
                  <a:lnTo>
                    <a:pt x="0" y="143"/>
                  </a:lnTo>
                  <a:lnTo>
                    <a:pt x="441" y="727"/>
                  </a:lnTo>
                  <a:lnTo>
                    <a:pt x="453" y="727"/>
                  </a:lnTo>
                  <a:lnTo>
                    <a:pt x="453" y="989"/>
                  </a:lnTo>
                  <a:lnTo>
                    <a:pt x="703" y="989"/>
                  </a:lnTo>
                  <a:lnTo>
                    <a:pt x="703" y="251"/>
                  </a:lnTo>
                  <a:lnTo>
                    <a:pt x="453" y="251"/>
                  </a:lnTo>
                  <a:lnTo>
                    <a:pt x="453" y="34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28"/>
            <p:cNvSpPr/>
            <p:nvPr/>
          </p:nvSpPr>
          <p:spPr>
            <a:xfrm rot="5400000">
              <a:off x="1727753" y="27155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0" name="Google Shape;1070;p28"/>
            <p:cNvSpPr/>
            <p:nvPr/>
          </p:nvSpPr>
          <p:spPr>
            <a:xfrm rot="5400000">
              <a:off x="1193465" y="2647425"/>
              <a:ext cx="10425" cy="18500"/>
            </a:xfrm>
            <a:custGeom>
              <a:avLst/>
              <a:gdLst/>
              <a:ahLst/>
              <a:cxnLst/>
              <a:rect l="l" t="t" r="r" b="b"/>
              <a:pathLst>
                <a:path w="417" h="740" extrusionOk="0">
                  <a:moveTo>
                    <a:pt x="202" y="1"/>
                  </a:moveTo>
                  <a:lnTo>
                    <a:pt x="0" y="382"/>
                  </a:lnTo>
                  <a:lnTo>
                    <a:pt x="0" y="739"/>
                  </a:lnTo>
                  <a:lnTo>
                    <a:pt x="238" y="739"/>
                  </a:lnTo>
                  <a:lnTo>
                    <a:pt x="238" y="441"/>
                  </a:lnTo>
                  <a:lnTo>
                    <a:pt x="417" y="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1" name="Google Shape;1071;p28"/>
            <p:cNvSpPr/>
            <p:nvPr/>
          </p:nvSpPr>
          <p:spPr>
            <a:xfrm rot="5400000">
              <a:off x="2038353" y="2563938"/>
              <a:ext cx="16100" cy="18500"/>
            </a:xfrm>
            <a:custGeom>
              <a:avLst/>
              <a:gdLst/>
              <a:ahLst/>
              <a:cxnLst/>
              <a:rect l="l" t="t" r="r" b="b"/>
              <a:pathLst>
                <a:path w="644" h="740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28"/>
            <p:cNvSpPr/>
            <p:nvPr/>
          </p:nvSpPr>
          <p:spPr>
            <a:xfrm rot="5400000">
              <a:off x="1863353" y="2697888"/>
              <a:ext cx="16075" cy="18475"/>
            </a:xfrm>
            <a:custGeom>
              <a:avLst/>
              <a:gdLst/>
              <a:ahLst/>
              <a:cxnLst/>
              <a:rect l="l" t="t" r="r" b="b"/>
              <a:pathLst>
                <a:path w="643" h="739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3" name="Google Shape;1073;p28"/>
            <p:cNvSpPr/>
            <p:nvPr/>
          </p:nvSpPr>
          <p:spPr>
            <a:xfrm rot="5400000">
              <a:off x="1223653" y="2662763"/>
              <a:ext cx="14325" cy="19075"/>
            </a:xfrm>
            <a:custGeom>
              <a:avLst/>
              <a:gdLst/>
              <a:ahLst/>
              <a:cxnLst/>
              <a:rect l="l" t="t" r="r" b="b"/>
              <a:pathLst>
                <a:path w="573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4" name="Google Shape;1074;p28"/>
            <p:cNvSpPr/>
            <p:nvPr/>
          </p:nvSpPr>
          <p:spPr>
            <a:xfrm rot="5400000">
              <a:off x="1287665" y="269847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5" name="Google Shape;1075;p28"/>
            <p:cNvSpPr/>
            <p:nvPr/>
          </p:nvSpPr>
          <p:spPr>
            <a:xfrm rot="5400000">
              <a:off x="1951440" y="2630625"/>
              <a:ext cx="16100" cy="18475"/>
            </a:xfrm>
            <a:custGeom>
              <a:avLst/>
              <a:gdLst/>
              <a:ahLst/>
              <a:cxnLst/>
              <a:rect l="l" t="t" r="r" b="b"/>
              <a:pathLst>
                <a:path w="644" h="739" extrusionOk="0">
                  <a:moveTo>
                    <a:pt x="191" y="1"/>
                  </a:moveTo>
                  <a:lnTo>
                    <a:pt x="0" y="155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6" name="Google Shape;1076;p28"/>
            <p:cNvSpPr/>
            <p:nvPr/>
          </p:nvSpPr>
          <p:spPr>
            <a:xfrm rot="5400000">
              <a:off x="1255515" y="268062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7" y="0"/>
                  </a:moveTo>
                  <a:lnTo>
                    <a:pt x="0" y="643"/>
                  </a:lnTo>
                  <a:lnTo>
                    <a:pt x="214" y="762"/>
                  </a:lnTo>
                  <a:lnTo>
                    <a:pt x="572" y="11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7" name="Google Shape;1077;p28"/>
            <p:cNvSpPr/>
            <p:nvPr/>
          </p:nvSpPr>
          <p:spPr>
            <a:xfrm rot="5400000">
              <a:off x="1581003" y="27155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8" name="Google Shape;1078;p28"/>
            <p:cNvSpPr/>
            <p:nvPr/>
          </p:nvSpPr>
          <p:spPr>
            <a:xfrm rot="5400000">
              <a:off x="1544253" y="27157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9" name="Google Shape;1079;p28"/>
            <p:cNvSpPr/>
            <p:nvPr/>
          </p:nvSpPr>
          <p:spPr>
            <a:xfrm rot="5400000">
              <a:off x="1507628" y="27157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0" name="Google Shape;1080;p28"/>
            <p:cNvSpPr/>
            <p:nvPr/>
          </p:nvSpPr>
          <p:spPr>
            <a:xfrm rot="5400000">
              <a:off x="1397503" y="27157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1" name="Google Shape;1081;p28"/>
            <p:cNvSpPr/>
            <p:nvPr/>
          </p:nvSpPr>
          <p:spPr>
            <a:xfrm rot="5400000">
              <a:off x="1434253" y="27155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28"/>
            <p:cNvSpPr/>
            <p:nvPr/>
          </p:nvSpPr>
          <p:spPr>
            <a:xfrm rot="5400000">
              <a:off x="1470878" y="27155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28"/>
            <p:cNvSpPr/>
            <p:nvPr/>
          </p:nvSpPr>
          <p:spPr>
            <a:xfrm rot="5400000">
              <a:off x="1838490" y="2714700"/>
              <a:ext cx="6550" cy="19975"/>
            </a:xfrm>
            <a:custGeom>
              <a:avLst/>
              <a:gdLst/>
              <a:ahLst/>
              <a:cxnLst/>
              <a:rect l="l" t="t" r="r" b="b"/>
              <a:pathLst>
                <a:path w="262" h="799" extrusionOk="0">
                  <a:moveTo>
                    <a:pt x="191" y="1"/>
                  </a:moveTo>
                  <a:lnTo>
                    <a:pt x="0" y="155"/>
                  </a:lnTo>
                  <a:lnTo>
                    <a:pt x="12" y="179"/>
                  </a:lnTo>
                  <a:lnTo>
                    <a:pt x="12" y="798"/>
                  </a:lnTo>
                  <a:lnTo>
                    <a:pt x="262" y="798"/>
                  </a:lnTo>
                  <a:lnTo>
                    <a:pt x="262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28"/>
            <p:cNvSpPr/>
            <p:nvPr/>
          </p:nvSpPr>
          <p:spPr>
            <a:xfrm rot="5400000">
              <a:off x="1617628" y="27155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28"/>
            <p:cNvSpPr/>
            <p:nvPr/>
          </p:nvSpPr>
          <p:spPr>
            <a:xfrm rot="5400000">
              <a:off x="1764503" y="27157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28"/>
            <p:cNvSpPr/>
            <p:nvPr/>
          </p:nvSpPr>
          <p:spPr>
            <a:xfrm rot="5400000">
              <a:off x="1801278" y="27155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28"/>
            <p:cNvSpPr/>
            <p:nvPr/>
          </p:nvSpPr>
          <p:spPr>
            <a:xfrm rot="5400000">
              <a:off x="1654378" y="27157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28"/>
            <p:cNvSpPr/>
            <p:nvPr/>
          </p:nvSpPr>
          <p:spPr>
            <a:xfrm rot="5400000">
              <a:off x="1691140" y="27155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28"/>
            <p:cNvSpPr/>
            <p:nvPr/>
          </p:nvSpPr>
          <p:spPr>
            <a:xfrm rot="5400000">
              <a:off x="1360740" y="27155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28"/>
            <p:cNvSpPr/>
            <p:nvPr/>
          </p:nvSpPr>
          <p:spPr>
            <a:xfrm rot="5400000">
              <a:off x="1011890" y="26450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28"/>
            <p:cNvSpPr/>
            <p:nvPr/>
          </p:nvSpPr>
          <p:spPr>
            <a:xfrm rot="5400000">
              <a:off x="1158628" y="26450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0" y="73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28"/>
            <p:cNvSpPr/>
            <p:nvPr/>
          </p:nvSpPr>
          <p:spPr>
            <a:xfrm rot="5400000">
              <a:off x="1048503" y="26450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28"/>
            <p:cNvSpPr/>
            <p:nvPr/>
          </p:nvSpPr>
          <p:spPr>
            <a:xfrm rot="5400000">
              <a:off x="975128" y="26452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0" y="72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4" name="Google Shape;1094;p28"/>
            <p:cNvSpPr/>
            <p:nvPr/>
          </p:nvSpPr>
          <p:spPr>
            <a:xfrm rot="5400000">
              <a:off x="1122028" y="26450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5" name="Google Shape;1095;p28"/>
            <p:cNvSpPr/>
            <p:nvPr/>
          </p:nvSpPr>
          <p:spPr>
            <a:xfrm rot="5400000">
              <a:off x="1085253" y="26452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0" y="72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6" name="Google Shape;1096;p28"/>
            <p:cNvSpPr/>
            <p:nvPr/>
          </p:nvSpPr>
          <p:spPr>
            <a:xfrm rot="5400000">
              <a:off x="2067815" y="2541625"/>
              <a:ext cx="15800" cy="18175"/>
            </a:xfrm>
            <a:custGeom>
              <a:avLst/>
              <a:gdLst/>
              <a:ahLst/>
              <a:cxnLst/>
              <a:rect l="l" t="t" r="r" b="b"/>
              <a:pathLst>
                <a:path w="632" h="727" extrusionOk="0">
                  <a:moveTo>
                    <a:pt x="191" y="0"/>
                  </a:moveTo>
                  <a:lnTo>
                    <a:pt x="0" y="143"/>
                  </a:lnTo>
                  <a:lnTo>
                    <a:pt x="441" y="726"/>
                  </a:lnTo>
                  <a:lnTo>
                    <a:pt x="631" y="58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28"/>
            <p:cNvSpPr/>
            <p:nvPr/>
          </p:nvSpPr>
          <p:spPr>
            <a:xfrm rot="5400000">
              <a:off x="938378" y="26450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28"/>
            <p:cNvSpPr/>
            <p:nvPr/>
          </p:nvSpPr>
          <p:spPr>
            <a:xfrm rot="5400000">
              <a:off x="1316840" y="2708300"/>
              <a:ext cx="14300" cy="25025"/>
            </a:xfrm>
            <a:custGeom>
              <a:avLst/>
              <a:gdLst/>
              <a:ahLst/>
              <a:cxnLst/>
              <a:rect l="l" t="t" r="r" b="b"/>
              <a:pathLst>
                <a:path w="572" h="1001" extrusionOk="0">
                  <a:moveTo>
                    <a:pt x="322" y="0"/>
                  </a:moveTo>
                  <a:lnTo>
                    <a:pt x="322" y="393"/>
                  </a:lnTo>
                  <a:lnTo>
                    <a:pt x="251" y="536"/>
                  </a:lnTo>
                  <a:lnTo>
                    <a:pt x="251" y="274"/>
                  </a:lnTo>
                  <a:lnTo>
                    <a:pt x="0" y="274"/>
                  </a:lnTo>
                  <a:lnTo>
                    <a:pt x="0" y="1000"/>
                  </a:lnTo>
                  <a:lnTo>
                    <a:pt x="251" y="1000"/>
                  </a:lnTo>
                  <a:lnTo>
                    <a:pt x="251" y="667"/>
                  </a:lnTo>
                  <a:lnTo>
                    <a:pt x="405" y="762"/>
                  </a:lnTo>
                  <a:lnTo>
                    <a:pt x="572" y="453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9" name="Google Shape;1099;p28"/>
            <p:cNvSpPr/>
            <p:nvPr/>
          </p:nvSpPr>
          <p:spPr>
            <a:xfrm rot="5400000">
              <a:off x="1623865" y="1700300"/>
              <a:ext cx="255425" cy="1981500"/>
            </a:xfrm>
            <a:custGeom>
              <a:avLst/>
              <a:gdLst/>
              <a:ahLst/>
              <a:cxnLst/>
              <a:rect l="l" t="t" r="r" b="b"/>
              <a:pathLst>
                <a:path w="10217" h="79260" extrusionOk="0">
                  <a:moveTo>
                    <a:pt x="5240" y="238"/>
                  </a:moveTo>
                  <a:cubicBezTo>
                    <a:pt x="6013" y="238"/>
                    <a:pt x="6645" y="881"/>
                    <a:pt x="6645" y="1655"/>
                  </a:cubicBezTo>
                  <a:cubicBezTo>
                    <a:pt x="6645" y="2393"/>
                    <a:pt x="6073" y="3001"/>
                    <a:pt x="5359" y="3060"/>
                  </a:cubicBezTo>
                  <a:lnTo>
                    <a:pt x="5359" y="2596"/>
                  </a:lnTo>
                  <a:cubicBezTo>
                    <a:pt x="5823" y="2536"/>
                    <a:pt x="6180" y="2143"/>
                    <a:pt x="6180" y="1655"/>
                  </a:cubicBezTo>
                  <a:cubicBezTo>
                    <a:pt x="6180" y="1131"/>
                    <a:pt x="5763" y="703"/>
                    <a:pt x="5240" y="703"/>
                  </a:cubicBezTo>
                  <a:cubicBezTo>
                    <a:pt x="4716" y="703"/>
                    <a:pt x="4287" y="1131"/>
                    <a:pt x="4287" y="1655"/>
                  </a:cubicBezTo>
                  <a:cubicBezTo>
                    <a:pt x="4287" y="2143"/>
                    <a:pt x="4644" y="2536"/>
                    <a:pt x="5109" y="2596"/>
                  </a:cubicBezTo>
                  <a:lnTo>
                    <a:pt x="5109" y="3060"/>
                  </a:lnTo>
                  <a:cubicBezTo>
                    <a:pt x="4394" y="3001"/>
                    <a:pt x="3823" y="2393"/>
                    <a:pt x="3823" y="1655"/>
                  </a:cubicBezTo>
                  <a:cubicBezTo>
                    <a:pt x="3823" y="881"/>
                    <a:pt x="4454" y="238"/>
                    <a:pt x="5240" y="238"/>
                  </a:cubicBezTo>
                  <a:close/>
                  <a:moveTo>
                    <a:pt x="3704" y="34993"/>
                  </a:moveTo>
                  <a:lnTo>
                    <a:pt x="3704" y="39088"/>
                  </a:lnTo>
                  <a:cubicBezTo>
                    <a:pt x="3620" y="39112"/>
                    <a:pt x="3537" y="39136"/>
                    <a:pt x="3466" y="39196"/>
                  </a:cubicBezTo>
                  <a:lnTo>
                    <a:pt x="3466" y="35183"/>
                  </a:lnTo>
                  <a:lnTo>
                    <a:pt x="3704" y="34993"/>
                  </a:lnTo>
                  <a:close/>
                  <a:moveTo>
                    <a:pt x="5240" y="0"/>
                  </a:moveTo>
                  <a:cubicBezTo>
                    <a:pt x="4323" y="0"/>
                    <a:pt x="3573" y="738"/>
                    <a:pt x="3573" y="1655"/>
                  </a:cubicBezTo>
                  <a:cubicBezTo>
                    <a:pt x="3573" y="2572"/>
                    <a:pt x="4251" y="3239"/>
                    <a:pt x="5109" y="3310"/>
                  </a:cubicBezTo>
                  <a:lnTo>
                    <a:pt x="5109" y="21229"/>
                  </a:lnTo>
                  <a:lnTo>
                    <a:pt x="9002" y="24408"/>
                  </a:lnTo>
                  <a:cubicBezTo>
                    <a:pt x="8954" y="24503"/>
                    <a:pt x="8931" y="24599"/>
                    <a:pt x="8931" y="24706"/>
                  </a:cubicBezTo>
                  <a:cubicBezTo>
                    <a:pt x="8931" y="25015"/>
                    <a:pt x="9145" y="25277"/>
                    <a:pt x="9442" y="25337"/>
                  </a:cubicBezTo>
                  <a:lnTo>
                    <a:pt x="9442" y="29980"/>
                  </a:lnTo>
                  <a:lnTo>
                    <a:pt x="4978" y="33623"/>
                  </a:lnTo>
                  <a:lnTo>
                    <a:pt x="4728" y="33302"/>
                  </a:lnTo>
                  <a:lnTo>
                    <a:pt x="4537" y="33445"/>
                  </a:lnTo>
                  <a:lnTo>
                    <a:pt x="4787" y="33778"/>
                  </a:lnTo>
                  <a:lnTo>
                    <a:pt x="3954" y="34469"/>
                  </a:lnTo>
                  <a:lnTo>
                    <a:pt x="3954" y="32683"/>
                  </a:lnTo>
                  <a:lnTo>
                    <a:pt x="4085" y="32861"/>
                  </a:lnTo>
                  <a:lnTo>
                    <a:pt x="4275" y="32719"/>
                  </a:lnTo>
                  <a:lnTo>
                    <a:pt x="3954" y="32278"/>
                  </a:lnTo>
                  <a:lnTo>
                    <a:pt x="3954" y="14026"/>
                  </a:lnTo>
                  <a:lnTo>
                    <a:pt x="3704" y="14026"/>
                  </a:lnTo>
                  <a:lnTo>
                    <a:pt x="3704" y="32230"/>
                  </a:lnTo>
                  <a:lnTo>
                    <a:pt x="3644" y="32278"/>
                  </a:lnTo>
                  <a:lnTo>
                    <a:pt x="3704" y="32361"/>
                  </a:lnTo>
                  <a:lnTo>
                    <a:pt x="3704" y="34671"/>
                  </a:lnTo>
                  <a:lnTo>
                    <a:pt x="3216" y="35064"/>
                  </a:lnTo>
                  <a:lnTo>
                    <a:pt x="3216" y="39517"/>
                  </a:lnTo>
                  <a:cubicBezTo>
                    <a:pt x="3204" y="39577"/>
                    <a:pt x="3180" y="39648"/>
                    <a:pt x="3180" y="39719"/>
                  </a:cubicBezTo>
                  <a:cubicBezTo>
                    <a:pt x="3180" y="39791"/>
                    <a:pt x="3204" y="39850"/>
                    <a:pt x="3216" y="39922"/>
                  </a:cubicBezTo>
                  <a:lnTo>
                    <a:pt x="3216" y="40196"/>
                  </a:lnTo>
                  <a:lnTo>
                    <a:pt x="3120" y="40303"/>
                  </a:lnTo>
                  <a:lnTo>
                    <a:pt x="2918" y="40089"/>
                  </a:lnTo>
                  <a:lnTo>
                    <a:pt x="2739" y="40255"/>
                  </a:lnTo>
                  <a:lnTo>
                    <a:pt x="2954" y="40481"/>
                  </a:lnTo>
                  <a:lnTo>
                    <a:pt x="1" y="43720"/>
                  </a:lnTo>
                  <a:lnTo>
                    <a:pt x="1" y="79236"/>
                  </a:lnTo>
                  <a:lnTo>
                    <a:pt x="251" y="79236"/>
                  </a:lnTo>
                  <a:lnTo>
                    <a:pt x="251" y="43815"/>
                  </a:lnTo>
                  <a:lnTo>
                    <a:pt x="3120" y="40672"/>
                  </a:lnTo>
                  <a:lnTo>
                    <a:pt x="3216" y="40779"/>
                  </a:lnTo>
                  <a:lnTo>
                    <a:pt x="3216" y="79260"/>
                  </a:lnTo>
                  <a:lnTo>
                    <a:pt x="3466" y="79260"/>
                  </a:lnTo>
                  <a:lnTo>
                    <a:pt x="3466" y="40291"/>
                  </a:lnTo>
                  <a:lnTo>
                    <a:pt x="3489" y="40267"/>
                  </a:lnTo>
                  <a:cubicBezTo>
                    <a:pt x="3597" y="40327"/>
                    <a:pt x="3704" y="40362"/>
                    <a:pt x="3823" y="40362"/>
                  </a:cubicBezTo>
                  <a:cubicBezTo>
                    <a:pt x="4180" y="40362"/>
                    <a:pt x="4466" y="40077"/>
                    <a:pt x="4466" y="39719"/>
                  </a:cubicBezTo>
                  <a:cubicBezTo>
                    <a:pt x="4466" y="39410"/>
                    <a:pt x="4239" y="39148"/>
                    <a:pt x="3954" y="39088"/>
                  </a:cubicBezTo>
                  <a:lnTo>
                    <a:pt x="3954" y="34790"/>
                  </a:lnTo>
                  <a:lnTo>
                    <a:pt x="4942" y="33981"/>
                  </a:lnTo>
                  <a:lnTo>
                    <a:pt x="4978" y="34028"/>
                  </a:lnTo>
                  <a:lnTo>
                    <a:pt x="5180" y="33885"/>
                  </a:lnTo>
                  <a:lnTo>
                    <a:pt x="5132" y="33826"/>
                  </a:lnTo>
                  <a:lnTo>
                    <a:pt x="9693" y="30099"/>
                  </a:lnTo>
                  <a:lnTo>
                    <a:pt x="9693" y="25337"/>
                  </a:lnTo>
                  <a:cubicBezTo>
                    <a:pt x="9990" y="25277"/>
                    <a:pt x="10216" y="25015"/>
                    <a:pt x="10216" y="24706"/>
                  </a:cubicBezTo>
                  <a:cubicBezTo>
                    <a:pt x="10216" y="24348"/>
                    <a:pt x="9919" y="24063"/>
                    <a:pt x="9573" y="24063"/>
                  </a:cubicBezTo>
                  <a:cubicBezTo>
                    <a:pt x="9407" y="24063"/>
                    <a:pt x="9264" y="24122"/>
                    <a:pt x="9157" y="24218"/>
                  </a:cubicBezTo>
                  <a:lnTo>
                    <a:pt x="5359" y="21110"/>
                  </a:lnTo>
                  <a:lnTo>
                    <a:pt x="5359" y="3310"/>
                  </a:lnTo>
                  <a:cubicBezTo>
                    <a:pt x="6216" y="3239"/>
                    <a:pt x="6895" y="2524"/>
                    <a:pt x="6895" y="1655"/>
                  </a:cubicBezTo>
                  <a:cubicBezTo>
                    <a:pt x="6895" y="786"/>
                    <a:pt x="6144" y="0"/>
                    <a:pt x="5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872693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gradFill>
          <a:gsLst>
            <a:gs pos="0">
              <a:schemeClr val="accent1"/>
            </a:gs>
            <a:gs pos="7000">
              <a:schemeClr val="accent2"/>
            </a:gs>
            <a:gs pos="11000">
              <a:schemeClr val="accent3"/>
            </a:gs>
            <a:gs pos="17000">
              <a:schemeClr val="dk2"/>
            </a:gs>
            <a:gs pos="25000">
              <a:schemeClr val="lt2"/>
            </a:gs>
            <a:gs pos="43000">
              <a:schemeClr val="dk1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2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02" name="Google Shape;1102;p29"/>
          <p:cNvGrpSpPr/>
          <p:nvPr/>
        </p:nvGrpSpPr>
        <p:grpSpPr>
          <a:xfrm rot="10800000" flipH="1">
            <a:off x="-1940967" y="4096339"/>
            <a:ext cx="3306400" cy="3859000"/>
            <a:chOff x="2693662" y="1511141"/>
            <a:chExt cx="2479800" cy="2894250"/>
          </a:xfrm>
        </p:grpSpPr>
        <p:sp>
          <p:nvSpPr>
            <p:cNvPr id="1103" name="Google Shape;1103;p29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29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29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29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7" name="Google Shape;1107;p29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29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29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29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29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29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29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29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5" name="Google Shape;1115;p29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116" name="Google Shape;1116;p29"/>
          <p:cNvCxnSpPr/>
          <p:nvPr/>
        </p:nvCxnSpPr>
        <p:spPr>
          <a:xfrm>
            <a:off x="478300" y="1"/>
            <a:ext cx="0" cy="300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46528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2B16-A591-45B5-AAAF-3B2EE1A751D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3E24-2AD0-44AB-A12B-36F87F349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481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gradFill>
          <a:gsLst>
            <a:gs pos="0">
              <a:schemeClr val="dk2"/>
            </a:gs>
            <a:gs pos="6000">
              <a:schemeClr val="accent1"/>
            </a:gs>
            <a:gs pos="14000">
              <a:schemeClr val="lt2"/>
            </a:gs>
            <a:gs pos="30000">
              <a:schemeClr val="dk1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3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19" name="Google Shape;1119;p30"/>
          <p:cNvGrpSpPr/>
          <p:nvPr/>
        </p:nvGrpSpPr>
        <p:grpSpPr>
          <a:xfrm rot="10800000">
            <a:off x="10327567" y="-2428961"/>
            <a:ext cx="3306400" cy="3859000"/>
            <a:chOff x="2693662" y="1511141"/>
            <a:chExt cx="2479800" cy="2894250"/>
          </a:xfrm>
        </p:grpSpPr>
        <p:sp>
          <p:nvSpPr>
            <p:cNvPr id="1120" name="Google Shape;1120;p30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1" name="Google Shape;1121;p30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30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30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30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30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6" name="Google Shape;1126;p30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30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30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9" name="Google Shape;1129;p30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0" name="Google Shape;1130;p30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30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30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8155705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8900732" scaled="0"/>
        </a:gradFill>
        <a:effectLst/>
      </p:bgPr>
    </p:bg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3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35" name="Google Shape;1135;p31"/>
          <p:cNvGrpSpPr/>
          <p:nvPr/>
        </p:nvGrpSpPr>
        <p:grpSpPr>
          <a:xfrm flipH="1">
            <a:off x="-2465833" y="-1097161"/>
            <a:ext cx="3306400" cy="3859000"/>
            <a:chOff x="2693662" y="1511141"/>
            <a:chExt cx="2479800" cy="2894250"/>
          </a:xfrm>
        </p:grpSpPr>
        <p:sp>
          <p:nvSpPr>
            <p:cNvPr id="1136" name="Google Shape;1136;p31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7" name="Google Shape;1137;p31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8" name="Google Shape;1138;p31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9" name="Google Shape;1139;p31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0" name="Google Shape;1140;p31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1" name="Google Shape;1141;p31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2" name="Google Shape;1142;p31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3" name="Google Shape;1143;p31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4" name="Google Shape;1144;p31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5" name="Google Shape;1145;p31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31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31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31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924443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chemeClr val="accent2"/>
            </a:gs>
            <a:gs pos="7000">
              <a:schemeClr val="accent1"/>
            </a:gs>
            <a:gs pos="15000">
              <a:schemeClr val="accent3"/>
            </a:gs>
            <a:gs pos="28000">
              <a:schemeClr val="dk2"/>
            </a:gs>
            <a:gs pos="37000">
              <a:schemeClr val="lt2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32"/>
          <p:cNvSpPr txBox="1">
            <a:spLocks noGrp="1"/>
          </p:cNvSpPr>
          <p:nvPr>
            <p:ph type="title"/>
          </p:nvPr>
        </p:nvSpPr>
        <p:spPr>
          <a:xfrm>
            <a:off x="3130584" y="720000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1" name="Google Shape;1151;p32"/>
          <p:cNvSpPr txBox="1">
            <a:spLocks noGrp="1"/>
          </p:cNvSpPr>
          <p:nvPr>
            <p:ph type="subTitle" idx="1"/>
          </p:nvPr>
        </p:nvSpPr>
        <p:spPr>
          <a:xfrm>
            <a:off x="3130600" y="2067140"/>
            <a:ext cx="5930800" cy="14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2" name="Google Shape;1152;p32"/>
          <p:cNvSpPr txBox="1"/>
          <p:nvPr/>
        </p:nvSpPr>
        <p:spPr>
          <a:xfrm>
            <a:off x="2798800" y="4862453"/>
            <a:ext cx="65944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lang="en" sz="1600" b="1"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600" b="1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,</a:t>
            </a:r>
            <a:r>
              <a:rPr lang="en" sz="16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 and includes icons by </a:t>
            </a:r>
            <a:r>
              <a:rPr lang="en" sz="1600" b="1"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lang="en" sz="1600" b="1"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600" b="1"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sz="1600" b="1" u="sng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1153" name="Google Shape;1153;p32"/>
          <p:cNvGrpSpPr/>
          <p:nvPr/>
        </p:nvGrpSpPr>
        <p:grpSpPr>
          <a:xfrm rot="10800000" flipH="1">
            <a:off x="-702233" y="-1060195"/>
            <a:ext cx="3306400" cy="3859000"/>
            <a:chOff x="2693662" y="1511141"/>
            <a:chExt cx="2479800" cy="2894250"/>
          </a:xfrm>
        </p:grpSpPr>
        <p:sp>
          <p:nvSpPr>
            <p:cNvPr id="1154" name="Google Shape;1154;p32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32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32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32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32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32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32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32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32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32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32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32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32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67" name="Google Shape;1167;p32"/>
          <p:cNvGrpSpPr/>
          <p:nvPr/>
        </p:nvGrpSpPr>
        <p:grpSpPr>
          <a:xfrm rot="5400000" flipH="1">
            <a:off x="9587238" y="1088418"/>
            <a:ext cx="3307567" cy="1130733"/>
            <a:chOff x="6695138" y="4153988"/>
            <a:chExt cx="2480675" cy="848050"/>
          </a:xfrm>
        </p:grpSpPr>
        <p:sp>
          <p:nvSpPr>
            <p:cNvPr id="1168" name="Google Shape;1168;p32"/>
            <p:cNvSpPr/>
            <p:nvPr/>
          </p:nvSpPr>
          <p:spPr>
            <a:xfrm rot="-5400000">
              <a:off x="76580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32"/>
            <p:cNvSpPr/>
            <p:nvPr/>
          </p:nvSpPr>
          <p:spPr>
            <a:xfrm rot="-5400000">
              <a:off x="76946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32"/>
            <p:cNvSpPr/>
            <p:nvPr/>
          </p:nvSpPr>
          <p:spPr>
            <a:xfrm rot="-5400000">
              <a:off x="7768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32"/>
            <p:cNvSpPr/>
            <p:nvPr/>
          </p:nvSpPr>
          <p:spPr>
            <a:xfrm rot="-5400000">
              <a:off x="7731425" y="47098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32"/>
            <p:cNvSpPr/>
            <p:nvPr/>
          </p:nvSpPr>
          <p:spPr>
            <a:xfrm rot="-5400000">
              <a:off x="7549550" y="4711650"/>
              <a:ext cx="6275" cy="14900"/>
            </a:xfrm>
            <a:custGeom>
              <a:avLst/>
              <a:gdLst/>
              <a:ahLst/>
              <a:cxnLst/>
              <a:rect l="l" t="t" r="r" b="b"/>
              <a:pathLst>
                <a:path w="251" h="596" extrusionOk="0">
                  <a:moveTo>
                    <a:pt x="1" y="1"/>
                  </a:moveTo>
                  <a:lnTo>
                    <a:pt x="1" y="596"/>
                  </a:lnTo>
                  <a:lnTo>
                    <a:pt x="251" y="59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32"/>
            <p:cNvSpPr/>
            <p:nvPr/>
          </p:nvSpPr>
          <p:spPr>
            <a:xfrm rot="-5400000">
              <a:off x="8833200" y="461742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32"/>
            <p:cNvSpPr/>
            <p:nvPr/>
          </p:nvSpPr>
          <p:spPr>
            <a:xfrm rot="-5400000">
              <a:off x="7804800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32"/>
            <p:cNvSpPr/>
            <p:nvPr/>
          </p:nvSpPr>
          <p:spPr>
            <a:xfrm rot="-5400000">
              <a:off x="75845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32"/>
            <p:cNvSpPr/>
            <p:nvPr/>
          </p:nvSpPr>
          <p:spPr>
            <a:xfrm rot="-5400000">
              <a:off x="80984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32"/>
            <p:cNvSpPr/>
            <p:nvPr/>
          </p:nvSpPr>
          <p:spPr>
            <a:xfrm rot="-5400000">
              <a:off x="8061675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32"/>
            <p:cNvSpPr/>
            <p:nvPr/>
          </p:nvSpPr>
          <p:spPr>
            <a:xfrm rot="-5400000">
              <a:off x="80249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32"/>
            <p:cNvSpPr/>
            <p:nvPr/>
          </p:nvSpPr>
          <p:spPr>
            <a:xfrm rot="-5400000">
              <a:off x="817181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0" name="Google Shape;1180;p32"/>
            <p:cNvSpPr/>
            <p:nvPr/>
          </p:nvSpPr>
          <p:spPr>
            <a:xfrm rot="-5400000">
              <a:off x="79883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32"/>
            <p:cNvSpPr/>
            <p:nvPr/>
          </p:nvSpPr>
          <p:spPr>
            <a:xfrm rot="-5400000">
              <a:off x="78781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32"/>
            <p:cNvSpPr/>
            <p:nvPr/>
          </p:nvSpPr>
          <p:spPr>
            <a:xfrm rot="-5400000">
              <a:off x="78415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32"/>
            <p:cNvSpPr/>
            <p:nvPr/>
          </p:nvSpPr>
          <p:spPr>
            <a:xfrm rot="-5400000">
              <a:off x="79149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32"/>
            <p:cNvSpPr/>
            <p:nvPr/>
          </p:nvSpPr>
          <p:spPr>
            <a:xfrm rot="-5400000">
              <a:off x="8135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5" name="Google Shape;1185;p32"/>
            <p:cNvSpPr/>
            <p:nvPr/>
          </p:nvSpPr>
          <p:spPr>
            <a:xfrm rot="-5400000">
              <a:off x="762128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6" name="Google Shape;1186;p32"/>
            <p:cNvSpPr/>
            <p:nvPr/>
          </p:nvSpPr>
          <p:spPr>
            <a:xfrm rot="-5400000">
              <a:off x="8539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7" name="Google Shape;1187;p32"/>
            <p:cNvSpPr/>
            <p:nvPr/>
          </p:nvSpPr>
          <p:spPr>
            <a:xfrm rot="-5400000">
              <a:off x="8796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32"/>
            <p:cNvSpPr/>
            <p:nvPr/>
          </p:nvSpPr>
          <p:spPr>
            <a:xfrm rot="-5400000">
              <a:off x="857617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32"/>
            <p:cNvSpPr/>
            <p:nvPr/>
          </p:nvSpPr>
          <p:spPr>
            <a:xfrm rot="-5400000">
              <a:off x="86496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32"/>
            <p:cNvSpPr/>
            <p:nvPr/>
          </p:nvSpPr>
          <p:spPr>
            <a:xfrm rot="-5400000">
              <a:off x="8502950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32"/>
            <p:cNvSpPr/>
            <p:nvPr/>
          </p:nvSpPr>
          <p:spPr>
            <a:xfrm rot="-5400000">
              <a:off x="875982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32"/>
            <p:cNvSpPr/>
            <p:nvPr/>
          </p:nvSpPr>
          <p:spPr>
            <a:xfrm rot="-5400000">
              <a:off x="8723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32"/>
            <p:cNvSpPr/>
            <p:nvPr/>
          </p:nvSpPr>
          <p:spPr>
            <a:xfrm rot="-5400000">
              <a:off x="86863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32"/>
            <p:cNvSpPr/>
            <p:nvPr/>
          </p:nvSpPr>
          <p:spPr>
            <a:xfrm rot="-5400000">
              <a:off x="846618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32"/>
            <p:cNvSpPr/>
            <p:nvPr/>
          </p:nvSpPr>
          <p:spPr>
            <a:xfrm rot="-5400000">
              <a:off x="83928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32"/>
            <p:cNvSpPr/>
            <p:nvPr/>
          </p:nvSpPr>
          <p:spPr>
            <a:xfrm rot="-5400000">
              <a:off x="89433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32"/>
            <p:cNvSpPr/>
            <p:nvPr/>
          </p:nvSpPr>
          <p:spPr>
            <a:xfrm rot="-5400000">
              <a:off x="8429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32"/>
            <p:cNvSpPr/>
            <p:nvPr/>
          </p:nvSpPr>
          <p:spPr>
            <a:xfrm rot="-5400000">
              <a:off x="8279550" y="4621600"/>
              <a:ext cx="13725" cy="17300"/>
            </a:xfrm>
            <a:custGeom>
              <a:avLst/>
              <a:gdLst/>
              <a:ahLst/>
              <a:cxnLst/>
              <a:rect l="l" t="t" r="r" b="b"/>
              <a:pathLst>
                <a:path w="549" h="692" extrusionOk="0">
                  <a:moveTo>
                    <a:pt x="179" y="1"/>
                  </a:moveTo>
                  <a:lnTo>
                    <a:pt x="1" y="168"/>
                  </a:lnTo>
                  <a:lnTo>
                    <a:pt x="298" y="489"/>
                  </a:lnTo>
                  <a:lnTo>
                    <a:pt x="298" y="691"/>
                  </a:lnTo>
                  <a:lnTo>
                    <a:pt x="549" y="691"/>
                  </a:lnTo>
                  <a:lnTo>
                    <a:pt x="549" y="39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9" name="Google Shape;1199;p32"/>
            <p:cNvSpPr/>
            <p:nvPr/>
          </p:nvSpPr>
          <p:spPr>
            <a:xfrm rot="-5400000">
              <a:off x="89799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0" name="Google Shape;1200;p32"/>
            <p:cNvSpPr/>
            <p:nvPr/>
          </p:nvSpPr>
          <p:spPr>
            <a:xfrm rot="-5400000">
              <a:off x="88699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1" name="Google Shape;1201;p32"/>
            <p:cNvSpPr/>
            <p:nvPr/>
          </p:nvSpPr>
          <p:spPr>
            <a:xfrm rot="-5400000">
              <a:off x="8224038" y="4669363"/>
              <a:ext cx="16700" cy="17600"/>
            </a:xfrm>
            <a:custGeom>
              <a:avLst/>
              <a:gdLst/>
              <a:ahLst/>
              <a:cxnLst/>
              <a:rect l="l" t="t" r="r" b="b"/>
              <a:pathLst>
                <a:path w="668" h="704" extrusionOk="0">
                  <a:moveTo>
                    <a:pt x="179" y="1"/>
                  </a:moveTo>
                  <a:lnTo>
                    <a:pt x="0" y="168"/>
                  </a:lnTo>
                  <a:lnTo>
                    <a:pt x="489" y="703"/>
                  </a:lnTo>
                  <a:lnTo>
                    <a:pt x="667" y="549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2" name="Google Shape;1202;p32"/>
            <p:cNvSpPr/>
            <p:nvPr/>
          </p:nvSpPr>
          <p:spPr>
            <a:xfrm rot="-5400000">
              <a:off x="8906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32"/>
            <p:cNvSpPr/>
            <p:nvPr/>
          </p:nvSpPr>
          <p:spPr>
            <a:xfrm rot="-5400000">
              <a:off x="8356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32"/>
            <p:cNvSpPr/>
            <p:nvPr/>
          </p:nvSpPr>
          <p:spPr>
            <a:xfrm rot="-5400000">
              <a:off x="8250975" y="4644525"/>
              <a:ext cx="17000" cy="17575"/>
            </a:xfrm>
            <a:custGeom>
              <a:avLst/>
              <a:gdLst/>
              <a:ahLst/>
              <a:cxnLst/>
              <a:rect l="l" t="t" r="r" b="b"/>
              <a:pathLst>
                <a:path w="680" h="703" extrusionOk="0">
                  <a:moveTo>
                    <a:pt x="179" y="0"/>
                  </a:moveTo>
                  <a:lnTo>
                    <a:pt x="1" y="167"/>
                  </a:lnTo>
                  <a:lnTo>
                    <a:pt x="489" y="703"/>
                  </a:lnTo>
                  <a:lnTo>
                    <a:pt x="679" y="5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32"/>
            <p:cNvSpPr/>
            <p:nvPr/>
          </p:nvSpPr>
          <p:spPr>
            <a:xfrm rot="-5400000">
              <a:off x="83192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32"/>
            <p:cNvSpPr/>
            <p:nvPr/>
          </p:nvSpPr>
          <p:spPr>
            <a:xfrm rot="-5400000">
              <a:off x="8273588" y="4099813"/>
              <a:ext cx="214950" cy="1589500"/>
            </a:xfrm>
            <a:custGeom>
              <a:avLst/>
              <a:gdLst/>
              <a:ahLst/>
              <a:cxnLst/>
              <a:rect l="l" t="t" r="r" b="b"/>
              <a:pathLst>
                <a:path w="8598" h="63580" extrusionOk="0">
                  <a:moveTo>
                    <a:pt x="2644" y="23123"/>
                  </a:moveTo>
                  <a:cubicBezTo>
                    <a:pt x="2989" y="23123"/>
                    <a:pt x="3299" y="23242"/>
                    <a:pt x="3537" y="23444"/>
                  </a:cubicBezTo>
                  <a:lnTo>
                    <a:pt x="3215" y="23777"/>
                  </a:lnTo>
                  <a:cubicBezTo>
                    <a:pt x="3061" y="23658"/>
                    <a:pt x="2858" y="23587"/>
                    <a:pt x="2644" y="23587"/>
                  </a:cubicBezTo>
                  <a:cubicBezTo>
                    <a:pt x="2120" y="23587"/>
                    <a:pt x="1691" y="24004"/>
                    <a:pt x="1691" y="24528"/>
                  </a:cubicBezTo>
                  <a:cubicBezTo>
                    <a:pt x="1691" y="25016"/>
                    <a:pt x="2061" y="25409"/>
                    <a:pt x="2525" y="25468"/>
                  </a:cubicBezTo>
                  <a:lnTo>
                    <a:pt x="2525" y="25933"/>
                  </a:lnTo>
                  <a:cubicBezTo>
                    <a:pt x="1799" y="25873"/>
                    <a:pt x="1227" y="25266"/>
                    <a:pt x="1227" y="24528"/>
                  </a:cubicBezTo>
                  <a:cubicBezTo>
                    <a:pt x="1227" y="23754"/>
                    <a:pt x="1870" y="23123"/>
                    <a:pt x="2644" y="23123"/>
                  </a:cubicBezTo>
                  <a:close/>
                  <a:moveTo>
                    <a:pt x="3716" y="23611"/>
                  </a:moveTo>
                  <a:cubicBezTo>
                    <a:pt x="3930" y="23861"/>
                    <a:pt x="4061" y="24182"/>
                    <a:pt x="4061" y="24528"/>
                  </a:cubicBezTo>
                  <a:cubicBezTo>
                    <a:pt x="4061" y="25266"/>
                    <a:pt x="3489" y="25873"/>
                    <a:pt x="2763" y="25933"/>
                  </a:cubicBezTo>
                  <a:lnTo>
                    <a:pt x="2763" y="25468"/>
                  </a:lnTo>
                  <a:cubicBezTo>
                    <a:pt x="3227" y="25409"/>
                    <a:pt x="3596" y="25016"/>
                    <a:pt x="3596" y="24528"/>
                  </a:cubicBezTo>
                  <a:cubicBezTo>
                    <a:pt x="3596" y="24313"/>
                    <a:pt x="3513" y="24111"/>
                    <a:pt x="3394" y="23944"/>
                  </a:cubicBezTo>
                  <a:lnTo>
                    <a:pt x="3716" y="23611"/>
                  </a:lnTo>
                  <a:close/>
                  <a:moveTo>
                    <a:pt x="4620" y="47959"/>
                  </a:moveTo>
                  <a:lnTo>
                    <a:pt x="4978" y="48316"/>
                  </a:lnTo>
                  <a:cubicBezTo>
                    <a:pt x="4942" y="48423"/>
                    <a:pt x="4918" y="48519"/>
                    <a:pt x="4918" y="48638"/>
                  </a:cubicBezTo>
                  <a:cubicBezTo>
                    <a:pt x="4918" y="49078"/>
                    <a:pt x="5216" y="49447"/>
                    <a:pt x="5632" y="49554"/>
                  </a:cubicBezTo>
                  <a:lnTo>
                    <a:pt x="5632" y="50031"/>
                  </a:lnTo>
                  <a:cubicBezTo>
                    <a:pt x="4966" y="49912"/>
                    <a:pt x="4454" y="49340"/>
                    <a:pt x="4454" y="48638"/>
                  </a:cubicBezTo>
                  <a:cubicBezTo>
                    <a:pt x="4454" y="48388"/>
                    <a:pt x="4513" y="48161"/>
                    <a:pt x="4620" y="47959"/>
                  </a:cubicBezTo>
                  <a:close/>
                  <a:moveTo>
                    <a:pt x="5871" y="47221"/>
                  </a:moveTo>
                  <a:cubicBezTo>
                    <a:pt x="6644" y="47221"/>
                    <a:pt x="7275" y="47864"/>
                    <a:pt x="7275" y="48638"/>
                  </a:cubicBezTo>
                  <a:cubicBezTo>
                    <a:pt x="7275" y="49412"/>
                    <a:pt x="6644" y="50043"/>
                    <a:pt x="5871" y="50055"/>
                  </a:cubicBezTo>
                  <a:lnTo>
                    <a:pt x="5871" y="49590"/>
                  </a:lnTo>
                  <a:cubicBezTo>
                    <a:pt x="6394" y="49578"/>
                    <a:pt x="6811" y="49162"/>
                    <a:pt x="6811" y="48638"/>
                  </a:cubicBezTo>
                  <a:cubicBezTo>
                    <a:pt x="6811" y="48114"/>
                    <a:pt x="6394" y="47685"/>
                    <a:pt x="5871" y="47685"/>
                  </a:cubicBezTo>
                  <a:cubicBezTo>
                    <a:pt x="5549" y="47685"/>
                    <a:pt x="5263" y="47852"/>
                    <a:pt x="5097" y="48090"/>
                  </a:cubicBezTo>
                  <a:lnTo>
                    <a:pt x="4763" y="47757"/>
                  </a:lnTo>
                  <a:cubicBezTo>
                    <a:pt x="5025" y="47435"/>
                    <a:pt x="5418" y="47221"/>
                    <a:pt x="5871" y="47221"/>
                  </a:cubicBezTo>
                  <a:close/>
                  <a:moveTo>
                    <a:pt x="6311" y="1"/>
                  </a:moveTo>
                  <a:cubicBezTo>
                    <a:pt x="5787" y="1"/>
                    <a:pt x="5370" y="417"/>
                    <a:pt x="5370" y="941"/>
                  </a:cubicBezTo>
                  <a:cubicBezTo>
                    <a:pt x="5370" y="1382"/>
                    <a:pt x="5668" y="1751"/>
                    <a:pt x="6073" y="1858"/>
                  </a:cubicBezTo>
                  <a:lnTo>
                    <a:pt x="6073" y="20860"/>
                  </a:lnTo>
                  <a:lnTo>
                    <a:pt x="3716" y="23266"/>
                  </a:lnTo>
                  <a:cubicBezTo>
                    <a:pt x="3430" y="23015"/>
                    <a:pt x="3049" y="22873"/>
                    <a:pt x="2644" y="22873"/>
                  </a:cubicBezTo>
                  <a:cubicBezTo>
                    <a:pt x="1918" y="22873"/>
                    <a:pt x="1287" y="23349"/>
                    <a:pt x="1072" y="24016"/>
                  </a:cubicBezTo>
                  <a:lnTo>
                    <a:pt x="1072" y="15586"/>
                  </a:lnTo>
                  <a:cubicBezTo>
                    <a:pt x="1537" y="15526"/>
                    <a:pt x="1894" y="15134"/>
                    <a:pt x="1894" y="14645"/>
                  </a:cubicBezTo>
                  <a:cubicBezTo>
                    <a:pt x="1894" y="14122"/>
                    <a:pt x="1477" y="13693"/>
                    <a:pt x="953" y="13693"/>
                  </a:cubicBezTo>
                  <a:cubicBezTo>
                    <a:pt x="429" y="13693"/>
                    <a:pt x="1" y="14122"/>
                    <a:pt x="1" y="14645"/>
                  </a:cubicBezTo>
                  <a:cubicBezTo>
                    <a:pt x="1" y="15134"/>
                    <a:pt x="358" y="15526"/>
                    <a:pt x="834" y="15586"/>
                  </a:cubicBezTo>
                  <a:lnTo>
                    <a:pt x="834" y="43399"/>
                  </a:lnTo>
                  <a:cubicBezTo>
                    <a:pt x="537" y="43458"/>
                    <a:pt x="310" y="43720"/>
                    <a:pt x="310" y="44030"/>
                  </a:cubicBezTo>
                  <a:cubicBezTo>
                    <a:pt x="310" y="44387"/>
                    <a:pt x="596" y="44673"/>
                    <a:pt x="953" y="44673"/>
                  </a:cubicBezTo>
                  <a:cubicBezTo>
                    <a:pt x="1084" y="44673"/>
                    <a:pt x="1203" y="44637"/>
                    <a:pt x="1299" y="44566"/>
                  </a:cubicBezTo>
                  <a:lnTo>
                    <a:pt x="4454" y="47780"/>
                  </a:lnTo>
                  <a:cubicBezTo>
                    <a:pt x="4299" y="48030"/>
                    <a:pt x="4216" y="48328"/>
                    <a:pt x="4216" y="48638"/>
                  </a:cubicBezTo>
                  <a:cubicBezTo>
                    <a:pt x="4216" y="49471"/>
                    <a:pt x="4835" y="50162"/>
                    <a:pt x="5632" y="50269"/>
                  </a:cubicBezTo>
                  <a:lnTo>
                    <a:pt x="5632" y="63556"/>
                  </a:lnTo>
                  <a:lnTo>
                    <a:pt x="5871" y="63556"/>
                  </a:lnTo>
                  <a:lnTo>
                    <a:pt x="5871" y="50293"/>
                  </a:lnTo>
                  <a:cubicBezTo>
                    <a:pt x="6787" y="50293"/>
                    <a:pt x="7526" y="49543"/>
                    <a:pt x="7526" y="48638"/>
                  </a:cubicBezTo>
                  <a:cubicBezTo>
                    <a:pt x="7526" y="47721"/>
                    <a:pt x="6775" y="46983"/>
                    <a:pt x="5871" y="46983"/>
                  </a:cubicBezTo>
                  <a:cubicBezTo>
                    <a:pt x="5359" y="46983"/>
                    <a:pt x="4894" y="47209"/>
                    <a:pt x="4597" y="47578"/>
                  </a:cubicBezTo>
                  <a:lnTo>
                    <a:pt x="1477" y="44399"/>
                  </a:lnTo>
                  <a:cubicBezTo>
                    <a:pt x="1549" y="44292"/>
                    <a:pt x="1596" y="44173"/>
                    <a:pt x="1596" y="44030"/>
                  </a:cubicBezTo>
                  <a:cubicBezTo>
                    <a:pt x="1596" y="43720"/>
                    <a:pt x="1370" y="43458"/>
                    <a:pt x="1072" y="43399"/>
                  </a:cubicBezTo>
                  <a:lnTo>
                    <a:pt x="1072" y="25040"/>
                  </a:lnTo>
                  <a:cubicBezTo>
                    <a:pt x="1275" y="25671"/>
                    <a:pt x="1846" y="26123"/>
                    <a:pt x="2525" y="26171"/>
                  </a:cubicBezTo>
                  <a:lnTo>
                    <a:pt x="2525" y="34957"/>
                  </a:lnTo>
                  <a:lnTo>
                    <a:pt x="7537" y="44220"/>
                  </a:lnTo>
                  <a:cubicBezTo>
                    <a:pt x="7406" y="44340"/>
                    <a:pt x="7311" y="44506"/>
                    <a:pt x="7311" y="44697"/>
                  </a:cubicBezTo>
                  <a:cubicBezTo>
                    <a:pt x="7311" y="45054"/>
                    <a:pt x="7609" y="45340"/>
                    <a:pt x="7954" y="45340"/>
                  </a:cubicBezTo>
                  <a:lnTo>
                    <a:pt x="7954" y="63580"/>
                  </a:lnTo>
                  <a:lnTo>
                    <a:pt x="8204" y="63580"/>
                  </a:lnTo>
                  <a:lnTo>
                    <a:pt x="8204" y="45292"/>
                  </a:lnTo>
                  <a:cubicBezTo>
                    <a:pt x="8430" y="45197"/>
                    <a:pt x="8597" y="44971"/>
                    <a:pt x="8597" y="44697"/>
                  </a:cubicBezTo>
                  <a:cubicBezTo>
                    <a:pt x="8597" y="44340"/>
                    <a:pt x="8311" y="44054"/>
                    <a:pt x="7954" y="44054"/>
                  </a:cubicBezTo>
                  <a:lnTo>
                    <a:pt x="7966" y="44066"/>
                  </a:lnTo>
                  <a:cubicBezTo>
                    <a:pt x="7883" y="44066"/>
                    <a:pt x="7811" y="44078"/>
                    <a:pt x="7740" y="44101"/>
                  </a:cubicBezTo>
                  <a:lnTo>
                    <a:pt x="2763" y="34910"/>
                  </a:lnTo>
                  <a:lnTo>
                    <a:pt x="2763" y="26183"/>
                  </a:lnTo>
                  <a:cubicBezTo>
                    <a:pt x="3620" y="26123"/>
                    <a:pt x="4299" y="25409"/>
                    <a:pt x="4299" y="24528"/>
                  </a:cubicBezTo>
                  <a:cubicBezTo>
                    <a:pt x="4299" y="24111"/>
                    <a:pt x="4144" y="23730"/>
                    <a:pt x="3894" y="23444"/>
                  </a:cubicBezTo>
                  <a:lnTo>
                    <a:pt x="6275" y="21003"/>
                  </a:lnTo>
                  <a:lnTo>
                    <a:pt x="6311" y="20968"/>
                  </a:lnTo>
                  <a:lnTo>
                    <a:pt x="6311" y="8502"/>
                  </a:lnTo>
                  <a:lnTo>
                    <a:pt x="6716" y="9026"/>
                  </a:lnTo>
                  <a:lnTo>
                    <a:pt x="6918" y="8883"/>
                  </a:lnTo>
                  <a:lnTo>
                    <a:pt x="6466" y="8299"/>
                  </a:lnTo>
                  <a:lnTo>
                    <a:pt x="6311" y="8407"/>
                  </a:lnTo>
                  <a:lnTo>
                    <a:pt x="6311" y="1894"/>
                  </a:lnTo>
                  <a:cubicBezTo>
                    <a:pt x="6835" y="1894"/>
                    <a:pt x="7264" y="1465"/>
                    <a:pt x="7264" y="941"/>
                  </a:cubicBezTo>
                  <a:cubicBezTo>
                    <a:pt x="7264" y="429"/>
                    <a:pt x="6835" y="1"/>
                    <a:pt x="6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32"/>
            <p:cNvSpPr/>
            <p:nvPr/>
          </p:nvSpPr>
          <p:spPr>
            <a:xfrm rot="-5400000">
              <a:off x="7823700" y="4806000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203" y="0"/>
                  </a:moveTo>
                  <a:lnTo>
                    <a:pt x="0" y="143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32"/>
            <p:cNvSpPr/>
            <p:nvPr/>
          </p:nvSpPr>
          <p:spPr>
            <a:xfrm rot="-5400000">
              <a:off x="7911500" y="473872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191" y="1"/>
                  </a:moveTo>
                  <a:lnTo>
                    <a:pt x="0" y="144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32"/>
            <p:cNvSpPr/>
            <p:nvPr/>
          </p:nvSpPr>
          <p:spPr>
            <a:xfrm rot="-5400000">
              <a:off x="7942913" y="4712388"/>
              <a:ext cx="17575" cy="24725"/>
            </a:xfrm>
            <a:custGeom>
              <a:avLst/>
              <a:gdLst/>
              <a:ahLst/>
              <a:cxnLst/>
              <a:rect l="l" t="t" r="r" b="b"/>
              <a:pathLst>
                <a:path w="703" h="989" extrusionOk="0">
                  <a:moveTo>
                    <a:pt x="191" y="1"/>
                  </a:moveTo>
                  <a:lnTo>
                    <a:pt x="0" y="143"/>
                  </a:lnTo>
                  <a:lnTo>
                    <a:pt x="441" y="727"/>
                  </a:lnTo>
                  <a:lnTo>
                    <a:pt x="453" y="727"/>
                  </a:lnTo>
                  <a:lnTo>
                    <a:pt x="453" y="989"/>
                  </a:lnTo>
                  <a:lnTo>
                    <a:pt x="703" y="989"/>
                  </a:lnTo>
                  <a:lnTo>
                    <a:pt x="703" y="251"/>
                  </a:lnTo>
                  <a:lnTo>
                    <a:pt x="453" y="251"/>
                  </a:lnTo>
                  <a:lnTo>
                    <a:pt x="453" y="34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32"/>
            <p:cNvSpPr/>
            <p:nvPr/>
          </p:nvSpPr>
          <p:spPr>
            <a:xfrm rot="-5400000">
              <a:off x="82026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32"/>
            <p:cNvSpPr/>
            <p:nvPr/>
          </p:nvSpPr>
          <p:spPr>
            <a:xfrm rot="-5400000">
              <a:off x="8732750" y="4677400"/>
              <a:ext cx="10425" cy="18500"/>
            </a:xfrm>
            <a:custGeom>
              <a:avLst/>
              <a:gdLst/>
              <a:ahLst/>
              <a:cxnLst/>
              <a:rect l="l" t="t" r="r" b="b"/>
              <a:pathLst>
                <a:path w="417" h="740" extrusionOk="0">
                  <a:moveTo>
                    <a:pt x="202" y="1"/>
                  </a:moveTo>
                  <a:lnTo>
                    <a:pt x="0" y="382"/>
                  </a:lnTo>
                  <a:lnTo>
                    <a:pt x="0" y="739"/>
                  </a:lnTo>
                  <a:lnTo>
                    <a:pt x="238" y="739"/>
                  </a:lnTo>
                  <a:lnTo>
                    <a:pt x="238" y="441"/>
                  </a:lnTo>
                  <a:lnTo>
                    <a:pt x="417" y="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32"/>
            <p:cNvSpPr/>
            <p:nvPr/>
          </p:nvSpPr>
          <p:spPr>
            <a:xfrm rot="-5400000">
              <a:off x="7882188" y="4760888"/>
              <a:ext cx="16100" cy="18500"/>
            </a:xfrm>
            <a:custGeom>
              <a:avLst/>
              <a:gdLst/>
              <a:ahLst/>
              <a:cxnLst/>
              <a:rect l="l" t="t" r="r" b="b"/>
              <a:pathLst>
                <a:path w="644" h="740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32"/>
            <p:cNvSpPr/>
            <p:nvPr/>
          </p:nvSpPr>
          <p:spPr>
            <a:xfrm rot="-5400000">
              <a:off x="8057213" y="4626963"/>
              <a:ext cx="16075" cy="18475"/>
            </a:xfrm>
            <a:custGeom>
              <a:avLst/>
              <a:gdLst/>
              <a:ahLst/>
              <a:cxnLst/>
              <a:rect l="l" t="t" r="r" b="b"/>
              <a:pathLst>
                <a:path w="643" h="739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32"/>
            <p:cNvSpPr/>
            <p:nvPr/>
          </p:nvSpPr>
          <p:spPr>
            <a:xfrm rot="-5400000">
              <a:off x="8698663" y="4661488"/>
              <a:ext cx="14325" cy="19075"/>
            </a:xfrm>
            <a:custGeom>
              <a:avLst/>
              <a:gdLst/>
              <a:ahLst/>
              <a:cxnLst/>
              <a:rect l="l" t="t" r="r" b="b"/>
              <a:pathLst>
                <a:path w="573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32"/>
            <p:cNvSpPr/>
            <p:nvPr/>
          </p:nvSpPr>
          <p:spPr>
            <a:xfrm rot="-5400000">
              <a:off x="8634675" y="462577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32"/>
            <p:cNvSpPr/>
            <p:nvPr/>
          </p:nvSpPr>
          <p:spPr>
            <a:xfrm rot="-5400000">
              <a:off x="7969100" y="4694225"/>
              <a:ext cx="16100" cy="18475"/>
            </a:xfrm>
            <a:custGeom>
              <a:avLst/>
              <a:gdLst/>
              <a:ahLst/>
              <a:cxnLst/>
              <a:rect l="l" t="t" r="r" b="b"/>
              <a:pathLst>
                <a:path w="644" h="739" extrusionOk="0">
                  <a:moveTo>
                    <a:pt x="191" y="1"/>
                  </a:moveTo>
                  <a:lnTo>
                    <a:pt x="0" y="155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32"/>
            <p:cNvSpPr/>
            <p:nvPr/>
          </p:nvSpPr>
          <p:spPr>
            <a:xfrm rot="-5400000">
              <a:off x="8666825" y="464362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7" y="0"/>
                  </a:moveTo>
                  <a:lnTo>
                    <a:pt x="0" y="643"/>
                  </a:lnTo>
                  <a:lnTo>
                    <a:pt x="214" y="762"/>
                  </a:lnTo>
                  <a:lnTo>
                    <a:pt x="572" y="11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32"/>
            <p:cNvSpPr/>
            <p:nvPr/>
          </p:nvSpPr>
          <p:spPr>
            <a:xfrm rot="-5400000">
              <a:off x="834936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9" name="Google Shape;1219;p32"/>
            <p:cNvSpPr/>
            <p:nvPr/>
          </p:nvSpPr>
          <p:spPr>
            <a:xfrm rot="-5400000">
              <a:off x="838611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32"/>
            <p:cNvSpPr/>
            <p:nvPr/>
          </p:nvSpPr>
          <p:spPr>
            <a:xfrm rot="-5400000">
              <a:off x="842273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32"/>
            <p:cNvSpPr/>
            <p:nvPr/>
          </p:nvSpPr>
          <p:spPr>
            <a:xfrm rot="-5400000">
              <a:off x="8532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2" name="Google Shape;1222;p32"/>
            <p:cNvSpPr/>
            <p:nvPr/>
          </p:nvSpPr>
          <p:spPr>
            <a:xfrm rot="-5400000">
              <a:off x="84961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32"/>
            <p:cNvSpPr/>
            <p:nvPr/>
          </p:nvSpPr>
          <p:spPr>
            <a:xfrm rot="-5400000">
              <a:off x="84594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32"/>
            <p:cNvSpPr/>
            <p:nvPr/>
          </p:nvSpPr>
          <p:spPr>
            <a:xfrm rot="-5400000">
              <a:off x="8091600" y="4608650"/>
              <a:ext cx="6550" cy="19975"/>
            </a:xfrm>
            <a:custGeom>
              <a:avLst/>
              <a:gdLst/>
              <a:ahLst/>
              <a:cxnLst/>
              <a:rect l="l" t="t" r="r" b="b"/>
              <a:pathLst>
                <a:path w="262" h="799" extrusionOk="0">
                  <a:moveTo>
                    <a:pt x="191" y="1"/>
                  </a:moveTo>
                  <a:lnTo>
                    <a:pt x="0" y="155"/>
                  </a:lnTo>
                  <a:lnTo>
                    <a:pt x="12" y="179"/>
                  </a:lnTo>
                  <a:lnTo>
                    <a:pt x="12" y="798"/>
                  </a:lnTo>
                  <a:lnTo>
                    <a:pt x="262" y="798"/>
                  </a:lnTo>
                  <a:lnTo>
                    <a:pt x="262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32"/>
            <p:cNvSpPr/>
            <p:nvPr/>
          </p:nvSpPr>
          <p:spPr>
            <a:xfrm rot="-5400000">
              <a:off x="831273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32"/>
            <p:cNvSpPr/>
            <p:nvPr/>
          </p:nvSpPr>
          <p:spPr>
            <a:xfrm rot="-5400000">
              <a:off x="8165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32"/>
            <p:cNvSpPr/>
            <p:nvPr/>
          </p:nvSpPr>
          <p:spPr>
            <a:xfrm rot="-5400000">
              <a:off x="81290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32"/>
            <p:cNvSpPr/>
            <p:nvPr/>
          </p:nvSpPr>
          <p:spPr>
            <a:xfrm rot="-5400000">
              <a:off x="827598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32"/>
            <p:cNvSpPr/>
            <p:nvPr/>
          </p:nvSpPr>
          <p:spPr>
            <a:xfrm rot="-5400000">
              <a:off x="82392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32"/>
            <p:cNvSpPr/>
            <p:nvPr/>
          </p:nvSpPr>
          <p:spPr>
            <a:xfrm rot="-5400000">
              <a:off x="85696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32"/>
            <p:cNvSpPr/>
            <p:nvPr/>
          </p:nvSpPr>
          <p:spPr>
            <a:xfrm rot="-5400000">
              <a:off x="8918475" y="46797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32"/>
            <p:cNvSpPr/>
            <p:nvPr/>
          </p:nvSpPr>
          <p:spPr>
            <a:xfrm rot="-5400000">
              <a:off x="87717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0" y="73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32"/>
            <p:cNvSpPr/>
            <p:nvPr/>
          </p:nvSpPr>
          <p:spPr>
            <a:xfrm rot="-5400000">
              <a:off x="8881863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32"/>
            <p:cNvSpPr/>
            <p:nvPr/>
          </p:nvSpPr>
          <p:spPr>
            <a:xfrm rot="-5400000">
              <a:off x="8955238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0" y="72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32"/>
            <p:cNvSpPr/>
            <p:nvPr/>
          </p:nvSpPr>
          <p:spPr>
            <a:xfrm rot="-5400000">
              <a:off x="88083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32"/>
            <p:cNvSpPr/>
            <p:nvPr/>
          </p:nvSpPr>
          <p:spPr>
            <a:xfrm rot="-5400000">
              <a:off x="8845113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0" y="72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32"/>
            <p:cNvSpPr/>
            <p:nvPr/>
          </p:nvSpPr>
          <p:spPr>
            <a:xfrm rot="-5400000">
              <a:off x="7853025" y="4783525"/>
              <a:ext cx="15800" cy="18175"/>
            </a:xfrm>
            <a:custGeom>
              <a:avLst/>
              <a:gdLst/>
              <a:ahLst/>
              <a:cxnLst/>
              <a:rect l="l" t="t" r="r" b="b"/>
              <a:pathLst>
                <a:path w="632" h="727" extrusionOk="0">
                  <a:moveTo>
                    <a:pt x="191" y="0"/>
                  </a:moveTo>
                  <a:lnTo>
                    <a:pt x="0" y="143"/>
                  </a:lnTo>
                  <a:lnTo>
                    <a:pt x="441" y="726"/>
                  </a:lnTo>
                  <a:lnTo>
                    <a:pt x="631" y="58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32"/>
            <p:cNvSpPr/>
            <p:nvPr/>
          </p:nvSpPr>
          <p:spPr>
            <a:xfrm rot="-5400000">
              <a:off x="899198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32"/>
            <p:cNvSpPr/>
            <p:nvPr/>
          </p:nvSpPr>
          <p:spPr>
            <a:xfrm rot="-5400000">
              <a:off x="8605500" y="4610000"/>
              <a:ext cx="14300" cy="25025"/>
            </a:xfrm>
            <a:custGeom>
              <a:avLst/>
              <a:gdLst/>
              <a:ahLst/>
              <a:cxnLst/>
              <a:rect l="l" t="t" r="r" b="b"/>
              <a:pathLst>
                <a:path w="572" h="1001" extrusionOk="0">
                  <a:moveTo>
                    <a:pt x="322" y="0"/>
                  </a:moveTo>
                  <a:lnTo>
                    <a:pt x="322" y="393"/>
                  </a:lnTo>
                  <a:lnTo>
                    <a:pt x="251" y="536"/>
                  </a:lnTo>
                  <a:lnTo>
                    <a:pt x="251" y="274"/>
                  </a:lnTo>
                  <a:lnTo>
                    <a:pt x="0" y="274"/>
                  </a:lnTo>
                  <a:lnTo>
                    <a:pt x="0" y="1000"/>
                  </a:lnTo>
                  <a:lnTo>
                    <a:pt x="251" y="1000"/>
                  </a:lnTo>
                  <a:lnTo>
                    <a:pt x="251" y="667"/>
                  </a:lnTo>
                  <a:lnTo>
                    <a:pt x="405" y="762"/>
                  </a:lnTo>
                  <a:lnTo>
                    <a:pt x="572" y="453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32"/>
            <p:cNvSpPr/>
            <p:nvPr/>
          </p:nvSpPr>
          <p:spPr>
            <a:xfrm rot="-5400000">
              <a:off x="8057350" y="3661525"/>
              <a:ext cx="255425" cy="1981500"/>
            </a:xfrm>
            <a:custGeom>
              <a:avLst/>
              <a:gdLst/>
              <a:ahLst/>
              <a:cxnLst/>
              <a:rect l="l" t="t" r="r" b="b"/>
              <a:pathLst>
                <a:path w="10217" h="79260" extrusionOk="0">
                  <a:moveTo>
                    <a:pt x="5240" y="238"/>
                  </a:moveTo>
                  <a:cubicBezTo>
                    <a:pt x="6013" y="238"/>
                    <a:pt x="6645" y="881"/>
                    <a:pt x="6645" y="1655"/>
                  </a:cubicBezTo>
                  <a:cubicBezTo>
                    <a:pt x="6645" y="2393"/>
                    <a:pt x="6073" y="3001"/>
                    <a:pt x="5359" y="3060"/>
                  </a:cubicBezTo>
                  <a:lnTo>
                    <a:pt x="5359" y="2596"/>
                  </a:lnTo>
                  <a:cubicBezTo>
                    <a:pt x="5823" y="2536"/>
                    <a:pt x="6180" y="2143"/>
                    <a:pt x="6180" y="1655"/>
                  </a:cubicBezTo>
                  <a:cubicBezTo>
                    <a:pt x="6180" y="1131"/>
                    <a:pt x="5763" y="703"/>
                    <a:pt x="5240" y="703"/>
                  </a:cubicBezTo>
                  <a:cubicBezTo>
                    <a:pt x="4716" y="703"/>
                    <a:pt x="4287" y="1131"/>
                    <a:pt x="4287" y="1655"/>
                  </a:cubicBezTo>
                  <a:cubicBezTo>
                    <a:pt x="4287" y="2143"/>
                    <a:pt x="4644" y="2536"/>
                    <a:pt x="5109" y="2596"/>
                  </a:cubicBezTo>
                  <a:lnTo>
                    <a:pt x="5109" y="3060"/>
                  </a:lnTo>
                  <a:cubicBezTo>
                    <a:pt x="4394" y="3001"/>
                    <a:pt x="3823" y="2393"/>
                    <a:pt x="3823" y="1655"/>
                  </a:cubicBezTo>
                  <a:cubicBezTo>
                    <a:pt x="3823" y="881"/>
                    <a:pt x="4454" y="238"/>
                    <a:pt x="5240" y="238"/>
                  </a:cubicBezTo>
                  <a:close/>
                  <a:moveTo>
                    <a:pt x="3704" y="34993"/>
                  </a:moveTo>
                  <a:lnTo>
                    <a:pt x="3704" y="39088"/>
                  </a:lnTo>
                  <a:cubicBezTo>
                    <a:pt x="3620" y="39112"/>
                    <a:pt x="3537" y="39136"/>
                    <a:pt x="3466" y="39196"/>
                  </a:cubicBezTo>
                  <a:lnTo>
                    <a:pt x="3466" y="35183"/>
                  </a:lnTo>
                  <a:lnTo>
                    <a:pt x="3704" y="34993"/>
                  </a:lnTo>
                  <a:close/>
                  <a:moveTo>
                    <a:pt x="5240" y="0"/>
                  </a:moveTo>
                  <a:cubicBezTo>
                    <a:pt x="4323" y="0"/>
                    <a:pt x="3573" y="738"/>
                    <a:pt x="3573" y="1655"/>
                  </a:cubicBezTo>
                  <a:cubicBezTo>
                    <a:pt x="3573" y="2572"/>
                    <a:pt x="4251" y="3239"/>
                    <a:pt x="5109" y="3310"/>
                  </a:cubicBezTo>
                  <a:lnTo>
                    <a:pt x="5109" y="21229"/>
                  </a:lnTo>
                  <a:lnTo>
                    <a:pt x="9002" y="24408"/>
                  </a:lnTo>
                  <a:cubicBezTo>
                    <a:pt x="8954" y="24503"/>
                    <a:pt x="8931" y="24599"/>
                    <a:pt x="8931" y="24706"/>
                  </a:cubicBezTo>
                  <a:cubicBezTo>
                    <a:pt x="8931" y="25015"/>
                    <a:pt x="9145" y="25277"/>
                    <a:pt x="9442" y="25337"/>
                  </a:cubicBezTo>
                  <a:lnTo>
                    <a:pt x="9442" y="29980"/>
                  </a:lnTo>
                  <a:lnTo>
                    <a:pt x="4978" y="33623"/>
                  </a:lnTo>
                  <a:lnTo>
                    <a:pt x="4728" y="33302"/>
                  </a:lnTo>
                  <a:lnTo>
                    <a:pt x="4537" y="33445"/>
                  </a:lnTo>
                  <a:lnTo>
                    <a:pt x="4787" y="33778"/>
                  </a:lnTo>
                  <a:lnTo>
                    <a:pt x="3954" y="34469"/>
                  </a:lnTo>
                  <a:lnTo>
                    <a:pt x="3954" y="32683"/>
                  </a:lnTo>
                  <a:lnTo>
                    <a:pt x="4085" y="32861"/>
                  </a:lnTo>
                  <a:lnTo>
                    <a:pt x="4275" y="32719"/>
                  </a:lnTo>
                  <a:lnTo>
                    <a:pt x="3954" y="32278"/>
                  </a:lnTo>
                  <a:lnTo>
                    <a:pt x="3954" y="14026"/>
                  </a:lnTo>
                  <a:lnTo>
                    <a:pt x="3704" y="14026"/>
                  </a:lnTo>
                  <a:lnTo>
                    <a:pt x="3704" y="32230"/>
                  </a:lnTo>
                  <a:lnTo>
                    <a:pt x="3644" y="32278"/>
                  </a:lnTo>
                  <a:lnTo>
                    <a:pt x="3704" y="32361"/>
                  </a:lnTo>
                  <a:lnTo>
                    <a:pt x="3704" y="34671"/>
                  </a:lnTo>
                  <a:lnTo>
                    <a:pt x="3216" y="35064"/>
                  </a:lnTo>
                  <a:lnTo>
                    <a:pt x="3216" y="39517"/>
                  </a:lnTo>
                  <a:cubicBezTo>
                    <a:pt x="3204" y="39577"/>
                    <a:pt x="3180" y="39648"/>
                    <a:pt x="3180" y="39719"/>
                  </a:cubicBezTo>
                  <a:cubicBezTo>
                    <a:pt x="3180" y="39791"/>
                    <a:pt x="3204" y="39850"/>
                    <a:pt x="3216" y="39922"/>
                  </a:cubicBezTo>
                  <a:lnTo>
                    <a:pt x="3216" y="40196"/>
                  </a:lnTo>
                  <a:lnTo>
                    <a:pt x="3120" y="40303"/>
                  </a:lnTo>
                  <a:lnTo>
                    <a:pt x="2918" y="40089"/>
                  </a:lnTo>
                  <a:lnTo>
                    <a:pt x="2739" y="40255"/>
                  </a:lnTo>
                  <a:lnTo>
                    <a:pt x="2954" y="40481"/>
                  </a:lnTo>
                  <a:lnTo>
                    <a:pt x="1" y="43720"/>
                  </a:lnTo>
                  <a:lnTo>
                    <a:pt x="1" y="79236"/>
                  </a:lnTo>
                  <a:lnTo>
                    <a:pt x="251" y="79236"/>
                  </a:lnTo>
                  <a:lnTo>
                    <a:pt x="251" y="43815"/>
                  </a:lnTo>
                  <a:lnTo>
                    <a:pt x="3120" y="40672"/>
                  </a:lnTo>
                  <a:lnTo>
                    <a:pt x="3216" y="40779"/>
                  </a:lnTo>
                  <a:lnTo>
                    <a:pt x="3216" y="79260"/>
                  </a:lnTo>
                  <a:lnTo>
                    <a:pt x="3466" y="79260"/>
                  </a:lnTo>
                  <a:lnTo>
                    <a:pt x="3466" y="40291"/>
                  </a:lnTo>
                  <a:lnTo>
                    <a:pt x="3489" y="40267"/>
                  </a:lnTo>
                  <a:cubicBezTo>
                    <a:pt x="3597" y="40327"/>
                    <a:pt x="3704" y="40362"/>
                    <a:pt x="3823" y="40362"/>
                  </a:cubicBezTo>
                  <a:cubicBezTo>
                    <a:pt x="4180" y="40362"/>
                    <a:pt x="4466" y="40077"/>
                    <a:pt x="4466" y="39719"/>
                  </a:cubicBezTo>
                  <a:cubicBezTo>
                    <a:pt x="4466" y="39410"/>
                    <a:pt x="4239" y="39148"/>
                    <a:pt x="3954" y="39088"/>
                  </a:cubicBezTo>
                  <a:lnTo>
                    <a:pt x="3954" y="34790"/>
                  </a:lnTo>
                  <a:lnTo>
                    <a:pt x="4942" y="33981"/>
                  </a:lnTo>
                  <a:lnTo>
                    <a:pt x="4978" y="34028"/>
                  </a:lnTo>
                  <a:lnTo>
                    <a:pt x="5180" y="33885"/>
                  </a:lnTo>
                  <a:lnTo>
                    <a:pt x="5132" y="33826"/>
                  </a:lnTo>
                  <a:lnTo>
                    <a:pt x="9693" y="30099"/>
                  </a:lnTo>
                  <a:lnTo>
                    <a:pt x="9693" y="25337"/>
                  </a:lnTo>
                  <a:cubicBezTo>
                    <a:pt x="9990" y="25277"/>
                    <a:pt x="10216" y="25015"/>
                    <a:pt x="10216" y="24706"/>
                  </a:cubicBezTo>
                  <a:cubicBezTo>
                    <a:pt x="10216" y="24348"/>
                    <a:pt x="9919" y="24063"/>
                    <a:pt x="9573" y="24063"/>
                  </a:cubicBezTo>
                  <a:cubicBezTo>
                    <a:pt x="9407" y="24063"/>
                    <a:pt x="9264" y="24122"/>
                    <a:pt x="9157" y="24218"/>
                  </a:cubicBezTo>
                  <a:lnTo>
                    <a:pt x="5359" y="21110"/>
                  </a:lnTo>
                  <a:lnTo>
                    <a:pt x="5359" y="3310"/>
                  </a:lnTo>
                  <a:cubicBezTo>
                    <a:pt x="6216" y="3239"/>
                    <a:pt x="6895" y="2524"/>
                    <a:pt x="6895" y="1655"/>
                  </a:cubicBezTo>
                  <a:cubicBezTo>
                    <a:pt x="6895" y="786"/>
                    <a:pt x="6144" y="0"/>
                    <a:pt x="5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32"/>
            <p:cNvSpPr/>
            <p:nvPr/>
          </p:nvSpPr>
          <p:spPr>
            <a:xfrm rot="-5400000">
              <a:off x="7815063" y="3034063"/>
              <a:ext cx="240825" cy="2480675"/>
            </a:xfrm>
            <a:custGeom>
              <a:avLst/>
              <a:gdLst/>
              <a:ahLst/>
              <a:cxnLst/>
              <a:rect l="l" t="t" r="r" b="b"/>
              <a:pathLst>
                <a:path w="9633" h="99227" extrusionOk="0">
                  <a:moveTo>
                    <a:pt x="1655" y="251"/>
                  </a:moveTo>
                  <a:cubicBezTo>
                    <a:pt x="2429" y="251"/>
                    <a:pt x="3072" y="882"/>
                    <a:pt x="3072" y="1667"/>
                  </a:cubicBezTo>
                  <a:cubicBezTo>
                    <a:pt x="3072" y="2406"/>
                    <a:pt x="2501" y="3001"/>
                    <a:pt x="1775" y="3072"/>
                  </a:cubicBezTo>
                  <a:lnTo>
                    <a:pt x="1775" y="2608"/>
                  </a:lnTo>
                  <a:cubicBezTo>
                    <a:pt x="2239" y="2548"/>
                    <a:pt x="2608" y="2144"/>
                    <a:pt x="2608" y="1667"/>
                  </a:cubicBezTo>
                  <a:cubicBezTo>
                    <a:pt x="2608" y="1144"/>
                    <a:pt x="2179" y="715"/>
                    <a:pt x="1655" y="715"/>
                  </a:cubicBezTo>
                  <a:cubicBezTo>
                    <a:pt x="1132" y="715"/>
                    <a:pt x="703" y="1144"/>
                    <a:pt x="703" y="1667"/>
                  </a:cubicBezTo>
                  <a:cubicBezTo>
                    <a:pt x="703" y="2144"/>
                    <a:pt x="1060" y="2548"/>
                    <a:pt x="1536" y="2608"/>
                  </a:cubicBezTo>
                  <a:lnTo>
                    <a:pt x="1536" y="3072"/>
                  </a:lnTo>
                  <a:cubicBezTo>
                    <a:pt x="810" y="3001"/>
                    <a:pt x="239" y="2406"/>
                    <a:pt x="239" y="1667"/>
                  </a:cubicBezTo>
                  <a:cubicBezTo>
                    <a:pt x="239" y="882"/>
                    <a:pt x="882" y="251"/>
                    <a:pt x="1655" y="251"/>
                  </a:cubicBezTo>
                  <a:close/>
                  <a:moveTo>
                    <a:pt x="4549" y="29302"/>
                  </a:moveTo>
                  <a:lnTo>
                    <a:pt x="7442" y="31850"/>
                  </a:lnTo>
                  <a:lnTo>
                    <a:pt x="7442" y="56579"/>
                  </a:lnTo>
                  <a:cubicBezTo>
                    <a:pt x="7144" y="56627"/>
                    <a:pt x="6930" y="56888"/>
                    <a:pt x="6930" y="57210"/>
                  </a:cubicBezTo>
                  <a:cubicBezTo>
                    <a:pt x="6930" y="57412"/>
                    <a:pt x="7025" y="57591"/>
                    <a:pt x="7180" y="57710"/>
                  </a:cubicBezTo>
                  <a:lnTo>
                    <a:pt x="6501" y="58496"/>
                  </a:lnTo>
                  <a:lnTo>
                    <a:pt x="4549" y="56496"/>
                  </a:lnTo>
                  <a:lnTo>
                    <a:pt x="4549" y="29302"/>
                  </a:lnTo>
                  <a:close/>
                  <a:moveTo>
                    <a:pt x="6894" y="59246"/>
                  </a:moveTo>
                  <a:lnTo>
                    <a:pt x="7228" y="59567"/>
                  </a:lnTo>
                  <a:cubicBezTo>
                    <a:pt x="7097" y="59734"/>
                    <a:pt x="7025" y="59936"/>
                    <a:pt x="7025" y="60163"/>
                  </a:cubicBezTo>
                  <a:cubicBezTo>
                    <a:pt x="7025" y="60639"/>
                    <a:pt x="7382" y="61032"/>
                    <a:pt x="7847" y="61091"/>
                  </a:cubicBezTo>
                  <a:lnTo>
                    <a:pt x="7847" y="61103"/>
                  </a:lnTo>
                  <a:lnTo>
                    <a:pt x="7847" y="61568"/>
                  </a:lnTo>
                  <a:cubicBezTo>
                    <a:pt x="7132" y="61508"/>
                    <a:pt x="6561" y="60901"/>
                    <a:pt x="6561" y="60163"/>
                  </a:cubicBezTo>
                  <a:cubicBezTo>
                    <a:pt x="6561" y="59805"/>
                    <a:pt x="6692" y="59484"/>
                    <a:pt x="6894" y="59246"/>
                  </a:cubicBezTo>
                  <a:close/>
                  <a:moveTo>
                    <a:pt x="7966" y="58746"/>
                  </a:moveTo>
                  <a:cubicBezTo>
                    <a:pt x="8752" y="58746"/>
                    <a:pt x="9383" y="59377"/>
                    <a:pt x="9383" y="60163"/>
                  </a:cubicBezTo>
                  <a:cubicBezTo>
                    <a:pt x="9383" y="60901"/>
                    <a:pt x="8823" y="61508"/>
                    <a:pt x="8097" y="61568"/>
                  </a:cubicBezTo>
                  <a:lnTo>
                    <a:pt x="8097" y="61103"/>
                  </a:lnTo>
                  <a:cubicBezTo>
                    <a:pt x="8561" y="61044"/>
                    <a:pt x="8918" y="60639"/>
                    <a:pt x="8918" y="60163"/>
                  </a:cubicBezTo>
                  <a:cubicBezTo>
                    <a:pt x="8918" y="59639"/>
                    <a:pt x="8490" y="59210"/>
                    <a:pt x="7966" y="59210"/>
                  </a:cubicBezTo>
                  <a:cubicBezTo>
                    <a:pt x="7751" y="59210"/>
                    <a:pt x="7561" y="59282"/>
                    <a:pt x="7406" y="59401"/>
                  </a:cubicBezTo>
                  <a:lnTo>
                    <a:pt x="7073" y="59067"/>
                  </a:lnTo>
                  <a:cubicBezTo>
                    <a:pt x="7323" y="58865"/>
                    <a:pt x="7632" y="58746"/>
                    <a:pt x="7966" y="58746"/>
                  </a:cubicBezTo>
                  <a:close/>
                  <a:moveTo>
                    <a:pt x="6513" y="58853"/>
                  </a:moveTo>
                  <a:lnTo>
                    <a:pt x="6728" y="59067"/>
                  </a:lnTo>
                  <a:cubicBezTo>
                    <a:pt x="6478" y="59353"/>
                    <a:pt x="6311" y="59746"/>
                    <a:pt x="6311" y="60163"/>
                  </a:cubicBezTo>
                  <a:cubicBezTo>
                    <a:pt x="6311" y="61032"/>
                    <a:pt x="6989" y="61746"/>
                    <a:pt x="7847" y="61806"/>
                  </a:cubicBezTo>
                  <a:lnTo>
                    <a:pt x="7847" y="70533"/>
                  </a:lnTo>
                  <a:lnTo>
                    <a:pt x="3263" y="79022"/>
                  </a:lnTo>
                  <a:lnTo>
                    <a:pt x="3251" y="79022"/>
                  </a:lnTo>
                  <a:lnTo>
                    <a:pt x="3251" y="62592"/>
                  </a:lnTo>
                  <a:lnTo>
                    <a:pt x="6513" y="58853"/>
                  </a:lnTo>
                  <a:close/>
                  <a:moveTo>
                    <a:pt x="1655" y="1"/>
                  </a:moveTo>
                  <a:cubicBezTo>
                    <a:pt x="739" y="1"/>
                    <a:pt x="1" y="751"/>
                    <a:pt x="1" y="1667"/>
                  </a:cubicBezTo>
                  <a:cubicBezTo>
                    <a:pt x="1" y="2572"/>
                    <a:pt x="679" y="3251"/>
                    <a:pt x="1536" y="3310"/>
                  </a:cubicBezTo>
                  <a:lnTo>
                    <a:pt x="1536" y="8942"/>
                  </a:lnTo>
                  <a:lnTo>
                    <a:pt x="441" y="8942"/>
                  </a:lnTo>
                  <a:lnTo>
                    <a:pt x="441" y="11359"/>
                  </a:lnTo>
                  <a:lnTo>
                    <a:pt x="1536" y="11359"/>
                  </a:lnTo>
                  <a:lnTo>
                    <a:pt x="1536" y="12181"/>
                  </a:lnTo>
                  <a:lnTo>
                    <a:pt x="441" y="12181"/>
                  </a:lnTo>
                  <a:lnTo>
                    <a:pt x="441" y="14609"/>
                  </a:lnTo>
                  <a:lnTo>
                    <a:pt x="1536" y="14609"/>
                  </a:lnTo>
                  <a:lnTo>
                    <a:pt x="1536" y="15431"/>
                  </a:lnTo>
                  <a:lnTo>
                    <a:pt x="441" y="15431"/>
                  </a:lnTo>
                  <a:lnTo>
                    <a:pt x="441" y="17848"/>
                  </a:lnTo>
                  <a:lnTo>
                    <a:pt x="1536" y="17848"/>
                  </a:lnTo>
                  <a:lnTo>
                    <a:pt x="1536" y="18669"/>
                  </a:lnTo>
                  <a:lnTo>
                    <a:pt x="441" y="18669"/>
                  </a:lnTo>
                  <a:lnTo>
                    <a:pt x="441" y="21098"/>
                  </a:lnTo>
                  <a:lnTo>
                    <a:pt x="1536" y="21098"/>
                  </a:lnTo>
                  <a:lnTo>
                    <a:pt x="1536" y="26647"/>
                  </a:lnTo>
                  <a:lnTo>
                    <a:pt x="4299" y="29076"/>
                  </a:lnTo>
                  <a:lnTo>
                    <a:pt x="4299" y="56591"/>
                  </a:lnTo>
                  <a:lnTo>
                    <a:pt x="6347" y="58674"/>
                  </a:lnTo>
                  <a:lnTo>
                    <a:pt x="3013" y="62496"/>
                  </a:lnTo>
                  <a:lnTo>
                    <a:pt x="3013" y="79475"/>
                  </a:lnTo>
                  <a:lnTo>
                    <a:pt x="2870" y="79737"/>
                  </a:lnTo>
                  <a:cubicBezTo>
                    <a:pt x="2810" y="79713"/>
                    <a:pt x="2739" y="79689"/>
                    <a:pt x="2656" y="79689"/>
                  </a:cubicBezTo>
                  <a:cubicBezTo>
                    <a:pt x="2298" y="79689"/>
                    <a:pt x="2013" y="79975"/>
                    <a:pt x="2013" y="80332"/>
                  </a:cubicBezTo>
                  <a:cubicBezTo>
                    <a:pt x="2013" y="80606"/>
                    <a:pt x="2179" y="80832"/>
                    <a:pt x="2406" y="80927"/>
                  </a:cubicBezTo>
                  <a:lnTo>
                    <a:pt x="2406" y="99215"/>
                  </a:lnTo>
                  <a:lnTo>
                    <a:pt x="2656" y="99215"/>
                  </a:lnTo>
                  <a:lnTo>
                    <a:pt x="2656" y="80975"/>
                  </a:lnTo>
                  <a:cubicBezTo>
                    <a:pt x="2787" y="80975"/>
                    <a:pt x="2918" y="80939"/>
                    <a:pt x="3013" y="80868"/>
                  </a:cubicBezTo>
                  <a:lnTo>
                    <a:pt x="3013" y="84940"/>
                  </a:lnTo>
                  <a:lnTo>
                    <a:pt x="6739" y="88964"/>
                  </a:lnTo>
                  <a:lnTo>
                    <a:pt x="6978" y="99227"/>
                  </a:lnTo>
                  <a:lnTo>
                    <a:pt x="7216" y="99227"/>
                  </a:lnTo>
                  <a:lnTo>
                    <a:pt x="6978" y="88869"/>
                  </a:lnTo>
                  <a:lnTo>
                    <a:pt x="3263" y="84844"/>
                  </a:lnTo>
                  <a:lnTo>
                    <a:pt x="3263" y="80558"/>
                  </a:lnTo>
                  <a:cubicBezTo>
                    <a:pt x="3287" y="80487"/>
                    <a:pt x="3299" y="80415"/>
                    <a:pt x="3299" y="80332"/>
                  </a:cubicBezTo>
                  <a:cubicBezTo>
                    <a:pt x="3299" y="80260"/>
                    <a:pt x="3287" y="80177"/>
                    <a:pt x="3263" y="80118"/>
                  </a:cubicBezTo>
                  <a:lnTo>
                    <a:pt x="3263" y="79534"/>
                  </a:lnTo>
                  <a:lnTo>
                    <a:pt x="8085" y="70628"/>
                  </a:lnTo>
                  <a:lnTo>
                    <a:pt x="8097" y="70593"/>
                  </a:lnTo>
                  <a:lnTo>
                    <a:pt x="8097" y="61806"/>
                  </a:lnTo>
                  <a:cubicBezTo>
                    <a:pt x="8954" y="61746"/>
                    <a:pt x="9633" y="61032"/>
                    <a:pt x="9633" y="60163"/>
                  </a:cubicBezTo>
                  <a:cubicBezTo>
                    <a:pt x="9633" y="59246"/>
                    <a:pt x="8883" y="58508"/>
                    <a:pt x="7966" y="58508"/>
                  </a:cubicBezTo>
                  <a:cubicBezTo>
                    <a:pt x="7561" y="58508"/>
                    <a:pt x="7192" y="58651"/>
                    <a:pt x="6906" y="58901"/>
                  </a:cubicBezTo>
                  <a:lnTo>
                    <a:pt x="6680" y="58662"/>
                  </a:lnTo>
                  <a:lnTo>
                    <a:pt x="7406" y="57829"/>
                  </a:lnTo>
                  <a:cubicBezTo>
                    <a:pt x="7466" y="57841"/>
                    <a:pt x="7513" y="57841"/>
                    <a:pt x="7573" y="57841"/>
                  </a:cubicBezTo>
                  <a:cubicBezTo>
                    <a:pt x="7930" y="57841"/>
                    <a:pt x="8216" y="57555"/>
                    <a:pt x="8216" y="57210"/>
                  </a:cubicBezTo>
                  <a:cubicBezTo>
                    <a:pt x="8216" y="56888"/>
                    <a:pt x="7990" y="56627"/>
                    <a:pt x="7692" y="56579"/>
                  </a:cubicBezTo>
                  <a:lnTo>
                    <a:pt x="7692" y="31731"/>
                  </a:lnTo>
                  <a:lnTo>
                    <a:pt x="4549" y="28968"/>
                  </a:lnTo>
                  <a:lnTo>
                    <a:pt x="4549" y="1060"/>
                  </a:lnTo>
                  <a:lnTo>
                    <a:pt x="4299" y="1060"/>
                  </a:lnTo>
                  <a:lnTo>
                    <a:pt x="4299" y="28754"/>
                  </a:lnTo>
                  <a:lnTo>
                    <a:pt x="1775" y="26539"/>
                  </a:lnTo>
                  <a:lnTo>
                    <a:pt x="1775" y="21098"/>
                  </a:lnTo>
                  <a:lnTo>
                    <a:pt x="2870" y="21098"/>
                  </a:lnTo>
                  <a:lnTo>
                    <a:pt x="2870" y="18669"/>
                  </a:lnTo>
                  <a:lnTo>
                    <a:pt x="1775" y="18669"/>
                  </a:lnTo>
                  <a:lnTo>
                    <a:pt x="1775" y="17848"/>
                  </a:lnTo>
                  <a:lnTo>
                    <a:pt x="2870" y="17848"/>
                  </a:lnTo>
                  <a:lnTo>
                    <a:pt x="2870" y="15431"/>
                  </a:lnTo>
                  <a:lnTo>
                    <a:pt x="1775" y="15431"/>
                  </a:lnTo>
                  <a:lnTo>
                    <a:pt x="1775" y="14609"/>
                  </a:lnTo>
                  <a:lnTo>
                    <a:pt x="2870" y="14609"/>
                  </a:lnTo>
                  <a:lnTo>
                    <a:pt x="2870" y="12181"/>
                  </a:lnTo>
                  <a:lnTo>
                    <a:pt x="1775" y="12181"/>
                  </a:lnTo>
                  <a:lnTo>
                    <a:pt x="1775" y="11359"/>
                  </a:lnTo>
                  <a:lnTo>
                    <a:pt x="2870" y="11359"/>
                  </a:lnTo>
                  <a:lnTo>
                    <a:pt x="2870" y="8942"/>
                  </a:lnTo>
                  <a:lnTo>
                    <a:pt x="1775" y="8942"/>
                  </a:lnTo>
                  <a:lnTo>
                    <a:pt x="1775" y="3310"/>
                  </a:lnTo>
                  <a:cubicBezTo>
                    <a:pt x="2632" y="3251"/>
                    <a:pt x="3310" y="2537"/>
                    <a:pt x="3310" y="1667"/>
                  </a:cubicBezTo>
                  <a:cubicBezTo>
                    <a:pt x="3310" y="786"/>
                    <a:pt x="2572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32"/>
            <p:cNvSpPr/>
            <p:nvPr/>
          </p:nvSpPr>
          <p:spPr>
            <a:xfrm rot="-5400000">
              <a:off x="7942763" y="3310888"/>
              <a:ext cx="243500" cy="2222600"/>
            </a:xfrm>
            <a:custGeom>
              <a:avLst/>
              <a:gdLst/>
              <a:ahLst/>
              <a:cxnLst/>
              <a:rect l="l" t="t" r="r" b="b"/>
              <a:pathLst>
                <a:path w="9740" h="88904" extrusionOk="0">
                  <a:moveTo>
                    <a:pt x="3620" y="19372"/>
                  </a:moveTo>
                  <a:lnTo>
                    <a:pt x="8478" y="23860"/>
                  </a:lnTo>
                  <a:cubicBezTo>
                    <a:pt x="8466" y="23920"/>
                    <a:pt x="8454" y="23967"/>
                    <a:pt x="8454" y="24015"/>
                  </a:cubicBezTo>
                  <a:cubicBezTo>
                    <a:pt x="8454" y="24337"/>
                    <a:pt x="8680" y="24598"/>
                    <a:pt x="8978" y="24646"/>
                  </a:cubicBezTo>
                  <a:lnTo>
                    <a:pt x="8978" y="38314"/>
                  </a:lnTo>
                  <a:lnTo>
                    <a:pt x="3620" y="42529"/>
                  </a:lnTo>
                  <a:lnTo>
                    <a:pt x="3620" y="40755"/>
                  </a:lnTo>
                  <a:lnTo>
                    <a:pt x="4703" y="40755"/>
                  </a:lnTo>
                  <a:lnTo>
                    <a:pt x="4703" y="38326"/>
                  </a:lnTo>
                  <a:lnTo>
                    <a:pt x="3620" y="38326"/>
                  </a:lnTo>
                  <a:lnTo>
                    <a:pt x="3620" y="37505"/>
                  </a:lnTo>
                  <a:lnTo>
                    <a:pt x="4703" y="37505"/>
                  </a:lnTo>
                  <a:lnTo>
                    <a:pt x="4703" y="35088"/>
                  </a:lnTo>
                  <a:lnTo>
                    <a:pt x="3620" y="35088"/>
                  </a:lnTo>
                  <a:lnTo>
                    <a:pt x="3620" y="34266"/>
                  </a:lnTo>
                  <a:lnTo>
                    <a:pt x="4703" y="34266"/>
                  </a:lnTo>
                  <a:lnTo>
                    <a:pt x="4703" y="31837"/>
                  </a:lnTo>
                  <a:lnTo>
                    <a:pt x="3620" y="31837"/>
                  </a:lnTo>
                  <a:lnTo>
                    <a:pt x="3620" y="31016"/>
                  </a:lnTo>
                  <a:lnTo>
                    <a:pt x="4703" y="31016"/>
                  </a:lnTo>
                  <a:lnTo>
                    <a:pt x="4703" y="28599"/>
                  </a:lnTo>
                  <a:lnTo>
                    <a:pt x="3620" y="28599"/>
                  </a:lnTo>
                  <a:lnTo>
                    <a:pt x="3620" y="19372"/>
                  </a:lnTo>
                  <a:close/>
                  <a:moveTo>
                    <a:pt x="3620" y="44815"/>
                  </a:moveTo>
                  <a:cubicBezTo>
                    <a:pt x="4334" y="44875"/>
                    <a:pt x="4906" y="45482"/>
                    <a:pt x="4906" y="46220"/>
                  </a:cubicBezTo>
                  <a:cubicBezTo>
                    <a:pt x="4906" y="46613"/>
                    <a:pt x="4739" y="46970"/>
                    <a:pt x="4489" y="47232"/>
                  </a:cubicBezTo>
                  <a:lnTo>
                    <a:pt x="4191" y="46863"/>
                  </a:lnTo>
                  <a:cubicBezTo>
                    <a:pt x="4346" y="46696"/>
                    <a:pt x="4442" y="46470"/>
                    <a:pt x="4442" y="46220"/>
                  </a:cubicBezTo>
                  <a:cubicBezTo>
                    <a:pt x="4442" y="45732"/>
                    <a:pt x="4084" y="45339"/>
                    <a:pt x="3620" y="45280"/>
                  </a:cubicBezTo>
                  <a:lnTo>
                    <a:pt x="3620" y="44815"/>
                  </a:lnTo>
                  <a:close/>
                  <a:moveTo>
                    <a:pt x="3370" y="44815"/>
                  </a:moveTo>
                  <a:lnTo>
                    <a:pt x="3370" y="45280"/>
                  </a:lnTo>
                  <a:cubicBezTo>
                    <a:pt x="2906" y="45339"/>
                    <a:pt x="2548" y="45744"/>
                    <a:pt x="2548" y="46220"/>
                  </a:cubicBezTo>
                  <a:cubicBezTo>
                    <a:pt x="2548" y="46744"/>
                    <a:pt x="2965" y="47173"/>
                    <a:pt x="3489" y="47173"/>
                  </a:cubicBezTo>
                  <a:cubicBezTo>
                    <a:pt x="3680" y="47173"/>
                    <a:pt x="3858" y="47113"/>
                    <a:pt x="4001" y="47030"/>
                  </a:cubicBezTo>
                  <a:lnTo>
                    <a:pt x="4299" y="47387"/>
                  </a:lnTo>
                  <a:cubicBezTo>
                    <a:pt x="4072" y="47542"/>
                    <a:pt x="3787" y="47637"/>
                    <a:pt x="3489" y="47637"/>
                  </a:cubicBezTo>
                  <a:cubicBezTo>
                    <a:pt x="2715" y="47637"/>
                    <a:pt x="2084" y="47006"/>
                    <a:pt x="2084" y="46220"/>
                  </a:cubicBezTo>
                  <a:cubicBezTo>
                    <a:pt x="2084" y="45482"/>
                    <a:pt x="2656" y="44875"/>
                    <a:pt x="3370" y="44815"/>
                  </a:cubicBezTo>
                  <a:close/>
                  <a:moveTo>
                    <a:pt x="3370" y="43029"/>
                  </a:moveTo>
                  <a:lnTo>
                    <a:pt x="3370" y="44565"/>
                  </a:lnTo>
                  <a:cubicBezTo>
                    <a:pt x="2513" y="44637"/>
                    <a:pt x="1834" y="45351"/>
                    <a:pt x="1834" y="46220"/>
                  </a:cubicBezTo>
                  <a:cubicBezTo>
                    <a:pt x="1834" y="47089"/>
                    <a:pt x="2584" y="47875"/>
                    <a:pt x="3489" y="47875"/>
                  </a:cubicBezTo>
                  <a:cubicBezTo>
                    <a:pt x="3846" y="47875"/>
                    <a:pt x="4180" y="47756"/>
                    <a:pt x="4453" y="47566"/>
                  </a:cubicBezTo>
                  <a:lnTo>
                    <a:pt x="5966" y="49399"/>
                  </a:lnTo>
                  <a:lnTo>
                    <a:pt x="5966" y="55745"/>
                  </a:lnTo>
                  <a:cubicBezTo>
                    <a:pt x="5668" y="55805"/>
                    <a:pt x="5454" y="56067"/>
                    <a:pt x="5454" y="56376"/>
                  </a:cubicBezTo>
                  <a:cubicBezTo>
                    <a:pt x="5454" y="56567"/>
                    <a:pt x="5525" y="56733"/>
                    <a:pt x="5656" y="56841"/>
                  </a:cubicBezTo>
                  <a:lnTo>
                    <a:pt x="3370" y="60531"/>
                  </a:lnTo>
                  <a:lnTo>
                    <a:pt x="3370" y="69842"/>
                  </a:lnTo>
                  <a:cubicBezTo>
                    <a:pt x="3239" y="69806"/>
                    <a:pt x="3096" y="69783"/>
                    <a:pt x="2941" y="69783"/>
                  </a:cubicBezTo>
                  <a:cubicBezTo>
                    <a:pt x="2703" y="69783"/>
                    <a:pt x="2465" y="69842"/>
                    <a:pt x="2251" y="69937"/>
                  </a:cubicBezTo>
                  <a:lnTo>
                    <a:pt x="251" y="66282"/>
                  </a:lnTo>
                  <a:lnTo>
                    <a:pt x="251" y="45482"/>
                  </a:lnTo>
                  <a:lnTo>
                    <a:pt x="3370" y="43029"/>
                  </a:lnTo>
                  <a:close/>
                  <a:moveTo>
                    <a:pt x="2941" y="70033"/>
                  </a:moveTo>
                  <a:cubicBezTo>
                    <a:pt x="3096" y="70033"/>
                    <a:pt x="3239" y="70056"/>
                    <a:pt x="3370" y="70092"/>
                  </a:cubicBezTo>
                  <a:lnTo>
                    <a:pt x="3370" y="70592"/>
                  </a:lnTo>
                  <a:cubicBezTo>
                    <a:pt x="3239" y="70533"/>
                    <a:pt x="3096" y="70497"/>
                    <a:pt x="2941" y="70497"/>
                  </a:cubicBezTo>
                  <a:cubicBezTo>
                    <a:pt x="2822" y="70497"/>
                    <a:pt x="2703" y="70521"/>
                    <a:pt x="2596" y="70557"/>
                  </a:cubicBezTo>
                  <a:lnTo>
                    <a:pt x="2370" y="70152"/>
                  </a:lnTo>
                  <a:cubicBezTo>
                    <a:pt x="2548" y="70080"/>
                    <a:pt x="2739" y="70033"/>
                    <a:pt x="2941" y="70033"/>
                  </a:cubicBezTo>
                  <a:close/>
                  <a:moveTo>
                    <a:pt x="3620" y="70199"/>
                  </a:moveTo>
                  <a:cubicBezTo>
                    <a:pt x="4061" y="70437"/>
                    <a:pt x="4358" y="70914"/>
                    <a:pt x="4358" y="71449"/>
                  </a:cubicBezTo>
                  <a:cubicBezTo>
                    <a:pt x="4358" y="71985"/>
                    <a:pt x="4061" y="72450"/>
                    <a:pt x="3620" y="72688"/>
                  </a:cubicBezTo>
                  <a:lnTo>
                    <a:pt x="3620" y="72116"/>
                  </a:lnTo>
                  <a:cubicBezTo>
                    <a:pt x="3787" y="71950"/>
                    <a:pt x="3894" y="71711"/>
                    <a:pt x="3894" y="71449"/>
                  </a:cubicBezTo>
                  <a:cubicBezTo>
                    <a:pt x="3894" y="71188"/>
                    <a:pt x="3787" y="70949"/>
                    <a:pt x="3620" y="70771"/>
                  </a:cubicBezTo>
                  <a:lnTo>
                    <a:pt x="3620" y="70199"/>
                  </a:lnTo>
                  <a:close/>
                  <a:moveTo>
                    <a:pt x="2156" y="70271"/>
                  </a:moveTo>
                  <a:lnTo>
                    <a:pt x="2382" y="70676"/>
                  </a:lnTo>
                  <a:cubicBezTo>
                    <a:pt x="2156" y="70854"/>
                    <a:pt x="2001" y="71128"/>
                    <a:pt x="2001" y="71449"/>
                  </a:cubicBezTo>
                  <a:cubicBezTo>
                    <a:pt x="2001" y="71926"/>
                    <a:pt x="2358" y="72331"/>
                    <a:pt x="2822" y="72390"/>
                  </a:cubicBezTo>
                  <a:lnTo>
                    <a:pt x="2822" y="72854"/>
                  </a:lnTo>
                  <a:cubicBezTo>
                    <a:pt x="2098" y="72783"/>
                    <a:pt x="1539" y="72191"/>
                    <a:pt x="1536" y="71444"/>
                  </a:cubicBezTo>
                  <a:lnTo>
                    <a:pt x="1536" y="71444"/>
                  </a:lnTo>
                  <a:cubicBezTo>
                    <a:pt x="1538" y="70958"/>
                    <a:pt x="1788" y="70520"/>
                    <a:pt x="2156" y="70271"/>
                  </a:cubicBezTo>
                  <a:close/>
                  <a:moveTo>
                    <a:pt x="3370" y="72295"/>
                  </a:moveTo>
                  <a:lnTo>
                    <a:pt x="3370" y="72795"/>
                  </a:lnTo>
                  <a:cubicBezTo>
                    <a:pt x="3275" y="72819"/>
                    <a:pt x="3168" y="72842"/>
                    <a:pt x="3072" y="72854"/>
                  </a:cubicBezTo>
                  <a:lnTo>
                    <a:pt x="3072" y="72390"/>
                  </a:lnTo>
                  <a:cubicBezTo>
                    <a:pt x="3179" y="72366"/>
                    <a:pt x="3275" y="72342"/>
                    <a:pt x="3370" y="72295"/>
                  </a:cubicBezTo>
                  <a:close/>
                  <a:moveTo>
                    <a:pt x="2429" y="0"/>
                  </a:moveTo>
                  <a:cubicBezTo>
                    <a:pt x="1905" y="0"/>
                    <a:pt x="1477" y="417"/>
                    <a:pt x="1477" y="941"/>
                  </a:cubicBezTo>
                  <a:cubicBezTo>
                    <a:pt x="1477" y="1429"/>
                    <a:pt x="1846" y="1822"/>
                    <a:pt x="2310" y="1881"/>
                  </a:cubicBezTo>
                  <a:lnTo>
                    <a:pt x="2310" y="18169"/>
                  </a:lnTo>
                  <a:lnTo>
                    <a:pt x="3370" y="19157"/>
                  </a:lnTo>
                  <a:lnTo>
                    <a:pt x="3370" y="28599"/>
                  </a:lnTo>
                  <a:lnTo>
                    <a:pt x="2286" y="28599"/>
                  </a:lnTo>
                  <a:lnTo>
                    <a:pt x="2286" y="31016"/>
                  </a:lnTo>
                  <a:lnTo>
                    <a:pt x="3370" y="31016"/>
                  </a:lnTo>
                  <a:lnTo>
                    <a:pt x="3370" y="31837"/>
                  </a:lnTo>
                  <a:lnTo>
                    <a:pt x="2286" y="31837"/>
                  </a:lnTo>
                  <a:lnTo>
                    <a:pt x="2286" y="34266"/>
                  </a:lnTo>
                  <a:lnTo>
                    <a:pt x="3370" y="34266"/>
                  </a:lnTo>
                  <a:lnTo>
                    <a:pt x="3370" y="35088"/>
                  </a:lnTo>
                  <a:lnTo>
                    <a:pt x="2286" y="35088"/>
                  </a:lnTo>
                  <a:lnTo>
                    <a:pt x="2286" y="37505"/>
                  </a:lnTo>
                  <a:lnTo>
                    <a:pt x="3370" y="37505"/>
                  </a:lnTo>
                  <a:lnTo>
                    <a:pt x="3370" y="38326"/>
                  </a:lnTo>
                  <a:lnTo>
                    <a:pt x="2286" y="38326"/>
                  </a:lnTo>
                  <a:lnTo>
                    <a:pt x="2286" y="40755"/>
                  </a:lnTo>
                  <a:lnTo>
                    <a:pt x="3370" y="40755"/>
                  </a:lnTo>
                  <a:lnTo>
                    <a:pt x="3370" y="42720"/>
                  </a:lnTo>
                  <a:lnTo>
                    <a:pt x="48" y="45327"/>
                  </a:lnTo>
                  <a:lnTo>
                    <a:pt x="0" y="45363"/>
                  </a:lnTo>
                  <a:lnTo>
                    <a:pt x="0" y="66354"/>
                  </a:lnTo>
                  <a:lnTo>
                    <a:pt x="2048" y="70056"/>
                  </a:lnTo>
                  <a:cubicBezTo>
                    <a:pt x="1584" y="70354"/>
                    <a:pt x="1286" y="70866"/>
                    <a:pt x="1286" y="71449"/>
                  </a:cubicBezTo>
                  <a:cubicBezTo>
                    <a:pt x="1286" y="72319"/>
                    <a:pt x="1965" y="73033"/>
                    <a:pt x="2822" y="73104"/>
                  </a:cubicBezTo>
                  <a:lnTo>
                    <a:pt x="2822" y="88904"/>
                  </a:lnTo>
                  <a:lnTo>
                    <a:pt x="3072" y="88904"/>
                  </a:lnTo>
                  <a:lnTo>
                    <a:pt x="3072" y="73104"/>
                  </a:lnTo>
                  <a:cubicBezTo>
                    <a:pt x="3168" y="73093"/>
                    <a:pt x="3275" y="73081"/>
                    <a:pt x="3370" y="73045"/>
                  </a:cubicBezTo>
                  <a:lnTo>
                    <a:pt x="3370" y="88892"/>
                  </a:lnTo>
                  <a:lnTo>
                    <a:pt x="3620" y="88892"/>
                  </a:lnTo>
                  <a:lnTo>
                    <a:pt x="3620" y="72962"/>
                  </a:lnTo>
                  <a:cubicBezTo>
                    <a:pt x="4191" y="72712"/>
                    <a:pt x="4608" y="72128"/>
                    <a:pt x="4608" y="71449"/>
                  </a:cubicBezTo>
                  <a:cubicBezTo>
                    <a:pt x="4608" y="70771"/>
                    <a:pt x="4191" y="70199"/>
                    <a:pt x="3620" y="69937"/>
                  </a:cubicBezTo>
                  <a:lnTo>
                    <a:pt x="3620" y="60603"/>
                  </a:lnTo>
                  <a:lnTo>
                    <a:pt x="5858" y="56983"/>
                  </a:lnTo>
                  <a:cubicBezTo>
                    <a:pt x="5930" y="57007"/>
                    <a:pt x="6013" y="57019"/>
                    <a:pt x="6096" y="57019"/>
                  </a:cubicBezTo>
                  <a:cubicBezTo>
                    <a:pt x="6442" y="57019"/>
                    <a:pt x="6739" y="56733"/>
                    <a:pt x="6739" y="56376"/>
                  </a:cubicBezTo>
                  <a:cubicBezTo>
                    <a:pt x="6739" y="56067"/>
                    <a:pt x="6513" y="55805"/>
                    <a:pt x="6216" y="55757"/>
                  </a:cubicBezTo>
                  <a:lnTo>
                    <a:pt x="6216" y="55745"/>
                  </a:lnTo>
                  <a:lnTo>
                    <a:pt x="6216" y="49316"/>
                  </a:lnTo>
                  <a:lnTo>
                    <a:pt x="4644" y="47423"/>
                  </a:lnTo>
                  <a:cubicBezTo>
                    <a:pt x="4953" y="47113"/>
                    <a:pt x="5156" y="46696"/>
                    <a:pt x="5156" y="46220"/>
                  </a:cubicBezTo>
                  <a:cubicBezTo>
                    <a:pt x="5156" y="45351"/>
                    <a:pt x="4477" y="44637"/>
                    <a:pt x="3620" y="44577"/>
                  </a:cubicBezTo>
                  <a:lnTo>
                    <a:pt x="3620" y="42839"/>
                  </a:lnTo>
                  <a:lnTo>
                    <a:pt x="9180" y="38469"/>
                  </a:lnTo>
                  <a:lnTo>
                    <a:pt x="9216" y="38434"/>
                  </a:lnTo>
                  <a:lnTo>
                    <a:pt x="9216" y="24646"/>
                  </a:lnTo>
                  <a:cubicBezTo>
                    <a:pt x="9514" y="24598"/>
                    <a:pt x="9740" y="24337"/>
                    <a:pt x="9740" y="24027"/>
                  </a:cubicBezTo>
                  <a:cubicBezTo>
                    <a:pt x="9740" y="23670"/>
                    <a:pt x="9454" y="23384"/>
                    <a:pt x="9097" y="23384"/>
                  </a:cubicBezTo>
                  <a:cubicBezTo>
                    <a:pt x="8894" y="23384"/>
                    <a:pt x="8704" y="23479"/>
                    <a:pt x="8585" y="23634"/>
                  </a:cubicBezTo>
                  <a:lnTo>
                    <a:pt x="3620" y="19050"/>
                  </a:lnTo>
                  <a:lnTo>
                    <a:pt x="3620" y="8013"/>
                  </a:lnTo>
                  <a:lnTo>
                    <a:pt x="3370" y="8013"/>
                  </a:lnTo>
                  <a:lnTo>
                    <a:pt x="3370" y="18824"/>
                  </a:lnTo>
                  <a:lnTo>
                    <a:pt x="2548" y="18062"/>
                  </a:lnTo>
                  <a:lnTo>
                    <a:pt x="2548" y="1881"/>
                  </a:lnTo>
                  <a:cubicBezTo>
                    <a:pt x="3025" y="1822"/>
                    <a:pt x="3382" y="1429"/>
                    <a:pt x="3382" y="941"/>
                  </a:cubicBezTo>
                  <a:cubicBezTo>
                    <a:pt x="3382" y="417"/>
                    <a:pt x="2953" y="0"/>
                    <a:pt x="2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43" name="Google Shape;1243;p32"/>
          <p:cNvGrpSpPr/>
          <p:nvPr/>
        </p:nvGrpSpPr>
        <p:grpSpPr>
          <a:xfrm>
            <a:off x="17000" y="5991200"/>
            <a:ext cx="4138800" cy="577867"/>
            <a:chOff x="12750" y="4493400"/>
            <a:chExt cx="3104100" cy="433400"/>
          </a:xfrm>
        </p:grpSpPr>
        <p:cxnSp>
          <p:nvCxnSpPr>
            <p:cNvPr id="1244" name="Google Shape;1244;p32"/>
            <p:cNvCxnSpPr/>
            <p:nvPr/>
          </p:nvCxnSpPr>
          <p:spPr>
            <a:xfrm>
              <a:off x="12750" y="4614500"/>
              <a:ext cx="3104100" cy="312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245" name="Google Shape;1245;p32"/>
            <p:cNvCxnSpPr/>
            <p:nvPr/>
          </p:nvCxnSpPr>
          <p:spPr>
            <a:xfrm>
              <a:off x="12750" y="4493400"/>
              <a:ext cx="1121700" cy="306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246" name="Google Shape;1246;p32"/>
            <p:cNvCxnSpPr/>
            <p:nvPr/>
          </p:nvCxnSpPr>
          <p:spPr>
            <a:xfrm>
              <a:off x="12750" y="4729225"/>
              <a:ext cx="2020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0157067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gradFill>
          <a:gsLst>
            <a:gs pos="0">
              <a:schemeClr val="accent3"/>
            </a:gs>
            <a:gs pos="3000">
              <a:schemeClr val="accent2"/>
            </a:gs>
            <a:gs pos="5000">
              <a:schemeClr val="accent1"/>
            </a:gs>
            <a:gs pos="10000">
              <a:schemeClr val="lt2"/>
            </a:gs>
            <a:gs pos="27000">
              <a:schemeClr val="dk1"/>
            </a:gs>
            <a:gs pos="100000">
              <a:schemeClr val="dk1"/>
            </a:gs>
          </a:gsLst>
          <a:lin ang="5400012" scaled="0"/>
        </a:gradFill>
        <a:effectLst/>
      </p:bgPr>
    </p:bg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7916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gradFill>
          <a:gsLst>
            <a:gs pos="0">
              <a:schemeClr val="accent3"/>
            </a:gs>
            <a:gs pos="3000">
              <a:schemeClr val="accent2"/>
            </a:gs>
            <a:gs pos="5000">
              <a:schemeClr val="accent1"/>
            </a:gs>
            <a:gs pos="10000">
              <a:schemeClr val="lt2"/>
            </a:gs>
            <a:gs pos="27000">
              <a:schemeClr val="dk1"/>
            </a:gs>
            <a:gs pos="70000">
              <a:schemeClr val="dk1"/>
            </a:gs>
            <a:gs pos="89000">
              <a:schemeClr val="lt2"/>
            </a:gs>
            <a:gs pos="93000">
              <a:schemeClr val="accent1"/>
            </a:gs>
            <a:gs pos="97000">
              <a:schemeClr val="accent3"/>
            </a:gs>
            <a:gs pos="100000">
              <a:schemeClr val="dk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617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2B16-A591-45B5-AAAF-3B2EE1A751D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3E24-2AD0-44AB-A12B-36F87F349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4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2B16-A591-45B5-AAAF-3B2EE1A751D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3E24-2AD0-44AB-A12B-36F87F349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0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2B16-A591-45B5-AAAF-3B2EE1A751D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3E24-2AD0-44AB-A12B-36F87F349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7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2B16-A591-45B5-AAAF-3B2EE1A751D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3E24-2AD0-44AB-A12B-36F87F349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8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2B16-A591-45B5-AAAF-3B2EE1A751D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3E24-2AD0-44AB-A12B-36F87F349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0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12B16-A591-45B5-AAAF-3B2EE1A751D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A3E24-2AD0-44AB-A12B-36F87F349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9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42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5221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37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3025"/>
            <a:ext cx="13173075" cy="741045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90217" y="1921831"/>
            <a:ext cx="7305145" cy="2361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b="1" dirty="0" smtClean="0">
                <a:solidFill>
                  <a:schemeClr val="bg1"/>
                </a:solidFill>
              </a:rPr>
              <a:t>Организиране сигурността на софтуера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" name="Google Shape;161;p29"/>
          <p:cNvGrpSpPr/>
          <p:nvPr/>
        </p:nvGrpSpPr>
        <p:grpSpPr>
          <a:xfrm>
            <a:off x="1181803" y="1311564"/>
            <a:ext cx="3233180" cy="4099098"/>
            <a:chOff x="196269" y="-35131"/>
            <a:chExt cx="4117010" cy="5284424"/>
          </a:xfrm>
        </p:grpSpPr>
        <p:grpSp>
          <p:nvGrpSpPr>
            <p:cNvPr id="8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17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8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14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11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8" name="Subtitle 2"/>
          <p:cNvSpPr txBox="1">
            <a:spLocks/>
          </p:cNvSpPr>
          <p:nvPr/>
        </p:nvSpPr>
        <p:spPr>
          <a:xfrm>
            <a:off x="483382" y="5298267"/>
            <a:ext cx="5437128" cy="1055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Изготвил: Николай Синоров, фак.№: 161219049, 55 група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43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4332" y="1751820"/>
            <a:ext cx="512005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5400" dirty="0" smtClean="0">
                <a:solidFill>
                  <a:schemeClr val="bg1"/>
                </a:solidFill>
              </a:rPr>
              <a:t>Благодаря Ви за вниманието!</a:t>
            </a:r>
            <a:r>
              <a:rPr lang="en-US" sz="5400" dirty="0" smtClean="0">
                <a:solidFill>
                  <a:schemeClr val="bg1"/>
                </a:solidFill>
              </a:rPr>
              <a:t/>
            </a:r>
            <a:br>
              <a:rPr lang="en-US" sz="5400" dirty="0" smtClean="0">
                <a:solidFill>
                  <a:schemeClr val="bg1"/>
                </a:solidFill>
              </a:rPr>
            </a:b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877" y="3764938"/>
            <a:ext cx="27432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01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3271" y="-123093"/>
            <a:ext cx="13163550" cy="7400925"/>
          </a:xfrm>
          <a:prstGeom prst="rect">
            <a:avLst/>
          </a:prstGeom>
          <a:effectLst>
            <a:softEdge rad="114300"/>
          </a:effectLst>
        </p:spPr>
      </p:pic>
      <p:sp>
        <p:nvSpPr>
          <p:cNvPr id="6" name="Google Shape;1275;p40"/>
          <p:cNvSpPr/>
          <p:nvPr/>
        </p:nvSpPr>
        <p:spPr>
          <a:xfrm>
            <a:off x="1919156" y="1969799"/>
            <a:ext cx="982045" cy="82678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rgbClr val="FF4491"/>
              </a:gs>
              <a:gs pos="35000">
                <a:srgbClr val="FF9A94"/>
              </a:gs>
              <a:gs pos="52000">
                <a:srgbClr val="4DFFFF"/>
              </a:gs>
              <a:gs pos="66000">
                <a:srgbClr val="3A1DDB"/>
              </a:gs>
              <a:gs pos="100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1281;p40"/>
          <p:cNvSpPr txBox="1">
            <a:spLocks/>
          </p:cNvSpPr>
          <p:nvPr/>
        </p:nvSpPr>
        <p:spPr>
          <a:xfrm>
            <a:off x="3064644" y="1985325"/>
            <a:ext cx="2630627" cy="845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lvl="0" indent="0">
              <a:buClr>
                <a:srgbClr val="FFFFFF"/>
              </a:buClr>
            </a:pPr>
            <a:r>
              <a:rPr lang="en-US" sz="2000" b="1" dirty="0" err="1"/>
              <a:t>Софтуерната</a:t>
            </a:r>
            <a:r>
              <a:rPr lang="en-US" sz="2000" b="1" dirty="0"/>
              <a:t> </a:t>
            </a:r>
            <a:r>
              <a:rPr lang="en-US" sz="2000" b="1" dirty="0" err="1"/>
              <a:t>сигурност</a:t>
            </a:r>
            <a:r>
              <a:rPr lang="en-US" sz="2000" dirty="0"/>
              <a:t>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Albert Sans"/>
            </a:endParaRPr>
          </a:p>
        </p:txBody>
      </p:sp>
      <p:sp>
        <p:nvSpPr>
          <p:cNvPr id="8" name="Google Shape;1287;p40"/>
          <p:cNvSpPr txBox="1">
            <a:spLocks/>
          </p:cNvSpPr>
          <p:nvPr/>
        </p:nvSpPr>
        <p:spPr>
          <a:xfrm>
            <a:off x="3098271" y="4137436"/>
            <a:ext cx="23295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ebas Neue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cular One"/>
              <a:cs typeface="Secular One"/>
              <a:sym typeface="Secular One"/>
            </a:endParaRPr>
          </a:p>
        </p:txBody>
      </p:sp>
      <p:sp>
        <p:nvSpPr>
          <p:cNvPr id="9" name="Google Shape;1291;p40"/>
          <p:cNvSpPr txBox="1">
            <a:spLocks/>
          </p:cNvSpPr>
          <p:nvPr/>
        </p:nvSpPr>
        <p:spPr>
          <a:xfrm>
            <a:off x="2012085" y="2063089"/>
            <a:ext cx="8523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 b="0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 b="0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 b="0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 b="0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 b="0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 b="0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 b="0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 b="0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 b="0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ecular One"/>
              <a:buNone/>
              <a:tabLst/>
              <a:defRPr/>
            </a:pPr>
            <a:r>
              <a:rPr kumimoji="0" lang="e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cular One"/>
                <a:cs typeface="Secular One"/>
                <a:sym typeface="Secular One"/>
              </a:rPr>
              <a:t>01</a:t>
            </a:r>
            <a:endParaRPr kumimoji="0" lang="en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cular One"/>
              <a:cs typeface="Secular One"/>
              <a:sym typeface="Secular One"/>
            </a:endParaRPr>
          </a:p>
        </p:txBody>
      </p:sp>
      <p:sp>
        <p:nvSpPr>
          <p:cNvPr id="10" name="Google Shape;1277;p40"/>
          <p:cNvSpPr/>
          <p:nvPr/>
        </p:nvSpPr>
        <p:spPr>
          <a:xfrm>
            <a:off x="6573898" y="1969799"/>
            <a:ext cx="1011600" cy="8766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rgbClr val="FF4491"/>
              </a:gs>
              <a:gs pos="35000">
                <a:srgbClr val="FF9A94"/>
              </a:gs>
              <a:gs pos="52000">
                <a:srgbClr val="4DFFFF"/>
              </a:gs>
              <a:gs pos="66000">
                <a:srgbClr val="3A1DDB"/>
              </a:gs>
              <a:gs pos="100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282;p40"/>
          <p:cNvSpPr txBox="1">
            <a:spLocks/>
          </p:cNvSpPr>
          <p:nvPr/>
        </p:nvSpPr>
        <p:spPr>
          <a:xfrm>
            <a:off x="7839614" y="1838529"/>
            <a:ext cx="2329500" cy="120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lvl="0" indent="0">
              <a:buClr>
                <a:srgbClr val="FFFFFF"/>
              </a:buClr>
            </a:pPr>
            <a:r>
              <a:rPr lang="bg-BG" sz="2000" b="1" dirty="0"/>
              <a:t>З</a:t>
            </a:r>
            <a:r>
              <a:rPr lang="en-US" sz="2000" b="1" dirty="0" err="1"/>
              <a:t>ащита</a:t>
            </a:r>
            <a:r>
              <a:rPr lang="en-US" sz="2000" b="1" dirty="0"/>
              <a:t> </a:t>
            </a:r>
            <a:r>
              <a:rPr lang="en-US" sz="2000" b="1" dirty="0" err="1"/>
              <a:t>сигурността</a:t>
            </a:r>
            <a:r>
              <a:rPr lang="en-US" sz="2000" b="1" dirty="0"/>
              <a:t> </a:t>
            </a:r>
            <a:r>
              <a:rPr lang="en-US" sz="2000" b="1" dirty="0" err="1"/>
              <a:t>на</a:t>
            </a:r>
            <a:r>
              <a:rPr lang="en-US" sz="2000" b="1" dirty="0"/>
              <a:t> </a:t>
            </a:r>
            <a:r>
              <a:rPr lang="en-US" sz="2000" b="1" dirty="0" err="1"/>
              <a:t>софтуера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Albert Sans"/>
            </a:endParaRPr>
          </a:p>
        </p:txBody>
      </p:sp>
      <p:sp>
        <p:nvSpPr>
          <p:cNvPr id="12" name="Google Shape;1284;p40"/>
          <p:cNvSpPr txBox="1">
            <a:spLocks/>
          </p:cNvSpPr>
          <p:nvPr/>
        </p:nvSpPr>
        <p:spPr>
          <a:xfrm>
            <a:off x="6648786" y="2087998"/>
            <a:ext cx="8523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 b="0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 b="0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 b="0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 b="0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 b="0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 b="0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 b="0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 b="0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 b="0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ecular One"/>
              <a:buNone/>
              <a:tabLst/>
              <a:defRPr/>
            </a:pPr>
            <a:r>
              <a:rPr kumimoji="0" lang="e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cular One"/>
                <a:cs typeface="Secular One"/>
                <a:sym typeface="Secular One"/>
              </a:rPr>
              <a:t>02</a:t>
            </a:r>
            <a:endParaRPr kumimoji="0" lang="en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cular One"/>
              <a:cs typeface="Secular One"/>
              <a:sym typeface="Secular One"/>
            </a:endParaRPr>
          </a:p>
        </p:txBody>
      </p:sp>
      <p:sp>
        <p:nvSpPr>
          <p:cNvPr id="13" name="Google Shape;1288;p40"/>
          <p:cNvSpPr txBox="1">
            <a:spLocks/>
          </p:cNvSpPr>
          <p:nvPr/>
        </p:nvSpPr>
        <p:spPr>
          <a:xfrm>
            <a:off x="7950821" y="4262077"/>
            <a:ext cx="23295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ebas Neue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cular One"/>
              <a:cs typeface="Secular One"/>
              <a:sym typeface="Secular One"/>
            </a:endParaRPr>
          </a:p>
        </p:txBody>
      </p:sp>
      <p:sp>
        <p:nvSpPr>
          <p:cNvPr id="14" name="Google Shape;1276;p40"/>
          <p:cNvSpPr/>
          <p:nvPr/>
        </p:nvSpPr>
        <p:spPr>
          <a:xfrm>
            <a:off x="1852785" y="4076822"/>
            <a:ext cx="1011600" cy="8766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rgbClr val="FF4491"/>
              </a:gs>
              <a:gs pos="35000">
                <a:srgbClr val="FF9A94"/>
              </a:gs>
              <a:gs pos="52000">
                <a:srgbClr val="4DFFFF"/>
              </a:gs>
              <a:gs pos="66000">
                <a:srgbClr val="3A1DDB"/>
              </a:gs>
              <a:gs pos="100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280;p40"/>
          <p:cNvSpPr txBox="1">
            <a:spLocks/>
          </p:cNvSpPr>
          <p:nvPr/>
        </p:nvSpPr>
        <p:spPr>
          <a:xfrm>
            <a:off x="3007176" y="4227113"/>
            <a:ext cx="2329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lbert Sans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bert Sans"/>
              <a:sym typeface="Albert Sans"/>
            </a:endParaRPr>
          </a:p>
        </p:txBody>
      </p:sp>
      <p:sp>
        <p:nvSpPr>
          <p:cNvPr id="16" name="Google Shape;1286;p40"/>
          <p:cNvSpPr txBox="1">
            <a:spLocks/>
          </p:cNvSpPr>
          <p:nvPr/>
        </p:nvSpPr>
        <p:spPr>
          <a:xfrm>
            <a:off x="1926761" y="4191877"/>
            <a:ext cx="8523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 b="0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 b="0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 b="0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 b="0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 b="0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 b="0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 b="0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 b="0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 b="0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ecular One"/>
              <a:buNone/>
              <a:tabLst/>
              <a:defRPr/>
            </a:pPr>
            <a:r>
              <a:rPr kumimoji="0" lang="e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cular One"/>
                <a:cs typeface="Secular One"/>
                <a:sym typeface="Secular One"/>
              </a:rPr>
              <a:t>03</a:t>
            </a:r>
            <a:endParaRPr kumimoji="0" lang="en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cular One"/>
              <a:cs typeface="Secular One"/>
              <a:sym typeface="Secular One"/>
            </a:endParaRPr>
          </a:p>
        </p:txBody>
      </p:sp>
      <p:sp>
        <p:nvSpPr>
          <p:cNvPr id="17" name="Google Shape;1289;p40"/>
          <p:cNvSpPr txBox="1">
            <a:spLocks/>
          </p:cNvSpPr>
          <p:nvPr/>
        </p:nvSpPr>
        <p:spPr>
          <a:xfrm>
            <a:off x="3047942" y="4274044"/>
            <a:ext cx="2094595" cy="53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>
              <a:buClr>
                <a:srgbClr val="FFFFFF"/>
              </a:buClr>
            </a:pPr>
            <a:r>
              <a:rPr lang="bg-BG" b="1" dirty="0" smtClean="0"/>
              <a:t>Уязвимост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cular One"/>
              <a:cs typeface="Secular One"/>
              <a:sym typeface="Secular One"/>
            </a:endParaRPr>
          </a:p>
        </p:txBody>
      </p:sp>
      <p:sp>
        <p:nvSpPr>
          <p:cNvPr id="22" name="Google Shape;1278;p40"/>
          <p:cNvSpPr/>
          <p:nvPr/>
        </p:nvSpPr>
        <p:spPr>
          <a:xfrm>
            <a:off x="6569136" y="4085925"/>
            <a:ext cx="1011600" cy="8766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rgbClr val="FF4491"/>
              </a:gs>
              <a:gs pos="35000">
                <a:srgbClr val="FF9A94"/>
              </a:gs>
              <a:gs pos="52000">
                <a:srgbClr val="4DFFFF"/>
              </a:gs>
              <a:gs pos="66000">
                <a:srgbClr val="3A1DDB"/>
              </a:gs>
              <a:gs pos="100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1283;p40"/>
          <p:cNvSpPr txBox="1">
            <a:spLocks/>
          </p:cNvSpPr>
          <p:nvPr/>
        </p:nvSpPr>
        <p:spPr>
          <a:xfrm>
            <a:off x="7767264" y="4188787"/>
            <a:ext cx="2474200" cy="98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lvl="0" indent="0">
              <a:buClr>
                <a:srgbClr val="FFFFFF"/>
              </a:buClr>
            </a:pPr>
            <a:r>
              <a:rPr lang="bg-BG" sz="2000" b="1" dirty="0"/>
              <a:t>Средства за защита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Albert Sans"/>
            </a:endParaRPr>
          </a:p>
        </p:txBody>
      </p:sp>
      <p:sp>
        <p:nvSpPr>
          <p:cNvPr id="24" name="Google Shape;1285;p40"/>
          <p:cNvSpPr txBox="1">
            <a:spLocks/>
          </p:cNvSpPr>
          <p:nvPr/>
        </p:nvSpPr>
        <p:spPr>
          <a:xfrm>
            <a:off x="6655018" y="4213176"/>
            <a:ext cx="8523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 b="0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 b="0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 b="0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 b="0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 b="0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 b="0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 b="0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 b="0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 b="0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ecular One"/>
              <a:buNone/>
              <a:tabLst/>
              <a:defRPr/>
            </a:pPr>
            <a:r>
              <a:rPr kumimoji="0" lang="e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cular One"/>
                <a:cs typeface="Secular One"/>
                <a:sym typeface="Secular One"/>
              </a:rPr>
              <a:t>04</a:t>
            </a:r>
            <a:endParaRPr kumimoji="0" lang="en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cular One"/>
              <a:cs typeface="Secular One"/>
              <a:sym typeface="Secular One"/>
            </a:endParaRPr>
          </a:p>
        </p:txBody>
      </p:sp>
      <p:sp>
        <p:nvSpPr>
          <p:cNvPr id="25" name="Google Shape;1290;p40"/>
          <p:cNvSpPr txBox="1">
            <a:spLocks/>
          </p:cNvSpPr>
          <p:nvPr/>
        </p:nvSpPr>
        <p:spPr>
          <a:xfrm>
            <a:off x="7791840" y="3774244"/>
            <a:ext cx="23295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ebas Neue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cular One"/>
              <a:cs typeface="Secular One"/>
              <a:sym typeface="Secular One"/>
            </a:endParaRPr>
          </a:p>
        </p:txBody>
      </p:sp>
      <p:sp>
        <p:nvSpPr>
          <p:cNvPr id="26" name="Google Shape;1279;p40"/>
          <p:cNvSpPr txBox="1">
            <a:spLocks/>
          </p:cNvSpPr>
          <p:nvPr/>
        </p:nvSpPr>
        <p:spPr>
          <a:xfrm>
            <a:off x="2244000" y="44441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 b="0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 b="0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 b="0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 b="0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 b="0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 b="0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 b="0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 b="0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 b="0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ecular One"/>
              <a:buNone/>
              <a:tabLst/>
              <a:defRPr/>
            </a:pPr>
            <a:r>
              <a:rPr kumimoji="0" lang="bg-BG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cular One"/>
                <a:cs typeface="Secular One"/>
                <a:sym typeface="Secular One"/>
              </a:rPr>
              <a:t>Съдържание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cular One"/>
              <a:cs typeface="Secular One"/>
              <a:sym typeface="Secular One"/>
            </a:endParaRPr>
          </a:p>
        </p:txBody>
      </p:sp>
    </p:spTree>
    <p:extLst>
      <p:ext uri="{BB962C8B-B14F-4D97-AF65-F5344CB8AC3E}">
        <p14:creationId xmlns:p14="http://schemas.microsoft.com/office/powerpoint/2010/main" val="413640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44"/>
          <p:cNvSpPr/>
          <p:nvPr/>
        </p:nvSpPr>
        <p:spPr>
          <a:xfrm>
            <a:off x="616862" y="724965"/>
            <a:ext cx="1716400" cy="14872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/>
              </a:gs>
              <a:gs pos="35000">
                <a:schemeClr val="accent2"/>
              </a:gs>
              <a:gs pos="52000">
                <a:schemeClr val="accent3"/>
              </a:gs>
              <a:gs pos="66000">
                <a:schemeClr val="lt2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17" name="Google Shape;1317;p44"/>
          <p:cNvSpPr txBox="1">
            <a:spLocks noGrp="1"/>
          </p:cNvSpPr>
          <p:nvPr>
            <p:ph type="title"/>
          </p:nvPr>
        </p:nvSpPr>
        <p:spPr>
          <a:xfrm>
            <a:off x="2761665" y="801568"/>
            <a:ext cx="3797397" cy="1529231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>
              <a:buClr>
                <a:srgbClr val="FFFFFF"/>
              </a:buClr>
            </a:pPr>
            <a:r>
              <a:rPr lang="en-US" sz="4400" b="1" dirty="0" err="1"/>
              <a:t>Софтуерната</a:t>
            </a:r>
            <a:r>
              <a:rPr lang="en-US" sz="4400" b="1" dirty="0"/>
              <a:t> </a:t>
            </a:r>
            <a:r>
              <a:rPr lang="en-US" sz="4400" b="1" dirty="0" err="1"/>
              <a:t>сигурност</a:t>
            </a:r>
            <a:r>
              <a:rPr lang="en-US" sz="4400" dirty="0"/>
              <a:t> </a:t>
            </a:r>
            <a:endParaRPr lang="en-US" sz="4400" dirty="0">
              <a:solidFill>
                <a:srgbClr val="FFFFFF"/>
              </a:solidFill>
              <a:sym typeface="Albert Sans"/>
            </a:endParaRPr>
          </a:p>
        </p:txBody>
      </p:sp>
      <p:sp>
        <p:nvSpPr>
          <p:cNvPr id="1318" name="Google Shape;1318;p44"/>
          <p:cNvSpPr txBox="1">
            <a:spLocks noGrp="1"/>
          </p:cNvSpPr>
          <p:nvPr>
            <p:ph type="title" idx="2"/>
          </p:nvPr>
        </p:nvSpPr>
        <p:spPr>
          <a:xfrm>
            <a:off x="782260" y="801568"/>
            <a:ext cx="1385600" cy="13340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1319" name="Google Shape;1319;p44"/>
          <p:cNvSpPr txBox="1">
            <a:spLocks noGrp="1"/>
          </p:cNvSpPr>
          <p:nvPr>
            <p:ph type="subTitle" idx="1"/>
          </p:nvPr>
        </p:nvSpPr>
        <p:spPr>
          <a:xfrm>
            <a:off x="616862" y="2646876"/>
            <a:ext cx="6589806" cy="242628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bg-BG" dirty="0"/>
              <a:t>С</a:t>
            </a:r>
            <a:r>
              <a:rPr lang="en-US" dirty="0" err="1" smtClean="0"/>
              <a:t>офтуерът</a:t>
            </a:r>
            <a:r>
              <a:rPr lang="en-US" dirty="0" smtClean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сигурност</a:t>
            </a:r>
            <a:r>
              <a:rPr lang="en-US" dirty="0"/>
              <a:t> е </a:t>
            </a:r>
            <a:r>
              <a:rPr lang="en-US" dirty="0" err="1"/>
              <a:t>всеки</a:t>
            </a:r>
            <a:r>
              <a:rPr lang="en-US" dirty="0"/>
              <a:t> </a:t>
            </a:r>
            <a:r>
              <a:rPr lang="en-US" dirty="0" err="1"/>
              <a:t>тип</a:t>
            </a:r>
            <a:r>
              <a:rPr lang="en-US" dirty="0"/>
              <a:t> </a:t>
            </a:r>
            <a:r>
              <a:rPr lang="en-US" dirty="0" err="1"/>
              <a:t>софтуер</a:t>
            </a:r>
            <a:r>
              <a:rPr lang="en-US" dirty="0"/>
              <a:t>, </a:t>
            </a:r>
            <a:r>
              <a:rPr lang="en-US" dirty="0" err="1"/>
              <a:t>който</a:t>
            </a:r>
            <a:r>
              <a:rPr lang="en-US" dirty="0"/>
              <a:t>  </a:t>
            </a:r>
            <a:r>
              <a:rPr lang="en-US" dirty="0" err="1"/>
              <a:t>защитава</a:t>
            </a:r>
            <a:r>
              <a:rPr lang="en-US" dirty="0"/>
              <a:t> </a:t>
            </a:r>
            <a:r>
              <a:rPr lang="en-US" dirty="0" err="1"/>
              <a:t>компютър</a:t>
            </a:r>
            <a:r>
              <a:rPr lang="en-US" dirty="0"/>
              <a:t>, </a:t>
            </a:r>
            <a:r>
              <a:rPr lang="en-US" dirty="0" err="1"/>
              <a:t>мрежа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всяко</a:t>
            </a:r>
            <a:r>
              <a:rPr lang="en-US" dirty="0"/>
              <a:t> </a:t>
            </a:r>
            <a:r>
              <a:rPr lang="en-US" dirty="0" err="1"/>
              <a:t>компютърно</a:t>
            </a:r>
            <a:r>
              <a:rPr lang="en-US" dirty="0"/>
              <a:t> </a:t>
            </a:r>
            <a:r>
              <a:rPr lang="en-US" dirty="0" err="1"/>
              <a:t>устройство</a:t>
            </a:r>
            <a:r>
              <a:rPr lang="en-US" dirty="0"/>
              <a:t>. </a:t>
            </a:r>
            <a:r>
              <a:rPr lang="en-US" dirty="0" err="1"/>
              <a:t>Той</a:t>
            </a:r>
            <a:r>
              <a:rPr lang="en-US" dirty="0"/>
              <a:t> </a:t>
            </a:r>
            <a:r>
              <a:rPr lang="en-US" dirty="0" err="1"/>
              <a:t>управлява</a:t>
            </a:r>
            <a:r>
              <a:rPr lang="en-US" dirty="0"/>
              <a:t> </a:t>
            </a:r>
            <a:r>
              <a:rPr lang="en-US" dirty="0" err="1"/>
              <a:t>контрола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достъпа</a:t>
            </a:r>
            <a:r>
              <a:rPr lang="en-US" dirty="0"/>
              <a:t>, </a:t>
            </a:r>
            <a:r>
              <a:rPr lang="en-US" dirty="0" err="1"/>
              <a:t>осигурява</a:t>
            </a:r>
            <a:r>
              <a:rPr lang="en-US" dirty="0"/>
              <a:t> </a:t>
            </a:r>
            <a:r>
              <a:rPr lang="en-US" dirty="0" err="1"/>
              <a:t>защита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данните</a:t>
            </a:r>
            <a:r>
              <a:rPr lang="en-US" dirty="0"/>
              <a:t>, </a:t>
            </a:r>
            <a:r>
              <a:rPr lang="en-US" dirty="0" err="1"/>
              <a:t>защитава</a:t>
            </a:r>
            <a:r>
              <a:rPr lang="en-US" dirty="0"/>
              <a:t> </a:t>
            </a:r>
            <a:r>
              <a:rPr lang="en-US" dirty="0" err="1"/>
              <a:t>системата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вируси</a:t>
            </a:r>
            <a:r>
              <a:rPr lang="en-US" dirty="0"/>
              <a:t> и </a:t>
            </a:r>
            <a:r>
              <a:rPr lang="en-US" dirty="0" err="1"/>
              <a:t>прониквания</a:t>
            </a:r>
            <a:r>
              <a:rPr lang="en-US" dirty="0"/>
              <a:t>, </a:t>
            </a:r>
            <a:r>
              <a:rPr lang="en-US" dirty="0" err="1"/>
              <a:t>базирани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мрежа</a:t>
            </a:r>
            <a:r>
              <a:rPr lang="en-US" dirty="0"/>
              <a:t> / </a:t>
            </a:r>
            <a:r>
              <a:rPr lang="en-US" dirty="0" err="1"/>
              <a:t>Интернет</a:t>
            </a:r>
            <a:r>
              <a:rPr lang="en-US" dirty="0"/>
              <a:t>, и </a:t>
            </a:r>
            <a:r>
              <a:rPr lang="en-US" dirty="0" err="1"/>
              <a:t>защитава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други</a:t>
            </a:r>
            <a:r>
              <a:rPr lang="en-US" dirty="0"/>
              <a:t> </a:t>
            </a:r>
            <a:r>
              <a:rPr lang="en-US" dirty="0" err="1"/>
              <a:t>рискове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сигурност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ниво</a:t>
            </a:r>
            <a:r>
              <a:rPr lang="en-US" dirty="0"/>
              <a:t> </a:t>
            </a:r>
            <a:r>
              <a:rPr lang="en-US" dirty="0" err="1"/>
              <a:t>система</a:t>
            </a:r>
            <a:r>
              <a:rPr lang="en-US" dirty="0"/>
              <a:t>. </a:t>
            </a:r>
          </a:p>
          <a:p>
            <a:pPr marL="0" indent="0"/>
            <a:endParaRPr dirty="0"/>
          </a:p>
        </p:txBody>
      </p:sp>
      <p:cxnSp>
        <p:nvCxnSpPr>
          <p:cNvPr id="1320" name="Google Shape;1320;p44"/>
          <p:cNvCxnSpPr/>
          <p:nvPr/>
        </p:nvCxnSpPr>
        <p:spPr>
          <a:xfrm rot="10800000">
            <a:off x="9195000" y="3068000"/>
            <a:ext cx="0" cy="379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54" y="614059"/>
            <a:ext cx="2420354" cy="20328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/>
          <p:cNvSpPr txBox="1"/>
          <p:nvPr/>
        </p:nvSpPr>
        <p:spPr>
          <a:xfrm>
            <a:off x="4396155" y="5275385"/>
            <a:ext cx="5266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</a:rPr>
              <a:t>Основна цел на компютърната сигурност е защита на информацията и хардуера от кражба и повреждане.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563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44"/>
          <p:cNvSpPr txBox="1">
            <a:spLocks noGrp="1"/>
          </p:cNvSpPr>
          <p:nvPr>
            <p:ph type="subTitle" idx="1"/>
          </p:nvPr>
        </p:nvSpPr>
        <p:spPr>
          <a:xfrm>
            <a:off x="616862" y="3037040"/>
            <a:ext cx="6424800" cy="19569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 err="1"/>
              <a:t>Безопасност</a:t>
            </a:r>
            <a:r>
              <a:rPr lang="en-US" dirty="0"/>
              <a:t> (</a:t>
            </a:r>
            <a:r>
              <a:rPr lang="en-US" dirty="0" err="1"/>
              <a:t>сигурност</a:t>
            </a:r>
            <a:r>
              <a:rPr lang="en-US" dirty="0"/>
              <a:t>)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софтуера</a:t>
            </a:r>
            <a:r>
              <a:rPr lang="en-US" dirty="0"/>
              <a:t> в </a:t>
            </a:r>
            <a:r>
              <a:rPr lang="en-US" dirty="0" err="1"/>
              <a:t>широк</a:t>
            </a:r>
            <a:r>
              <a:rPr lang="en-US" dirty="0"/>
              <a:t> </a:t>
            </a:r>
            <a:r>
              <a:rPr lang="en-US" dirty="0" err="1"/>
              <a:t>смисъл</a:t>
            </a:r>
            <a:r>
              <a:rPr lang="en-US" dirty="0"/>
              <a:t> е </a:t>
            </a:r>
            <a:r>
              <a:rPr lang="en-US" dirty="0" err="1"/>
              <a:t>свойството</a:t>
            </a:r>
            <a:r>
              <a:rPr lang="en-US" dirty="0"/>
              <a:t> </a:t>
            </a:r>
            <a:r>
              <a:rPr lang="en-US" dirty="0" err="1"/>
              <a:t>му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функционира</a:t>
            </a:r>
            <a:r>
              <a:rPr lang="en-US" dirty="0"/>
              <a:t> </a:t>
            </a:r>
            <a:r>
              <a:rPr lang="en-US" dirty="0" err="1"/>
              <a:t>без</a:t>
            </a:r>
            <a:r>
              <a:rPr lang="en-US" dirty="0"/>
              <a:t> </a:t>
            </a:r>
            <a:r>
              <a:rPr lang="en-US" dirty="0" err="1"/>
              <a:t>проявления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различни</a:t>
            </a:r>
            <a:r>
              <a:rPr lang="en-US" dirty="0"/>
              <a:t> </a:t>
            </a:r>
            <a:r>
              <a:rPr lang="en-US" dirty="0" err="1"/>
              <a:t>негативни</a:t>
            </a:r>
            <a:r>
              <a:rPr lang="en-US" dirty="0"/>
              <a:t> </a:t>
            </a:r>
            <a:r>
              <a:rPr lang="en-US" dirty="0" err="1"/>
              <a:t>последствия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конкретната</a:t>
            </a:r>
            <a:r>
              <a:rPr lang="en-US" dirty="0"/>
              <a:t> </a:t>
            </a:r>
            <a:r>
              <a:rPr lang="en-US" dirty="0" err="1"/>
              <a:t>компютърна</a:t>
            </a:r>
            <a:r>
              <a:rPr lang="en-US" dirty="0"/>
              <a:t> </a:t>
            </a:r>
            <a:r>
              <a:rPr lang="en-US" dirty="0" err="1"/>
              <a:t>система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 smtClean="0"/>
              <a:t>оборудване</a:t>
            </a:r>
            <a:r>
              <a:rPr lang="en-US" dirty="0" smtClean="0"/>
              <a:t>.</a:t>
            </a:r>
          </a:p>
          <a:p>
            <a:pPr marL="0" indent="0"/>
            <a:endParaRPr lang="en-US" dirty="0"/>
          </a:p>
        </p:txBody>
      </p:sp>
      <p:sp>
        <p:nvSpPr>
          <p:cNvPr id="9" name="Google Shape;1316;p44"/>
          <p:cNvSpPr/>
          <p:nvPr/>
        </p:nvSpPr>
        <p:spPr>
          <a:xfrm>
            <a:off x="616862" y="724965"/>
            <a:ext cx="1716400" cy="14872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/>
              </a:gs>
              <a:gs pos="35000">
                <a:schemeClr val="accent2"/>
              </a:gs>
              <a:gs pos="52000">
                <a:schemeClr val="accent3"/>
              </a:gs>
              <a:gs pos="66000">
                <a:schemeClr val="lt2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1317;p44"/>
          <p:cNvSpPr txBox="1">
            <a:spLocks noGrp="1"/>
          </p:cNvSpPr>
          <p:nvPr>
            <p:ph type="title"/>
          </p:nvPr>
        </p:nvSpPr>
        <p:spPr>
          <a:xfrm>
            <a:off x="2770200" y="342901"/>
            <a:ext cx="4281231" cy="226925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>
              <a:buClr>
                <a:srgbClr val="FFFFFF"/>
              </a:buClr>
            </a:pPr>
            <a:r>
              <a:rPr lang="bg-BG" sz="4000" b="1" dirty="0"/>
              <a:t>З</a:t>
            </a:r>
            <a:r>
              <a:rPr lang="en-US" sz="4000" b="1" dirty="0" err="1"/>
              <a:t>ащита</a:t>
            </a:r>
            <a:r>
              <a:rPr lang="en-US" sz="4000" b="1" dirty="0"/>
              <a:t> </a:t>
            </a:r>
            <a:r>
              <a:rPr lang="en-US" sz="4000" b="1" dirty="0" err="1"/>
              <a:t>сигурността</a:t>
            </a:r>
            <a:r>
              <a:rPr lang="en-US" sz="4000" b="1" dirty="0"/>
              <a:t> </a:t>
            </a:r>
            <a:r>
              <a:rPr lang="en-US" sz="4000" b="1" dirty="0" err="1"/>
              <a:t>на</a:t>
            </a:r>
            <a:r>
              <a:rPr lang="en-US" sz="4000" b="1" dirty="0"/>
              <a:t> </a:t>
            </a:r>
            <a:r>
              <a:rPr lang="en-US" sz="4000" b="1" dirty="0" err="1"/>
              <a:t>софтуера</a:t>
            </a:r>
            <a:endParaRPr lang="en-US" sz="4000" dirty="0">
              <a:solidFill>
                <a:srgbClr val="FFFFFF"/>
              </a:solidFill>
              <a:sym typeface="Albert Sans"/>
            </a:endParaRPr>
          </a:p>
        </p:txBody>
      </p:sp>
      <p:sp>
        <p:nvSpPr>
          <p:cNvPr id="11" name="Google Shape;1318;p44"/>
          <p:cNvSpPr txBox="1">
            <a:spLocks noGrp="1"/>
          </p:cNvSpPr>
          <p:nvPr>
            <p:ph type="title" idx="2"/>
          </p:nvPr>
        </p:nvSpPr>
        <p:spPr>
          <a:xfrm>
            <a:off x="782260" y="801568"/>
            <a:ext cx="1385600" cy="13340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pic>
        <p:nvPicPr>
          <p:cNvPr id="12" name="Picture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546" y="2417884"/>
            <a:ext cx="4022238" cy="284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2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7731" y="202223"/>
            <a:ext cx="6453552" cy="5430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Принципи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осигуряване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защитен софтуер:</a:t>
            </a:r>
            <a:endParaRPr lang="en-US" sz="1600" dirty="0" smtClean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Тестване на софтуер, основаващо се на разработването на тестови комплекси, които могат да бъдат параметризирани на конкретни класове програми с възможност за функционален и статистически контрол в широк диапазон на изменение на входни и изходни данни</a:t>
            </a:r>
            <a:r>
              <a:rPr lang="bg-BG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 smtClean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Провеждане на натурни изпитвания на програми при екстремални натоварвания със симулирано въздействие на активни дефекти.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 smtClean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Профилактично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извадково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изпитване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пълно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сканиране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софтуера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наличие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преднамерени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дефекти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 smtClean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и </a:t>
            </a:r>
            <a:r>
              <a:rPr lang="bg-BG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експериментално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тестване на средствата за верификация на </a:t>
            </a:r>
            <a:r>
              <a:rPr lang="bg-BG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програмни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изделия</a:t>
            </a:r>
            <a:r>
              <a:rPr lang="bg-BG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250" y="2917614"/>
            <a:ext cx="4325814" cy="324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31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9969" y="368972"/>
            <a:ext cx="6096000" cy="43440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Въздействия от промяна на функционирането на компютърна система (мрежа):</a:t>
            </a:r>
            <a:endParaRPr lang="en-US" sz="1600" dirty="0" smtClean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намаляване на скоростта на изчислителната система (мрежа);</a:t>
            </a:r>
            <a:endParaRPr lang="en-US" sz="1600" dirty="0" smtClean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частично или пълно блокиране на системата (мрежата);</a:t>
            </a:r>
            <a:endParaRPr lang="en-US" sz="1600" dirty="0" smtClean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имитация на физически (хардуерни) неизправности на изчислителните съоръжения и периферни устройства;</a:t>
            </a:r>
            <a:endParaRPr lang="en-US" sz="1600" dirty="0" smtClean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препращане на съобщения;</a:t>
            </a:r>
            <a:endParaRPr lang="en-US" sz="1600" dirty="0" smtClean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заобикаляне на софтуер и хардуер за преобразуване на криптографска информация;</a:t>
            </a:r>
            <a:endParaRPr lang="en-US" sz="1600" dirty="0" smtClean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осигуряване на достъп до системата от непредвидени периферни устройства.</a:t>
            </a:r>
            <a:endParaRPr lang="en-US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6869" y="2923449"/>
            <a:ext cx="6096000" cy="41287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Въздействия от неразрешено четене на информация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600" dirty="0" smtClean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четене на пароли и идентифицирането им с конкретни потребители;</a:t>
            </a:r>
            <a:endParaRPr lang="en-US" sz="1600" dirty="0" smtClean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получаване на класифицирана </a:t>
            </a:r>
            <a:r>
              <a:rPr lang="bg-BG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информация;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bg-BG" dirty="0" smtClean="0">
                <a:solidFill>
                  <a:schemeClr val="bg1"/>
                </a:solidFill>
              </a:rPr>
              <a:t>идентификация </a:t>
            </a:r>
            <a:r>
              <a:rPr lang="bg-BG" dirty="0">
                <a:solidFill>
                  <a:schemeClr val="bg1"/>
                </a:solidFill>
              </a:rPr>
              <a:t>на исканата от потребителите </a:t>
            </a:r>
            <a:r>
              <a:rPr lang="bg-BG" dirty="0" smtClean="0">
                <a:solidFill>
                  <a:schemeClr val="bg1"/>
                </a:solidFill>
              </a:rPr>
              <a:t>информация;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bg-BG" dirty="0" smtClean="0">
                <a:solidFill>
                  <a:schemeClr val="bg1"/>
                </a:solidFill>
              </a:rPr>
              <a:t>подмяна </a:t>
            </a:r>
            <a:r>
              <a:rPr lang="bg-BG" dirty="0">
                <a:solidFill>
                  <a:schemeClr val="bg1"/>
                </a:solidFill>
              </a:rPr>
              <a:t>на пароли с цел достъп до </a:t>
            </a:r>
            <a:r>
              <a:rPr lang="bg-BG" dirty="0" smtClean="0">
                <a:solidFill>
                  <a:schemeClr val="bg1"/>
                </a:solidFill>
              </a:rPr>
              <a:t>информация;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bg-BG" dirty="0" smtClean="0">
                <a:solidFill>
                  <a:schemeClr val="bg1"/>
                </a:solidFill>
              </a:rPr>
              <a:t>мониторинг </a:t>
            </a:r>
            <a:r>
              <a:rPr lang="bg-BG" dirty="0">
                <a:solidFill>
                  <a:schemeClr val="bg1"/>
                </a:solidFill>
              </a:rPr>
              <a:t>на активността на абонатите на мрежата за получаване на косвена информация за взаимодействията на потребителите и естеството на информацията, обменяна от мрежови абонати.</a:t>
            </a:r>
            <a:endParaRPr lang="en-US" dirty="0">
              <a:solidFill>
                <a:schemeClr val="bg1"/>
              </a:solidFill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endParaRPr lang="en-US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368972"/>
            <a:ext cx="3305908" cy="20313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5255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16;p44"/>
          <p:cNvSpPr/>
          <p:nvPr/>
        </p:nvSpPr>
        <p:spPr>
          <a:xfrm>
            <a:off x="451460" y="311727"/>
            <a:ext cx="1716400" cy="14872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/>
              </a:gs>
              <a:gs pos="35000">
                <a:schemeClr val="accent2"/>
              </a:gs>
              <a:gs pos="52000">
                <a:schemeClr val="accent3"/>
              </a:gs>
              <a:gs pos="66000">
                <a:schemeClr val="lt2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Google Shape;1317;p44"/>
          <p:cNvSpPr txBox="1">
            <a:spLocks noGrp="1"/>
          </p:cNvSpPr>
          <p:nvPr>
            <p:ph type="title"/>
          </p:nvPr>
        </p:nvSpPr>
        <p:spPr>
          <a:xfrm>
            <a:off x="2611938" y="388330"/>
            <a:ext cx="4281231" cy="1152632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>
              <a:buClr>
                <a:srgbClr val="FFFFFF"/>
              </a:buClr>
            </a:pPr>
            <a:r>
              <a:rPr lang="bg-BG" sz="4000" b="1" dirty="0"/>
              <a:t>Уязвимост</a:t>
            </a:r>
            <a:endParaRPr lang="en-US" sz="4000" dirty="0">
              <a:solidFill>
                <a:srgbClr val="FFFFFF"/>
              </a:solidFill>
              <a:sym typeface="Albert Sans"/>
            </a:endParaRPr>
          </a:p>
        </p:txBody>
      </p:sp>
      <p:sp>
        <p:nvSpPr>
          <p:cNvPr id="7" name="Google Shape;1318;p44"/>
          <p:cNvSpPr txBox="1">
            <a:spLocks noGrp="1"/>
          </p:cNvSpPr>
          <p:nvPr>
            <p:ph type="title" idx="2"/>
          </p:nvPr>
        </p:nvSpPr>
        <p:spPr>
          <a:xfrm>
            <a:off x="616858" y="388330"/>
            <a:ext cx="1385600" cy="13340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451460" y="2100399"/>
            <a:ext cx="6096000" cy="346633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Уязвимостта е податливост или недостатък на системата. Уязвимост съществува, когато съществува най-малко едно работещо нападение или експлойт.</a:t>
            </a:r>
            <a:endParaRPr lang="en-US" sz="1600" dirty="0" smtClean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 smtClean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 да се подсигури една компютърна система, е важно да се разберат атаките, които могат да се направят срещу нея. </a:t>
            </a:r>
            <a:endParaRPr lang="en-US" sz="1600" dirty="0" smtClean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 smtClean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Тези заплахи могат да се класифицират в една от следните основни категории:</a:t>
            </a:r>
            <a:endParaRPr lang="en-US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47460" y="1798927"/>
            <a:ext cx="55139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„Задна врата</a:t>
            </a:r>
            <a:r>
              <a:rPr lang="bg-BG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“ –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Backdoor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bg-BG" dirty="0">
                <a:solidFill>
                  <a:schemeClr val="bg1"/>
                </a:solidFill>
              </a:rPr>
              <a:t>„Denial-of-service“ атаки </a:t>
            </a:r>
            <a:r>
              <a:rPr lang="bg-BG" dirty="0" smtClean="0">
                <a:solidFill>
                  <a:schemeClr val="bg1"/>
                </a:solidFill>
              </a:rPr>
              <a:t>– DoS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1"/>
                </a:solidFill>
              </a:rPr>
              <a:t>Атаки</a:t>
            </a:r>
            <a:r>
              <a:rPr lang="en-US" dirty="0">
                <a:solidFill>
                  <a:schemeClr val="bg1"/>
                </a:solidFill>
              </a:rPr>
              <a:t> с </a:t>
            </a:r>
            <a:r>
              <a:rPr lang="en-US" dirty="0" err="1">
                <a:solidFill>
                  <a:schemeClr val="bg1"/>
                </a:solidFill>
              </a:rPr>
              <a:t>директен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достъп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Други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„Spoofing</a:t>
            </a:r>
            <a:r>
              <a:rPr lang="en-US" dirty="0" smtClean="0">
                <a:solidFill>
                  <a:schemeClr val="bg1"/>
                </a:solidFill>
              </a:rPr>
              <a:t>“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Фишин</a:t>
            </a:r>
            <a:r>
              <a:rPr lang="bg-BG" dirty="0" smtClean="0">
                <a:solidFill>
                  <a:schemeClr val="bg1"/>
                </a:solidFill>
              </a:rPr>
              <a:t>г</a:t>
            </a:r>
            <a:r>
              <a:rPr lang="en-US" dirty="0" smtClean="0">
                <a:solidFill>
                  <a:schemeClr val="bg1"/>
                </a:solidFill>
              </a:rPr>
              <a:t>     </a:t>
            </a:r>
            <a:r>
              <a:rPr lang="bg-BG" dirty="0" smtClean="0">
                <a:solidFill>
                  <a:schemeClr val="bg1"/>
                </a:solidFill>
              </a:rPr>
              <a:t>                                             </a:t>
            </a:r>
            <a:r>
              <a:rPr lang="en-US" dirty="0" smtClean="0">
                <a:solidFill>
                  <a:schemeClr val="bg1"/>
                </a:solidFill>
              </a:rPr>
              <a:t>Clickjacking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910" y="4759960"/>
            <a:ext cx="3260090" cy="20980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708" y="4759960"/>
            <a:ext cx="2654202" cy="19417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25234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8690" y="581672"/>
            <a:ext cx="5680224" cy="991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2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Системи, които са обект на хакерски атаки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59115" y="2156349"/>
            <a:ext cx="8132885" cy="3744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360"/>
              </a:spcBef>
              <a:spcAft>
                <a:spcPts val="0"/>
              </a:spcAft>
            </a:pPr>
            <a:r>
              <a:rPr lang="en-US" sz="1600" i="1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Финансови</a:t>
            </a:r>
            <a:r>
              <a:rPr lang="en-US" sz="1600" i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системи</a:t>
            </a:r>
            <a:r>
              <a:rPr lang="en-US" sz="1600" i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Уеб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сайтове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които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приемат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номера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на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кредитни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карти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и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банкови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сметки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са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видни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цели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за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хакерските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атаки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поради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възможността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за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незабавна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финансова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печалба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от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прехвърляне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на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пари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извършване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на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покупки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или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продажба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на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информацията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на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черния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пазар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bg-BG" sz="1600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lvl="0">
              <a:spcBef>
                <a:spcPts val="360"/>
              </a:spcBef>
              <a:spcAft>
                <a:spcPts val="0"/>
              </a:spcAft>
            </a:pPr>
            <a:endParaRPr lang="bg-BG" sz="1600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lvl="0">
              <a:spcBef>
                <a:spcPts val="360"/>
              </a:spcBef>
              <a:spcAft>
                <a:spcPts val="0"/>
              </a:spcAft>
            </a:pPr>
            <a:r>
              <a:rPr lang="en-US" sz="1600" i="1" dirty="0" err="1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Големи</a:t>
            </a:r>
            <a:r>
              <a:rPr lang="en-US" sz="1600" i="1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корпорации</a:t>
            </a:r>
            <a:r>
              <a:rPr lang="en-US" sz="1600" i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–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Големите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корпорации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са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честа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цел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 В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много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случаи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това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е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насочено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към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финансова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изгода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чрез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кражба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на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самоличност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и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включва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нарушения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с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данни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като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например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загубата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на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милиони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данни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за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кредитни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карти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на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клиент</a:t>
            </a:r>
            <a:r>
              <a:rPr lang="bg-BG" sz="1600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и</a:t>
            </a:r>
          </a:p>
          <a:p>
            <a:pPr marR="0" lvl="0">
              <a:spcBef>
                <a:spcPts val="360"/>
              </a:spcBef>
              <a:spcAft>
                <a:spcPts val="0"/>
              </a:spcAft>
            </a:pPr>
            <a:endParaRPr lang="bg-BG" sz="1600" dirty="0" smtClean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lvl="0">
              <a:spcBef>
                <a:spcPts val="360"/>
              </a:spcBef>
              <a:spcAft>
                <a:spcPts val="0"/>
              </a:spcAft>
            </a:pPr>
            <a:r>
              <a:rPr lang="en-US" sz="1600" i="1" dirty="0" err="1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Правителство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-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Правителството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и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военните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компютърни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системи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са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често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атакувани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от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активисти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както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и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чужди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сили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Местните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и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регионални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власти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трафик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контрола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полиция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разузнавателни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записи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на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персонала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и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финансови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системи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също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са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потенциални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цели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тъй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като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те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са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вече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до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голяма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степен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компютризирани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4" y="2332196"/>
            <a:ext cx="3805581" cy="239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06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17490" y="727705"/>
            <a:ext cx="5680224" cy="655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3600" dirty="0">
                <a:solidFill>
                  <a:schemeClr val="bg1"/>
                </a:solidFill>
              </a:rPr>
              <a:t>Средства за защита</a:t>
            </a:r>
            <a:endParaRPr lang="en-US" sz="4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22730" y="3168658"/>
            <a:ext cx="6169270" cy="3382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6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 smtClean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20"/>
              </a:spcAft>
              <a:buFont typeface="Wingdings" panose="05000000000000000000" pitchFamily="2" charset="2"/>
              <a:buChar char=""/>
            </a:pP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Потребителския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достъп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акаунт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криптографията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могат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защитят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системите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файлове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 smtClean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20"/>
              </a:spcAft>
              <a:buFont typeface="Wingdings" panose="05000000000000000000" pitchFamily="2" charset="2"/>
              <a:buChar char=""/>
            </a:pP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Защитните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стени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сега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най-честите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превенция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гледна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точка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сигурността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мрежата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тъй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като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могат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ако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правилно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конфигурирани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предпазят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достъпа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вътрешните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мрежови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услуги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както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блокират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някои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видове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атаки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чрез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филтриране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пакети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Защитните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стени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могат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бъдат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както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хардуерни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софтуерна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 smtClean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20"/>
              </a:spcAft>
              <a:buFont typeface="Wingdings" panose="05000000000000000000" pitchFamily="2" charset="2"/>
              <a:buChar char=""/>
            </a:pP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Системите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откриване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проникване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(IDS)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предназначени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откриване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мрежови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атаки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 smtClean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1316;p44"/>
          <p:cNvSpPr/>
          <p:nvPr/>
        </p:nvSpPr>
        <p:spPr>
          <a:xfrm>
            <a:off x="451460" y="311727"/>
            <a:ext cx="1716400" cy="14872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/>
              </a:gs>
              <a:gs pos="35000">
                <a:schemeClr val="accent2"/>
              </a:gs>
              <a:gs pos="52000">
                <a:schemeClr val="accent3"/>
              </a:gs>
              <a:gs pos="66000">
                <a:schemeClr val="lt2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318;p44"/>
          <p:cNvSpPr txBox="1">
            <a:spLocks noGrp="1"/>
          </p:cNvSpPr>
          <p:nvPr>
            <p:ph type="title" idx="2"/>
          </p:nvPr>
        </p:nvSpPr>
        <p:spPr>
          <a:xfrm>
            <a:off x="616860" y="388327"/>
            <a:ext cx="1385600" cy="13340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58" y="4401445"/>
            <a:ext cx="6119446" cy="23364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/>
          <p:cNvSpPr/>
          <p:nvPr/>
        </p:nvSpPr>
        <p:spPr>
          <a:xfrm>
            <a:off x="0" y="2358642"/>
            <a:ext cx="6096000" cy="20428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компютърната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сигурност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контрамярката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е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действие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устройство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процедура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или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техника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която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намалява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заплахата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уязвимостта</a:t>
            </a:r>
            <a:r>
              <a:rPr lang="bg-BG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solidFill>
                  <a:schemeClr val="bg1"/>
                </a:solidFill>
              </a:rPr>
              <a:t>Днес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компютърната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сигурност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се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състои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главно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от</a:t>
            </a:r>
            <a:r>
              <a:rPr lang="en-US" dirty="0">
                <a:solidFill>
                  <a:schemeClr val="bg1"/>
                </a:solidFill>
              </a:rPr>
              <a:t> „</a:t>
            </a:r>
            <a:r>
              <a:rPr lang="en-US" dirty="0" err="1">
                <a:solidFill>
                  <a:schemeClr val="bg1"/>
                </a:solidFill>
              </a:rPr>
              <a:t>превантивни</a:t>
            </a:r>
            <a:r>
              <a:rPr lang="en-US" dirty="0">
                <a:solidFill>
                  <a:schemeClr val="bg1"/>
                </a:solidFill>
              </a:rPr>
              <a:t>“ </a:t>
            </a:r>
            <a:r>
              <a:rPr lang="en-US" dirty="0" err="1">
                <a:solidFill>
                  <a:schemeClr val="bg1"/>
                </a:solidFill>
              </a:rPr>
              <a:t>мерки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като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защитнитe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стени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600" dirty="0" smtClean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332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ata Privacy Training by Slidesgo">
  <a:themeElements>
    <a:clrScheme name="Simple Light">
      <a:dk1>
        <a:srgbClr val="000000"/>
      </a:dk1>
      <a:lt1>
        <a:srgbClr val="FFFFFF"/>
      </a:lt1>
      <a:dk2>
        <a:srgbClr val="861693"/>
      </a:dk2>
      <a:lt2>
        <a:srgbClr val="3A1DDB"/>
      </a:lt2>
      <a:accent1>
        <a:srgbClr val="FF4491"/>
      </a:accent1>
      <a:accent2>
        <a:srgbClr val="FF9A94"/>
      </a:accent2>
      <a:accent3>
        <a:srgbClr val="4D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597</Words>
  <Application>Microsoft Office PowerPoint</Application>
  <PresentationFormat>Widescreen</PresentationFormat>
  <Paragraphs>71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Albert Sans</vt:lpstr>
      <vt:lpstr>Arial</vt:lpstr>
      <vt:lpstr>Bebas Neue</vt:lpstr>
      <vt:lpstr>Calibri</vt:lpstr>
      <vt:lpstr>Calibri Light</vt:lpstr>
      <vt:lpstr>Open Sans</vt:lpstr>
      <vt:lpstr>Roboto Condensed Light</vt:lpstr>
      <vt:lpstr>Secular One</vt:lpstr>
      <vt:lpstr>Times New Roman</vt:lpstr>
      <vt:lpstr>Wingdings</vt:lpstr>
      <vt:lpstr>Office Theme</vt:lpstr>
      <vt:lpstr>Data Privacy Training by Slidesgo</vt:lpstr>
      <vt:lpstr>PowerPoint Presentation</vt:lpstr>
      <vt:lpstr>PowerPoint Presentation</vt:lpstr>
      <vt:lpstr>Софтуерната сигурност </vt:lpstr>
      <vt:lpstr>Защита сигурността на софтуера</vt:lpstr>
      <vt:lpstr>PowerPoint Presentation</vt:lpstr>
      <vt:lpstr>PowerPoint Presentation</vt:lpstr>
      <vt:lpstr>Уязвимост</vt:lpstr>
      <vt:lpstr>PowerPoint Presentation</vt:lpstr>
      <vt:lpstr>01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Nikolay Sinorov</dc:creator>
  <cp:lastModifiedBy>Nikolay Sinorov</cp:lastModifiedBy>
  <cp:revision>16</cp:revision>
  <dcterms:created xsi:type="dcterms:W3CDTF">2023-03-29T10:20:50Z</dcterms:created>
  <dcterms:modified xsi:type="dcterms:W3CDTF">2023-03-29T12:00:32Z</dcterms:modified>
</cp:coreProperties>
</file>