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8900" y="69850"/>
            <a:ext cx="8994775" cy="6729412"/>
          </a:xfrm>
          <a:prstGeom prst="roundRect">
            <a:avLst>
              <a:gd fmla="val 91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250825" y="260350"/>
            <a:ext cx="8642349" cy="4824412"/>
            <a:chOff x="250825" y="260350"/>
            <a:chExt cx="8642349" cy="4824412"/>
          </a:xfrm>
        </p:grpSpPr>
        <p:sp>
          <p:nvSpPr>
            <p:cNvPr id="17" name="Shape 17"/>
            <p:cNvSpPr/>
            <p:nvPr/>
          </p:nvSpPr>
          <p:spPr>
            <a:xfrm>
              <a:off x="250825" y="260350"/>
              <a:ext cx="8642349" cy="4748211"/>
            </a:xfrm>
            <a:prstGeom prst="roundRect">
              <a:avLst>
                <a:gd fmla="val 84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4075112" y="2122486"/>
              <a:ext cx="57150" cy="293687"/>
            </a:xfrm>
            <a:custGeom>
              <a:pathLst>
                <a:path extrusionOk="0" h="120000" w="120000">
                  <a:moveTo>
                    <a:pt x="0" y="115116"/>
                  </a:moveTo>
                  <a:lnTo>
                    <a:pt x="24000" y="120000"/>
                  </a:lnTo>
                  <a:lnTo>
                    <a:pt x="48000" y="110232"/>
                  </a:lnTo>
                  <a:lnTo>
                    <a:pt x="85714" y="117906"/>
                  </a:lnTo>
                  <a:lnTo>
                    <a:pt x="85714" y="115116"/>
                  </a:lnTo>
                  <a:lnTo>
                    <a:pt x="85714" y="113023"/>
                  </a:lnTo>
                  <a:lnTo>
                    <a:pt x="85714" y="108139"/>
                  </a:lnTo>
                  <a:lnTo>
                    <a:pt x="72000" y="100465"/>
                  </a:lnTo>
                  <a:lnTo>
                    <a:pt x="72000" y="98372"/>
                  </a:lnTo>
                  <a:lnTo>
                    <a:pt x="58285" y="93488"/>
                  </a:lnTo>
                  <a:lnTo>
                    <a:pt x="58285" y="85813"/>
                  </a:lnTo>
                  <a:lnTo>
                    <a:pt x="72000" y="80930"/>
                  </a:lnTo>
                  <a:lnTo>
                    <a:pt x="85714" y="76046"/>
                  </a:lnTo>
                  <a:lnTo>
                    <a:pt x="109714" y="73953"/>
                  </a:lnTo>
                  <a:lnTo>
                    <a:pt x="120000" y="68372"/>
                  </a:lnTo>
                  <a:lnTo>
                    <a:pt x="120000" y="63488"/>
                  </a:lnTo>
                  <a:lnTo>
                    <a:pt x="120000" y="61395"/>
                  </a:lnTo>
                  <a:lnTo>
                    <a:pt x="109714" y="58604"/>
                  </a:lnTo>
                  <a:lnTo>
                    <a:pt x="109714" y="53720"/>
                  </a:lnTo>
                  <a:lnTo>
                    <a:pt x="109714" y="48837"/>
                  </a:lnTo>
                  <a:lnTo>
                    <a:pt x="109714" y="43953"/>
                  </a:lnTo>
                  <a:lnTo>
                    <a:pt x="96000" y="36976"/>
                  </a:lnTo>
                  <a:lnTo>
                    <a:pt x="96000" y="32093"/>
                  </a:lnTo>
                  <a:lnTo>
                    <a:pt x="96000" y="27209"/>
                  </a:lnTo>
                  <a:lnTo>
                    <a:pt x="85714" y="24418"/>
                  </a:lnTo>
                  <a:lnTo>
                    <a:pt x="85714" y="24418"/>
                  </a:lnTo>
                  <a:lnTo>
                    <a:pt x="85714" y="19534"/>
                  </a:lnTo>
                  <a:lnTo>
                    <a:pt x="85714" y="14651"/>
                  </a:lnTo>
                  <a:lnTo>
                    <a:pt x="85714" y="6976"/>
                  </a:lnTo>
                  <a:lnTo>
                    <a:pt x="96000" y="4883"/>
                  </a:lnTo>
                  <a:lnTo>
                    <a:pt x="96000" y="2093"/>
                  </a:lnTo>
                  <a:lnTo>
                    <a:pt x="85714" y="2093"/>
                  </a:lnTo>
                  <a:lnTo>
                    <a:pt x="85714" y="0"/>
                  </a:lnTo>
                  <a:lnTo>
                    <a:pt x="72000" y="0"/>
                  </a:lnTo>
                  <a:lnTo>
                    <a:pt x="58285" y="0"/>
                  </a:lnTo>
                  <a:lnTo>
                    <a:pt x="48000" y="2093"/>
                  </a:lnTo>
                  <a:lnTo>
                    <a:pt x="48000" y="6976"/>
                  </a:lnTo>
                  <a:lnTo>
                    <a:pt x="34285" y="9767"/>
                  </a:lnTo>
                  <a:lnTo>
                    <a:pt x="34285" y="14651"/>
                  </a:lnTo>
                  <a:lnTo>
                    <a:pt x="24000" y="14651"/>
                  </a:lnTo>
                  <a:lnTo>
                    <a:pt x="10285" y="29302"/>
                  </a:lnTo>
                  <a:lnTo>
                    <a:pt x="10285" y="29302"/>
                  </a:lnTo>
                  <a:lnTo>
                    <a:pt x="10285" y="34186"/>
                  </a:lnTo>
                  <a:lnTo>
                    <a:pt x="24000" y="39069"/>
                  </a:lnTo>
                  <a:lnTo>
                    <a:pt x="24000" y="41860"/>
                  </a:lnTo>
                  <a:lnTo>
                    <a:pt x="24000" y="48837"/>
                  </a:lnTo>
                  <a:lnTo>
                    <a:pt x="24000" y="63488"/>
                  </a:lnTo>
                  <a:lnTo>
                    <a:pt x="24000" y="78837"/>
                  </a:lnTo>
                  <a:lnTo>
                    <a:pt x="24000" y="93488"/>
                  </a:lnTo>
                  <a:lnTo>
                    <a:pt x="24000" y="100465"/>
                  </a:lnTo>
                  <a:lnTo>
                    <a:pt x="24000" y="103255"/>
                  </a:lnTo>
                  <a:lnTo>
                    <a:pt x="10285" y="108139"/>
                  </a:lnTo>
                  <a:lnTo>
                    <a:pt x="10285" y="110232"/>
                  </a:lnTo>
                  <a:lnTo>
                    <a:pt x="0" y="115116"/>
                  </a:lnTo>
                  <a:lnTo>
                    <a:pt x="0" y="11511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849312" y="2532061"/>
              <a:ext cx="11112" cy="6349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19999" y="120000"/>
                  </a:lnTo>
                  <a:lnTo>
                    <a:pt x="119999" y="120000"/>
                  </a:lnTo>
                  <a:lnTo>
                    <a:pt x="51428" y="120000"/>
                  </a:lnTo>
                  <a:lnTo>
                    <a:pt x="0" y="0"/>
                  </a:lnTo>
                  <a:lnTo>
                    <a:pt x="51428" y="120000"/>
                  </a:lnTo>
                  <a:lnTo>
                    <a:pt x="119999" y="120000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835025" y="2525711"/>
              <a:ext cx="7937" cy="634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12000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49312" y="2551111"/>
              <a:ext cx="11112" cy="634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51428" y="120000"/>
                  </a:lnTo>
                  <a:lnTo>
                    <a:pt x="119999" y="0"/>
                  </a:lnTo>
                  <a:lnTo>
                    <a:pt x="51428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968375" y="2495550"/>
              <a:ext cx="6349" cy="634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1624012" y="2333625"/>
              <a:ext cx="11112" cy="47625"/>
            </a:xfrm>
            <a:custGeom>
              <a:pathLst>
                <a:path extrusionOk="0" h="120000" w="120000">
                  <a:moveTo>
                    <a:pt x="119999" y="119999"/>
                  </a:moveTo>
                  <a:lnTo>
                    <a:pt x="119999" y="89999"/>
                  </a:lnTo>
                  <a:lnTo>
                    <a:pt x="119999" y="59999"/>
                  </a:lnTo>
                  <a:lnTo>
                    <a:pt x="68571" y="29999"/>
                  </a:lnTo>
                  <a:lnTo>
                    <a:pt x="68571" y="17142"/>
                  </a:lnTo>
                  <a:lnTo>
                    <a:pt x="0" y="0"/>
                  </a:lnTo>
                  <a:lnTo>
                    <a:pt x="68571" y="17142"/>
                  </a:lnTo>
                  <a:lnTo>
                    <a:pt x="68571" y="29999"/>
                  </a:lnTo>
                  <a:lnTo>
                    <a:pt x="119999" y="59999"/>
                  </a:lnTo>
                  <a:lnTo>
                    <a:pt x="119999" y="89999"/>
                  </a:lnTo>
                  <a:lnTo>
                    <a:pt x="119999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1273175" y="2320925"/>
              <a:ext cx="11112" cy="6349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68571" y="120000"/>
                  </a:lnTo>
                  <a:lnTo>
                    <a:pt x="0" y="120000"/>
                  </a:lnTo>
                  <a:lnTo>
                    <a:pt x="119999" y="0"/>
                  </a:lnTo>
                  <a:lnTo>
                    <a:pt x="119999" y="0"/>
                  </a:lnTo>
                  <a:lnTo>
                    <a:pt x="1199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1239837" y="2363786"/>
              <a:ext cx="17461" cy="47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76363" y="120000"/>
                  </a:lnTo>
                  <a:lnTo>
                    <a:pt x="0" y="0"/>
                  </a:lnTo>
                  <a:lnTo>
                    <a:pt x="76363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1377950" y="2339975"/>
              <a:ext cx="11112" cy="476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1428" y="0"/>
                  </a:lnTo>
                  <a:lnTo>
                    <a:pt x="119999" y="120000"/>
                  </a:lnTo>
                  <a:lnTo>
                    <a:pt x="51428" y="120000"/>
                  </a:lnTo>
                  <a:lnTo>
                    <a:pt x="5142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487487" y="2309811"/>
              <a:ext cx="15875" cy="77787"/>
            </a:xfrm>
            <a:custGeom>
              <a:pathLst>
                <a:path extrusionOk="0" h="120000" w="120000">
                  <a:moveTo>
                    <a:pt x="120000" y="28695"/>
                  </a:moveTo>
                  <a:lnTo>
                    <a:pt x="84000" y="36521"/>
                  </a:lnTo>
                  <a:lnTo>
                    <a:pt x="84000" y="46956"/>
                  </a:lnTo>
                  <a:lnTo>
                    <a:pt x="84000" y="65217"/>
                  </a:lnTo>
                  <a:lnTo>
                    <a:pt x="84000" y="83478"/>
                  </a:lnTo>
                  <a:lnTo>
                    <a:pt x="36000" y="91304"/>
                  </a:lnTo>
                  <a:lnTo>
                    <a:pt x="36000" y="101739"/>
                  </a:lnTo>
                  <a:lnTo>
                    <a:pt x="36000" y="109565"/>
                  </a:lnTo>
                  <a:lnTo>
                    <a:pt x="0" y="120000"/>
                  </a:lnTo>
                  <a:lnTo>
                    <a:pt x="36000" y="101739"/>
                  </a:lnTo>
                  <a:lnTo>
                    <a:pt x="36000" y="83478"/>
                  </a:lnTo>
                  <a:lnTo>
                    <a:pt x="84000" y="73043"/>
                  </a:lnTo>
                  <a:lnTo>
                    <a:pt x="84000" y="65217"/>
                  </a:lnTo>
                  <a:lnTo>
                    <a:pt x="84000" y="46956"/>
                  </a:lnTo>
                  <a:lnTo>
                    <a:pt x="84000" y="36521"/>
                  </a:lnTo>
                  <a:lnTo>
                    <a:pt x="120000" y="28695"/>
                  </a:lnTo>
                  <a:lnTo>
                    <a:pt x="36000" y="0"/>
                  </a:lnTo>
                  <a:lnTo>
                    <a:pt x="120000" y="18260"/>
                  </a:lnTo>
                  <a:lnTo>
                    <a:pt x="120000" y="286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1470025" y="2400300"/>
              <a:ext cx="11112" cy="11112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68571" y="0"/>
                  </a:lnTo>
                  <a:lnTo>
                    <a:pt x="0" y="51428"/>
                  </a:lnTo>
                  <a:lnTo>
                    <a:pt x="0" y="51428"/>
                  </a:lnTo>
                  <a:lnTo>
                    <a:pt x="68571" y="51428"/>
                  </a:lnTo>
                  <a:lnTo>
                    <a:pt x="68571" y="119999"/>
                  </a:lnTo>
                  <a:lnTo>
                    <a:pt x="0" y="51428"/>
                  </a:lnTo>
                  <a:lnTo>
                    <a:pt x="0" y="51428"/>
                  </a:lnTo>
                  <a:lnTo>
                    <a:pt x="0" y="51428"/>
                  </a:lnTo>
                  <a:lnTo>
                    <a:pt x="0" y="51428"/>
                  </a:lnTo>
                  <a:lnTo>
                    <a:pt x="0" y="51428"/>
                  </a:lnTo>
                  <a:lnTo>
                    <a:pt x="0" y="51428"/>
                  </a:lnTo>
                  <a:lnTo>
                    <a:pt x="1199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1450975" y="2316161"/>
              <a:ext cx="19049" cy="11112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76363" y="0"/>
                  </a:lnTo>
                  <a:lnTo>
                    <a:pt x="0" y="119999"/>
                  </a:lnTo>
                  <a:lnTo>
                    <a:pt x="0" y="51428"/>
                  </a:lnTo>
                  <a:lnTo>
                    <a:pt x="43636" y="51428"/>
                  </a:lnTo>
                  <a:lnTo>
                    <a:pt x="7636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417637" y="2344736"/>
              <a:ext cx="11112" cy="7937"/>
            </a:xfrm>
            <a:custGeom>
              <a:pathLst>
                <a:path extrusionOk="0" h="120000" w="120000">
                  <a:moveTo>
                    <a:pt x="68571" y="120000"/>
                  </a:moveTo>
                  <a:lnTo>
                    <a:pt x="68571" y="120000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68571" y="0"/>
                  </a:lnTo>
                  <a:lnTo>
                    <a:pt x="119999" y="0"/>
                  </a:lnTo>
                  <a:lnTo>
                    <a:pt x="68571" y="0"/>
                  </a:lnTo>
                  <a:lnTo>
                    <a:pt x="6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457325" y="2538411"/>
              <a:ext cx="4762" cy="190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76363"/>
                  </a:lnTo>
                  <a:lnTo>
                    <a:pt x="120000" y="120000"/>
                  </a:lnTo>
                  <a:lnTo>
                    <a:pt x="120000" y="763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487487" y="2416175"/>
              <a:ext cx="33336" cy="2698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40000" y="64000"/>
                  </a:lnTo>
                  <a:lnTo>
                    <a:pt x="80000" y="88000"/>
                  </a:lnTo>
                  <a:lnTo>
                    <a:pt x="120000" y="120000"/>
                  </a:lnTo>
                  <a:lnTo>
                    <a:pt x="57142" y="88000"/>
                  </a:lnTo>
                  <a:lnTo>
                    <a:pt x="17142" y="32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533525" y="2430461"/>
              <a:ext cx="11112" cy="4762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51428" y="120000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199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1163637" y="2381250"/>
              <a:ext cx="41275" cy="11112"/>
            </a:xfrm>
            <a:custGeom>
              <a:pathLst>
                <a:path extrusionOk="0" h="120000" w="120000">
                  <a:moveTo>
                    <a:pt x="52800" y="68571"/>
                  </a:moveTo>
                  <a:lnTo>
                    <a:pt x="100800" y="0"/>
                  </a:lnTo>
                  <a:lnTo>
                    <a:pt x="120000" y="0"/>
                  </a:lnTo>
                  <a:lnTo>
                    <a:pt x="86400" y="68571"/>
                  </a:lnTo>
                  <a:lnTo>
                    <a:pt x="52800" y="68571"/>
                  </a:lnTo>
                  <a:lnTo>
                    <a:pt x="0" y="119999"/>
                  </a:lnTo>
                  <a:lnTo>
                    <a:pt x="0" y="119999"/>
                  </a:lnTo>
                  <a:lnTo>
                    <a:pt x="0" y="119999"/>
                  </a:lnTo>
                  <a:lnTo>
                    <a:pt x="52800" y="6857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1147762" y="2151061"/>
              <a:ext cx="11112" cy="26987"/>
            </a:xfrm>
            <a:custGeom>
              <a:pathLst>
                <a:path extrusionOk="0" h="120000" w="120000">
                  <a:moveTo>
                    <a:pt x="51428" y="120000"/>
                  </a:moveTo>
                  <a:lnTo>
                    <a:pt x="119999" y="64000"/>
                  </a:lnTo>
                  <a:lnTo>
                    <a:pt x="51428" y="0"/>
                  </a:lnTo>
                  <a:lnTo>
                    <a:pt x="119999" y="64000"/>
                  </a:lnTo>
                  <a:lnTo>
                    <a:pt x="51428" y="88000"/>
                  </a:lnTo>
                  <a:lnTo>
                    <a:pt x="51428" y="88000"/>
                  </a:lnTo>
                  <a:lnTo>
                    <a:pt x="51428" y="120000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51428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1147762" y="2178050"/>
              <a:ext cx="4762" cy="158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6000"/>
                  </a:lnTo>
                  <a:lnTo>
                    <a:pt x="0" y="36000"/>
                  </a:lnTo>
                  <a:lnTo>
                    <a:pt x="120000" y="84000"/>
                  </a:lnTo>
                  <a:lnTo>
                    <a:pt x="120000" y="120000"/>
                  </a:lnTo>
                  <a:lnTo>
                    <a:pt x="0" y="84000"/>
                  </a:lnTo>
                  <a:lnTo>
                    <a:pt x="0" y="36000"/>
                  </a:lnTo>
                  <a:lnTo>
                    <a:pt x="0" y="36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117600" y="2249486"/>
              <a:ext cx="7937" cy="17461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36000"/>
                  </a:lnTo>
                  <a:lnTo>
                    <a:pt x="0" y="0"/>
                  </a:lnTo>
                  <a:lnTo>
                    <a:pt x="0" y="36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130300" y="2206625"/>
              <a:ext cx="17461" cy="19049"/>
            </a:xfrm>
            <a:custGeom>
              <a:pathLst>
                <a:path extrusionOk="0" h="120000" w="120000">
                  <a:moveTo>
                    <a:pt x="0" y="76363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76363"/>
                  </a:lnTo>
                  <a:lnTo>
                    <a:pt x="43636" y="76363"/>
                  </a:lnTo>
                  <a:lnTo>
                    <a:pt x="76363" y="43636"/>
                  </a:lnTo>
                  <a:lnTo>
                    <a:pt x="120000" y="0"/>
                  </a:lnTo>
                  <a:lnTo>
                    <a:pt x="76363" y="0"/>
                  </a:lnTo>
                  <a:lnTo>
                    <a:pt x="76363" y="43636"/>
                  </a:lnTo>
                  <a:lnTo>
                    <a:pt x="0" y="76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152525" y="2333625"/>
              <a:ext cx="22225" cy="6349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19999" y="120000"/>
                  </a:lnTo>
                  <a:lnTo>
                    <a:pt x="119999" y="120000"/>
                  </a:lnTo>
                  <a:lnTo>
                    <a:pt x="59999" y="120000"/>
                  </a:lnTo>
                  <a:lnTo>
                    <a:pt x="0" y="0"/>
                  </a:lnTo>
                  <a:lnTo>
                    <a:pt x="59999" y="120000"/>
                  </a:lnTo>
                  <a:lnTo>
                    <a:pt x="94285" y="120000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130300" y="2430461"/>
              <a:ext cx="11112" cy="4762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68571" y="0"/>
                  </a:lnTo>
                  <a:lnTo>
                    <a:pt x="119999" y="0"/>
                  </a:lnTo>
                  <a:lnTo>
                    <a:pt x="119999" y="0"/>
                  </a:lnTo>
                  <a:lnTo>
                    <a:pt x="68571" y="0"/>
                  </a:lnTo>
                  <a:lnTo>
                    <a:pt x="68571" y="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141412" y="2443161"/>
              <a:ext cx="22225" cy="47625"/>
            </a:xfrm>
            <a:custGeom>
              <a:pathLst>
                <a:path extrusionOk="0" h="120000" w="120000">
                  <a:moveTo>
                    <a:pt x="119999" y="119999"/>
                  </a:moveTo>
                  <a:lnTo>
                    <a:pt x="34285" y="72857"/>
                  </a:lnTo>
                  <a:lnTo>
                    <a:pt x="0" y="72857"/>
                  </a:lnTo>
                  <a:lnTo>
                    <a:pt x="0" y="59999"/>
                  </a:lnTo>
                  <a:lnTo>
                    <a:pt x="0" y="59999"/>
                  </a:lnTo>
                  <a:lnTo>
                    <a:pt x="0" y="29999"/>
                  </a:lnTo>
                  <a:lnTo>
                    <a:pt x="0" y="12857"/>
                  </a:lnTo>
                  <a:lnTo>
                    <a:pt x="0" y="0"/>
                  </a:lnTo>
                  <a:lnTo>
                    <a:pt x="0" y="29999"/>
                  </a:lnTo>
                  <a:lnTo>
                    <a:pt x="0" y="59999"/>
                  </a:lnTo>
                  <a:lnTo>
                    <a:pt x="34285" y="72857"/>
                  </a:lnTo>
                  <a:lnTo>
                    <a:pt x="34285" y="72857"/>
                  </a:lnTo>
                  <a:lnTo>
                    <a:pt x="119999" y="119999"/>
                  </a:lnTo>
                  <a:lnTo>
                    <a:pt x="119999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204912" y="2430461"/>
              <a:ext cx="4762" cy="4762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296987" y="2435225"/>
              <a:ext cx="6349" cy="7937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371600" y="2344736"/>
              <a:ext cx="6349" cy="47625"/>
            </a:xfrm>
            <a:custGeom>
              <a:pathLst>
                <a:path extrusionOk="0" h="120000" w="120000">
                  <a:moveTo>
                    <a:pt x="120000" y="107142"/>
                  </a:moveTo>
                  <a:lnTo>
                    <a:pt x="0" y="59999"/>
                  </a:lnTo>
                  <a:lnTo>
                    <a:pt x="0" y="59999"/>
                  </a:lnTo>
                  <a:lnTo>
                    <a:pt x="0" y="59999"/>
                  </a:lnTo>
                  <a:lnTo>
                    <a:pt x="0" y="59999"/>
                  </a:lnTo>
                  <a:lnTo>
                    <a:pt x="0" y="59999"/>
                  </a:lnTo>
                  <a:lnTo>
                    <a:pt x="0" y="29999"/>
                  </a:lnTo>
                  <a:lnTo>
                    <a:pt x="0" y="17142"/>
                  </a:lnTo>
                  <a:lnTo>
                    <a:pt x="120000" y="0"/>
                  </a:lnTo>
                  <a:lnTo>
                    <a:pt x="0" y="17142"/>
                  </a:lnTo>
                  <a:lnTo>
                    <a:pt x="0" y="29999"/>
                  </a:lnTo>
                  <a:lnTo>
                    <a:pt x="0" y="59999"/>
                  </a:lnTo>
                  <a:lnTo>
                    <a:pt x="0" y="59999"/>
                  </a:lnTo>
                  <a:lnTo>
                    <a:pt x="0" y="77142"/>
                  </a:lnTo>
                  <a:lnTo>
                    <a:pt x="0" y="89999"/>
                  </a:lnTo>
                  <a:lnTo>
                    <a:pt x="120000" y="119999"/>
                  </a:lnTo>
                  <a:lnTo>
                    <a:pt x="120000" y="10714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1457325" y="2568575"/>
              <a:ext cx="4762" cy="17461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84000"/>
                  </a:lnTo>
                  <a:lnTo>
                    <a:pt x="120000" y="84000"/>
                  </a:lnTo>
                  <a:lnTo>
                    <a:pt x="120000" y="36000"/>
                  </a:lnTo>
                  <a:lnTo>
                    <a:pt x="0" y="0"/>
                  </a:lnTo>
                  <a:lnTo>
                    <a:pt x="120000" y="36000"/>
                  </a:lnTo>
                  <a:lnTo>
                    <a:pt x="120000" y="84000"/>
                  </a:lnTo>
                  <a:lnTo>
                    <a:pt x="120000" y="84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595437" y="2435225"/>
              <a:ext cx="34924" cy="19049"/>
            </a:xfrm>
            <a:custGeom>
              <a:pathLst>
                <a:path extrusionOk="0" h="120000" w="120000">
                  <a:moveTo>
                    <a:pt x="81818" y="7636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0000" y="76363"/>
                  </a:lnTo>
                  <a:lnTo>
                    <a:pt x="98181" y="76363"/>
                  </a:lnTo>
                  <a:lnTo>
                    <a:pt x="120000" y="120000"/>
                  </a:lnTo>
                  <a:lnTo>
                    <a:pt x="98181" y="76363"/>
                  </a:lnTo>
                  <a:lnTo>
                    <a:pt x="81818" y="76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665286" y="1585912"/>
              <a:ext cx="4762" cy="77787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0" y="73043"/>
                  </a:lnTo>
                  <a:lnTo>
                    <a:pt x="0" y="36521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1658936" y="1506537"/>
              <a:ext cx="22225" cy="2539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19999" y="0"/>
                  </a:lnTo>
                  <a:lnTo>
                    <a:pt x="119999" y="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1670050" y="1338262"/>
              <a:ext cx="6349" cy="126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51428"/>
                  </a:lnTo>
                  <a:lnTo>
                    <a:pt x="0" y="119999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1658936" y="1350962"/>
              <a:ext cx="6349" cy="4762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1533525" y="1454150"/>
              <a:ext cx="4762" cy="111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51428"/>
                  </a:lnTo>
                  <a:lnTo>
                    <a:pt x="120000" y="119999"/>
                  </a:lnTo>
                  <a:lnTo>
                    <a:pt x="0" y="5142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1273175" y="1827211"/>
              <a:ext cx="17461" cy="34924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43636" y="102857"/>
                  </a:lnTo>
                  <a:lnTo>
                    <a:pt x="43636" y="80000"/>
                  </a:lnTo>
                  <a:lnTo>
                    <a:pt x="76363" y="4000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20000" y="40000"/>
                  </a:lnTo>
                  <a:lnTo>
                    <a:pt x="76363" y="62857"/>
                  </a:lnTo>
                  <a:lnTo>
                    <a:pt x="43636" y="102857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1355725" y="1506537"/>
              <a:ext cx="26987" cy="3809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21176" y="98181"/>
                  </a:lnTo>
                  <a:lnTo>
                    <a:pt x="49411" y="81818"/>
                  </a:lnTo>
                  <a:lnTo>
                    <a:pt x="98823" y="43636"/>
                  </a:lnTo>
                  <a:lnTo>
                    <a:pt x="120000" y="0"/>
                  </a:lnTo>
                  <a:lnTo>
                    <a:pt x="98823" y="43636"/>
                  </a:lnTo>
                  <a:lnTo>
                    <a:pt x="49411" y="81818"/>
                  </a:lnTo>
                  <a:lnTo>
                    <a:pt x="21176" y="98181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1404937" y="1398587"/>
              <a:ext cx="19049" cy="23812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43636" y="59999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76363" y="0"/>
                  </a:lnTo>
                  <a:lnTo>
                    <a:pt x="76363" y="34285"/>
                  </a:lnTo>
                  <a:lnTo>
                    <a:pt x="43636" y="59999"/>
                  </a:lnTo>
                  <a:lnTo>
                    <a:pt x="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1435100" y="1350962"/>
              <a:ext cx="34924" cy="30161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57142" y="66666"/>
                  </a:lnTo>
                  <a:lnTo>
                    <a:pt x="120000" y="0"/>
                  </a:lnTo>
                  <a:lnTo>
                    <a:pt x="120000" y="20000"/>
                  </a:lnTo>
                  <a:lnTo>
                    <a:pt x="120000" y="20000"/>
                  </a:lnTo>
                  <a:lnTo>
                    <a:pt x="97142" y="20000"/>
                  </a:lnTo>
                  <a:lnTo>
                    <a:pt x="80000" y="46666"/>
                  </a:lnTo>
                  <a:lnTo>
                    <a:pt x="40000" y="66666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1476375" y="1387475"/>
              <a:ext cx="22225" cy="238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9999" y="59999"/>
                  </a:lnTo>
                  <a:lnTo>
                    <a:pt x="119999" y="119999"/>
                  </a:lnTo>
                  <a:lnTo>
                    <a:pt x="85714" y="94285"/>
                  </a:lnTo>
                  <a:lnTo>
                    <a:pt x="25714" y="34285"/>
                  </a:lnTo>
                  <a:lnTo>
                    <a:pt x="0" y="342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509712" y="1428750"/>
              <a:ext cx="17461" cy="12699"/>
            </a:xfrm>
            <a:custGeom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36000" y="51428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1577975" y="1338262"/>
              <a:ext cx="12699" cy="634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51428" y="0"/>
                  </a:lnTo>
                  <a:lnTo>
                    <a:pt x="119999" y="0"/>
                  </a:lnTo>
                  <a:lnTo>
                    <a:pt x="51428" y="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1595437" y="1308100"/>
              <a:ext cx="6349" cy="11112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0" y="68571"/>
                  </a:lnTo>
                  <a:lnTo>
                    <a:pt x="120000" y="0"/>
                  </a:lnTo>
                  <a:lnTo>
                    <a:pt x="0" y="68571"/>
                  </a:lnTo>
                  <a:lnTo>
                    <a:pt x="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3562350" y="2273300"/>
              <a:ext cx="23812" cy="23812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0" y="59999"/>
                  </a:lnTo>
                  <a:lnTo>
                    <a:pt x="0" y="119999"/>
                  </a:lnTo>
                  <a:lnTo>
                    <a:pt x="0" y="59999"/>
                  </a:lnTo>
                  <a:lnTo>
                    <a:pt x="1199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3206750" y="3087686"/>
              <a:ext cx="11112" cy="17461"/>
            </a:xfrm>
            <a:custGeom>
              <a:pathLst>
                <a:path extrusionOk="0" h="120000" w="120000">
                  <a:moveTo>
                    <a:pt x="51428" y="0"/>
                  </a:moveTo>
                  <a:lnTo>
                    <a:pt x="0" y="0"/>
                  </a:lnTo>
                  <a:lnTo>
                    <a:pt x="0" y="36000"/>
                  </a:lnTo>
                  <a:lnTo>
                    <a:pt x="51428" y="36000"/>
                  </a:lnTo>
                  <a:lnTo>
                    <a:pt x="119999" y="84000"/>
                  </a:lnTo>
                  <a:lnTo>
                    <a:pt x="119999" y="120000"/>
                  </a:lnTo>
                  <a:lnTo>
                    <a:pt x="119999" y="84000"/>
                  </a:lnTo>
                  <a:lnTo>
                    <a:pt x="51428" y="36000"/>
                  </a:lnTo>
                  <a:lnTo>
                    <a:pt x="0" y="36000"/>
                  </a:lnTo>
                  <a:lnTo>
                    <a:pt x="0" y="36000"/>
                  </a:lnTo>
                  <a:lnTo>
                    <a:pt x="0" y="36000"/>
                  </a:lnTo>
                  <a:lnTo>
                    <a:pt x="0" y="36000"/>
                  </a:lnTo>
                  <a:lnTo>
                    <a:pt x="5142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3074986" y="2538411"/>
              <a:ext cx="114300" cy="4762"/>
            </a:xfrm>
            <a:custGeom>
              <a:pathLst>
                <a:path extrusionOk="0" h="120000" w="120000">
                  <a:moveTo>
                    <a:pt x="96000" y="0"/>
                  </a:moveTo>
                  <a:lnTo>
                    <a:pt x="48000" y="120000"/>
                  </a:lnTo>
                  <a:lnTo>
                    <a:pt x="0" y="0"/>
                  </a:lnTo>
                  <a:lnTo>
                    <a:pt x="48000" y="120000"/>
                  </a:lnTo>
                  <a:lnTo>
                    <a:pt x="96000" y="0"/>
                  </a:lnTo>
                  <a:lnTo>
                    <a:pt x="108000" y="0"/>
                  </a:lnTo>
                  <a:lnTo>
                    <a:pt x="114857" y="0"/>
                  </a:lnTo>
                  <a:lnTo>
                    <a:pt x="120000" y="0"/>
                  </a:lnTo>
                  <a:lnTo>
                    <a:pt x="108000" y="0"/>
                  </a:lnTo>
                  <a:lnTo>
                    <a:pt x="9600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3114675" y="2978150"/>
              <a:ext cx="23812" cy="555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9999" y="26250"/>
                  </a:lnTo>
                  <a:lnTo>
                    <a:pt x="85714" y="67500"/>
                  </a:lnTo>
                  <a:lnTo>
                    <a:pt x="119999" y="105000"/>
                  </a:lnTo>
                  <a:lnTo>
                    <a:pt x="85714" y="105000"/>
                  </a:lnTo>
                  <a:lnTo>
                    <a:pt x="59999" y="120000"/>
                  </a:lnTo>
                  <a:lnTo>
                    <a:pt x="85714" y="105000"/>
                  </a:lnTo>
                  <a:lnTo>
                    <a:pt x="119999" y="105000"/>
                  </a:lnTo>
                  <a:lnTo>
                    <a:pt x="119999" y="105000"/>
                  </a:lnTo>
                  <a:lnTo>
                    <a:pt x="85714" y="67500"/>
                  </a:lnTo>
                  <a:lnTo>
                    <a:pt x="59999" y="2625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2994025" y="2967036"/>
              <a:ext cx="23812" cy="41275"/>
            </a:xfrm>
            <a:custGeom>
              <a:pathLst>
                <a:path extrusionOk="0" h="120000" w="120000">
                  <a:moveTo>
                    <a:pt x="25714" y="120000"/>
                  </a:moveTo>
                  <a:lnTo>
                    <a:pt x="25714" y="120000"/>
                  </a:lnTo>
                  <a:lnTo>
                    <a:pt x="0" y="120000"/>
                  </a:lnTo>
                  <a:lnTo>
                    <a:pt x="119999" y="0"/>
                  </a:lnTo>
                  <a:lnTo>
                    <a:pt x="119999" y="0"/>
                  </a:lnTo>
                  <a:lnTo>
                    <a:pt x="119999" y="19200"/>
                  </a:lnTo>
                  <a:lnTo>
                    <a:pt x="85714" y="33600"/>
                  </a:lnTo>
                  <a:lnTo>
                    <a:pt x="59999" y="67200"/>
                  </a:lnTo>
                  <a:lnTo>
                    <a:pt x="25714" y="100800"/>
                  </a:lnTo>
                  <a:lnTo>
                    <a:pt x="25714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2954336" y="2941636"/>
              <a:ext cx="28575" cy="79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0000" y="0"/>
                  </a:lnTo>
                  <a:lnTo>
                    <a:pt x="66666" y="0"/>
                  </a:lnTo>
                  <a:lnTo>
                    <a:pt x="120000" y="120000"/>
                  </a:lnTo>
                  <a:lnTo>
                    <a:pt x="66666" y="12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2901950" y="2967036"/>
              <a:ext cx="6349" cy="17461"/>
            </a:xfrm>
            <a:custGeom>
              <a:pathLst>
                <a:path extrusionOk="0" h="120000" w="120000">
                  <a:moveTo>
                    <a:pt x="0" y="43636"/>
                  </a:moveTo>
                  <a:lnTo>
                    <a:pt x="0" y="120000"/>
                  </a:lnTo>
                  <a:lnTo>
                    <a:pt x="0" y="76363"/>
                  </a:lnTo>
                  <a:lnTo>
                    <a:pt x="0" y="43636"/>
                  </a:lnTo>
                  <a:lnTo>
                    <a:pt x="0" y="43636"/>
                  </a:lnTo>
                  <a:lnTo>
                    <a:pt x="120000" y="43636"/>
                  </a:lnTo>
                  <a:lnTo>
                    <a:pt x="120000" y="43636"/>
                  </a:lnTo>
                  <a:lnTo>
                    <a:pt x="120000" y="0"/>
                  </a:lnTo>
                  <a:lnTo>
                    <a:pt x="0" y="43636"/>
                  </a:lnTo>
                  <a:lnTo>
                    <a:pt x="0" y="436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2897186" y="2990850"/>
              <a:ext cx="4762" cy="11112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19999"/>
                  </a:lnTo>
                  <a:lnTo>
                    <a:pt x="0" y="119999"/>
                  </a:lnTo>
                  <a:lnTo>
                    <a:pt x="0" y="119999"/>
                  </a:lnTo>
                  <a:lnTo>
                    <a:pt x="0" y="68571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086100" y="2978150"/>
              <a:ext cx="11112" cy="23812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0" y="119999"/>
                  </a:lnTo>
                  <a:lnTo>
                    <a:pt x="0" y="94285"/>
                  </a:lnTo>
                  <a:lnTo>
                    <a:pt x="0" y="59999"/>
                  </a:lnTo>
                  <a:lnTo>
                    <a:pt x="51428" y="34285"/>
                  </a:lnTo>
                  <a:lnTo>
                    <a:pt x="1199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3097211" y="2967036"/>
              <a:ext cx="6349" cy="634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20000" y="0"/>
                  </a:lnTo>
                  <a:lnTo>
                    <a:pt x="0" y="120000"/>
                  </a:lnTo>
                  <a:lnTo>
                    <a:pt x="12000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127375" y="3105150"/>
              <a:ext cx="15875" cy="634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84000" y="120000"/>
                  </a:lnTo>
                  <a:lnTo>
                    <a:pt x="0" y="120000"/>
                  </a:lnTo>
                  <a:lnTo>
                    <a:pt x="84000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913061" y="2284411"/>
              <a:ext cx="46036" cy="84137"/>
            </a:xfrm>
            <a:custGeom>
              <a:pathLst>
                <a:path extrusionOk="0" h="120000" w="120000">
                  <a:moveTo>
                    <a:pt x="17142" y="26938"/>
                  </a:moveTo>
                  <a:lnTo>
                    <a:pt x="0" y="61224"/>
                  </a:lnTo>
                  <a:lnTo>
                    <a:pt x="0" y="78367"/>
                  </a:lnTo>
                  <a:lnTo>
                    <a:pt x="17142" y="102857"/>
                  </a:lnTo>
                  <a:lnTo>
                    <a:pt x="29999" y="119999"/>
                  </a:lnTo>
                  <a:lnTo>
                    <a:pt x="17142" y="102857"/>
                  </a:lnTo>
                  <a:lnTo>
                    <a:pt x="0" y="78367"/>
                  </a:lnTo>
                  <a:lnTo>
                    <a:pt x="0" y="61224"/>
                  </a:lnTo>
                  <a:lnTo>
                    <a:pt x="17142" y="26938"/>
                  </a:lnTo>
                  <a:lnTo>
                    <a:pt x="107142" y="0"/>
                  </a:lnTo>
                  <a:lnTo>
                    <a:pt x="119999" y="0"/>
                  </a:lnTo>
                  <a:lnTo>
                    <a:pt x="17142" y="2693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855911" y="2327275"/>
              <a:ext cx="33336" cy="12699"/>
            </a:xfrm>
            <a:custGeom>
              <a:pathLst>
                <a:path extrusionOk="0" h="120000" w="120000">
                  <a:moveTo>
                    <a:pt x="80000" y="51428"/>
                  </a:moveTo>
                  <a:lnTo>
                    <a:pt x="102857" y="51428"/>
                  </a:lnTo>
                  <a:lnTo>
                    <a:pt x="120000" y="0"/>
                  </a:lnTo>
                  <a:lnTo>
                    <a:pt x="102857" y="51428"/>
                  </a:lnTo>
                  <a:lnTo>
                    <a:pt x="80000" y="51428"/>
                  </a:lnTo>
                  <a:lnTo>
                    <a:pt x="40000" y="51428"/>
                  </a:lnTo>
                  <a:lnTo>
                    <a:pt x="0" y="119999"/>
                  </a:lnTo>
                  <a:lnTo>
                    <a:pt x="40000" y="51428"/>
                  </a:lnTo>
                  <a:lnTo>
                    <a:pt x="80000" y="5142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584450" y="2784475"/>
              <a:ext cx="41275" cy="19049"/>
            </a:xfrm>
            <a:custGeom>
              <a:pathLst>
                <a:path extrusionOk="0" h="120000" w="120000">
                  <a:moveTo>
                    <a:pt x="33600" y="76363"/>
                  </a:moveTo>
                  <a:lnTo>
                    <a:pt x="19200" y="76363"/>
                  </a:lnTo>
                  <a:lnTo>
                    <a:pt x="19200" y="43636"/>
                  </a:lnTo>
                  <a:lnTo>
                    <a:pt x="0" y="0"/>
                  </a:lnTo>
                  <a:lnTo>
                    <a:pt x="19200" y="43636"/>
                  </a:lnTo>
                  <a:lnTo>
                    <a:pt x="33600" y="76363"/>
                  </a:lnTo>
                  <a:lnTo>
                    <a:pt x="33600" y="76363"/>
                  </a:lnTo>
                  <a:lnTo>
                    <a:pt x="52800" y="76363"/>
                  </a:lnTo>
                  <a:lnTo>
                    <a:pt x="86400" y="76363"/>
                  </a:lnTo>
                  <a:lnTo>
                    <a:pt x="120000" y="120000"/>
                  </a:lnTo>
                  <a:lnTo>
                    <a:pt x="105600" y="76363"/>
                  </a:lnTo>
                  <a:lnTo>
                    <a:pt x="86400" y="76363"/>
                  </a:lnTo>
                  <a:lnTo>
                    <a:pt x="52800" y="76363"/>
                  </a:lnTo>
                  <a:lnTo>
                    <a:pt x="33600" y="76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2735261" y="2803525"/>
              <a:ext cx="11112" cy="4762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9999" y="0"/>
                  </a:lnTo>
                  <a:lnTo>
                    <a:pt x="119999" y="0"/>
                  </a:lnTo>
                  <a:lnTo>
                    <a:pt x="119999" y="0"/>
                  </a:lnTo>
                  <a:lnTo>
                    <a:pt x="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2730500" y="2835275"/>
              <a:ext cx="15875" cy="15875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84000" y="36000"/>
                  </a:lnTo>
                  <a:lnTo>
                    <a:pt x="36000" y="36000"/>
                  </a:lnTo>
                  <a:lnTo>
                    <a:pt x="0" y="120000"/>
                  </a:lnTo>
                  <a:lnTo>
                    <a:pt x="36000" y="84000"/>
                  </a:lnTo>
                  <a:lnTo>
                    <a:pt x="84000" y="36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2625725" y="2708275"/>
              <a:ext cx="6349" cy="11112"/>
            </a:xfrm>
            <a:custGeom>
              <a:pathLst>
                <a:path extrusionOk="0" h="120000" w="120000">
                  <a:moveTo>
                    <a:pt x="120000" y="119999"/>
                  </a:moveTo>
                  <a:lnTo>
                    <a:pt x="0" y="51428"/>
                  </a:lnTo>
                  <a:lnTo>
                    <a:pt x="0" y="0"/>
                  </a:lnTo>
                  <a:lnTo>
                    <a:pt x="0" y="51428"/>
                  </a:lnTo>
                  <a:lnTo>
                    <a:pt x="0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2792411" y="2381250"/>
              <a:ext cx="33336" cy="11112"/>
            </a:xfrm>
            <a:custGeom>
              <a:pathLst>
                <a:path extrusionOk="0" h="120000" w="120000">
                  <a:moveTo>
                    <a:pt x="80000" y="68571"/>
                  </a:moveTo>
                  <a:lnTo>
                    <a:pt x="102857" y="68571"/>
                  </a:lnTo>
                  <a:lnTo>
                    <a:pt x="120000" y="0"/>
                  </a:lnTo>
                  <a:lnTo>
                    <a:pt x="102857" y="68571"/>
                  </a:lnTo>
                  <a:lnTo>
                    <a:pt x="80000" y="68571"/>
                  </a:lnTo>
                  <a:lnTo>
                    <a:pt x="40000" y="68571"/>
                  </a:lnTo>
                  <a:lnTo>
                    <a:pt x="0" y="119999"/>
                  </a:lnTo>
                  <a:lnTo>
                    <a:pt x="40000" y="68571"/>
                  </a:lnTo>
                  <a:lnTo>
                    <a:pt x="80000" y="6857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2735261" y="2443161"/>
              <a:ext cx="39687" cy="15875"/>
            </a:xfrm>
            <a:custGeom>
              <a:pathLst>
                <a:path extrusionOk="0" h="120000" w="120000">
                  <a:moveTo>
                    <a:pt x="67200" y="84000"/>
                  </a:moveTo>
                  <a:lnTo>
                    <a:pt x="86400" y="84000"/>
                  </a:lnTo>
                  <a:lnTo>
                    <a:pt x="120000" y="0"/>
                  </a:lnTo>
                  <a:lnTo>
                    <a:pt x="86400" y="84000"/>
                  </a:lnTo>
                  <a:lnTo>
                    <a:pt x="67200" y="84000"/>
                  </a:lnTo>
                  <a:lnTo>
                    <a:pt x="33600" y="120000"/>
                  </a:lnTo>
                  <a:lnTo>
                    <a:pt x="0" y="120000"/>
                  </a:lnTo>
                  <a:lnTo>
                    <a:pt x="19200" y="120000"/>
                  </a:lnTo>
                  <a:lnTo>
                    <a:pt x="33600" y="120000"/>
                  </a:lnTo>
                  <a:lnTo>
                    <a:pt x="67200" y="84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2711450" y="2478086"/>
              <a:ext cx="23812" cy="12699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94285" y="0"/>
                  </a:lnTo>
                  <a:lnTo>
                    <a:pt x="59999" y="0"/>
                  </a:lnTo>
                  <a:lnTo>
                    <a:pt x="0" y="51428"/>
                  </a:lnTo>
                  <a:lnTo>
                    <a:pt x="0" y="119999"/>
                  </a:lnTo>
                  <a:lnTo>
                    <a:pt x="0" y="119999"/>
                  </a:lnTo>
                  <a:lnTo>
                    <a:pt x="0" y="119999"/>
                  </a:lnTo>
                  <a:lnTo>
                    <a:pt x="0" y="51428"/>
                  </a:lnTo>
                  <a:lnTo>
                    <a:pt x="59999" y="0"/>
                  </a:lnTo>
                  <a:lnTo>
                    <a:pt x="94285" y="0"/>
                  </a:lnTo>
                  <a:lnTo>
                    <a:pt x="1199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2654300" y="2586036"/>
              <a:ext cx="23812" cy="7937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119999" y="0"/>
                  </a:lnTo>
                  <a:lnTo>
                    <a:pt x="119999" y="0"/>
                  </a:lnTo>
                  <a:lnTo>
                    <a:pt x="119999" y="0"/>
                  </a:lnTo>
                  <a:lnTo>
                    <a:pt x="119999" y="0"/>
                  </a:lnTo>
                  <a:lnTo>
                    <a:pt x="59999" y="0"/>
                  </a:lnTo>
                  <a:lnTo>
                    <a:pt x="0" y="120000"/>
                  </a:lnTo>
                  <a:lnTo>
                    <a:pt x="59999" y="0"/>
                  </a:lnTo>
                  <a:lnTo>
                    <a:pt x="1199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2557461" y="2713036"/>
              <a:ext cx="15875" cy="63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36000" y="120000"/>
                  </a:lnTo>
                  <a:lnTo>
                    <a:pt x="0" y="0"/>
                  </a:lnTo>
                  <a:lnTo>
                    <a:pt x="3600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2297111" y="2682875"/>
              <a:ext cx="225425" cy="144462"/>
            </a:xfrm>
            <a:custGeom>
              <a:pathLst>
                <a:path extrusionOk="0" h="120000" w="120000">
                  <a:moveTo>
                    <a:pt x="24347" y="60705"/>
                  </a:moveTo>
                  <a:lnTo>
                    <a:pt x="27826" y="45176"/>
                  </a:lnTo>
                  <a:lnTo>
                    <a:pt x="31304" y="45176"/>
                  </a:lnTo>
                  <a:lnTo>
                    <a:pt x="33913" y="40941"/>
                  </a:lnTo>
                  <a:lnTo>
                    <a:pt x="40000" y="35294"/>
                  </a:lnTo>
                  <a:lnTo>
                    <a:pt x="46086" y="31058"/>
                  </a:lnTo>
                  <a:lnTo>
                    <a:pt x="49565" y="21176"/>
                  </a:lnTo>
                  <a:lnTo>
                    <a:pt x="52173" y="11294"/>
                  </a:lnTo>
                  <a:lnTo>
                    <a:pt x="52173" y="11294"/>
                  </a:lnTo>
                  <a:lnTo>
                    <a:pt x="58260" y="15529"/>
                  </a:lnTo>
                  <a:lnTo>
                    <a:pt x="61739" y="15529"/>
                  </a:lnTo>
                  <a:lnTo>
                    <a:pt x="64347" y="15529"/>
                  </a:lnTo>
                  <a:lnTo>
                    <a:pt x="67826" y="15529"/>
                  </a:lnTo>
                  <a:lnTo>
                    <a:pt x="76521" y="15529"/>
                  </a:lnTo>
                  <a:lnTo>
                    <a:pt x="82608" y="15529"/>
                  </a:lnTo>
                  <a:lnTo>
                    <a:pt x="92173" y="15529"/>
                  </a:lnTo>
                  <a:lnTo>
                    <a:pt x="101739" y="11294"/>
                  </a:lnTo>
                  <a:lnTo>
                    <a:pt x="110434" y="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10434" y="0"/>
                  </a:lnTo>
                  <a:lnTo>
                    <a:pt x="104347" y="11294"/>
                  </a:lnTo>
                  <a:lnTo>
                    <a:pt x="92173" y="15529"/>
                  </a:lnTo>
                  <a:lnTo>
                    <a:pt x="82608" y="21176"/>
                  </a:lnTo>
                  <a:lnTo>
                    <a:pt x="76521" y="15529"/>
                  </a:lnTo>
                  <a:lnTo>
                    <a:pt x="70434" y="15529"/>
                  </a:lnTo>
                  <a:lnTo>
                    <a:pt x="67826" y="15529"/>
                  </a:lnTo>
                  <a:lnTo>
                    <a:pt x="61739" y="15529"/>
                  </a:lnTo>
                  <a:lnTo>
                    <a:pt x="58260" y="15529"/>
                  </a:lnTo>
                  <a:lnTo>
                    <a:pt x="55652" y="15529"/>
                  </a:lnTo>
                  <a:lnTo>
                    <a:pt x="52173" y="11294"/>
                  </a:lnTo>
                  <a:lnTo>
                    <a:pt x="49565" y="21176"/>
                  </a:lnTo>
                  <a:lnTo>
                    <a:pt x="46086" y="31058"/>
                  </a:lnTo>
                  <a:lnTo>
                    <a:pt x="40000" y="40941"/>
                  </a:lnTo>
                  <a:lnTo>
                    <a:pt x="33913" y="45176"/>
                  </a:lnTo>
                  <a:lnTo>
                    <a:pt x="31304" y="45176"/>
                  </a:lnTo>
                  <a:lnTo>
                    <a:pt x="31304" y="45176"/>
                  </a:lnTo>
                  <a:lnTo>
                    <a:pt x="24347" y="60705"/>
                  </a:lnTo>
                  <a:lnTo>
                    <a:pt x="9565" y="64941"/>
                  </a:lnTo>
                  <a:lnTo>
                    <a:pt x="9565" y="94588"/>
                  </a:lnTo>
                  <a:lnTo>
                    <a:pt x="0" y="120000"/>
                  </a:lnTo>
                  <a:lnTo>
                    <a:pt x="0" y="115764"/>
                  </a:lnTo>
                  <a:lnTo>
                    <a:pt x="9565" y="90352"/>
                  </a:lnTo>
                  <a:lnTo>
                    <a:pt x="9565" y="60705"/>
                  </a:lnTo>
                  <a:lnTo>
                    <a:pt x="18260" y="60705"/>
                  </a:lnTo>
                  <a:lnTo>
                    <a:pt x="24347" y="6070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1993900" y="2605086"/>
              <a:ext cx="38099" cy="36512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20000" y="0"/>
                  </a:lnTo>
                  <a:lnTo>
                    <a:pt x="35000" y="97142"/>
                  </a:lnTo>
                  <a:lnTo>
                    <a:pt x="35000" y="97142"/>
                  </a:lnTo>
                  <a:lnTo>
                    <a:pt x="15000" y="97142"/>
                  </a:lnTo>
                  <a:lnTo>
                    <a:pt x="0" y="120000"/>
                  </a:lnTo>
                  <a:lnTo>
                    <a:pt x="15000" y="97142"/>
                  </a:lnTo>
                  <a:lnTo>
                    <a:pt x="35000" y="97142"/>
                  </a:lnTo>
                  <a:lnTo>
                    <a:pt x="35000" y="9714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831975" y="2797175"/>
              <a:ext cx="28575" cy="49211"/>
            </a:xfrm>
            <a:custGeom>
              <a:pathLst>
                <a:path extrusionOk="0" h="120000" w="120000">
                  <a:moveTo>
                    <a:pt x="20000" y="28965"/>
                  </a:moveTo>
                  <a:lnTo>
                    <a:pt x="120000" y="103448"/>
                  </a:lnTo>
                  <a:lnTo>
                    <a:pt x="120000" y="120000"/>
                  </a:lnTo>
                  <a:lnTo>
                    <a:pt x="93333" y="103448"/>
                  </a:lnTo>
                  <a:lnTo>
                    <a:pt x="73333" y="74482"/>
                  </a:lnTo>
                  <a:lnTo>
                    <a:pt x="46666" y="62068"/>
                  </a:lnTo>
                  <a:lnTo>
                    <a:pt x="20000" y="45517"/>
                  </a:lnTo>
                  <a:lnTo>
                    <a:pt x="20000" y="28965"/>
                  </a:lnTo>
                  <a:lnTo>
                    <a:pt x="0" y="1655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000" y="289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873250" y="2725736"/>
              <a:ext cx="4762" cy="11112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120000" y="119999"/>
                  </a:lnTo>
                  <a:lnTo>
                    <a:pt x="120000" y="68571"/>
                  </a:lnTo>
                  <a:lnTo>
                    <a:pt x="120000" y="68571"/>
                  </a:lnTo>
                  <a:lnTo>
                    <a:pt x="120000" y="68571"/>
                  </a:lnTo>
                  <a:lnTo>
                    <a:pt x="120000" y="0"/>
                  </a:lnTo>
                  <a:lnTo>
                    <a:pt x="120000" y="68571"/>
                  </a:lnTo>
                  <a:lnTo>
                    <a:pt x="120000" y="68571"/>
                  </a:lnTo>
                  <a:lnTo>
                    <a:pt x="120000" y="68571"/>
                  </a:lnTo>
                  <a:lnTo>
                    <a:pt x="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873250" y="2749550"/>
              <a:ext cx="4762" cy="634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000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889125" y="2682875"/>
              <a:ext cx="17461" cy="36512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98181"/>
                  </a:lnTo>
                  <a:lnTo>
                    <a:pt x="0" y="81818"/>
                  </a:lnTo>
                  <a:lnTo>
                    <a:pt x="43636" y="60000"/>
                  </a:lnTo>
                  <a:lnTo>
                    <a:pt x="43636" y="43636"/>
                  </a:lnTo>
                  <a:lnTo>
                    <a:pt x="43636" y="21818"/>
                  </a:lnTo>
                  <a:lnTo>
                    <a:pt x="0" y="43636"/>
                  </a:lnTo>
                  <a:lnTo>
                    <a:pt x="0" y="21818"/>
                  </a:lnTo>
                  <a:lnTo>
                    <a:pt x="43636" y="21818"/>
                  </a:lnTo>
                  <a:lnTo>
                    <a:pt x="120000" y="0"/>
                  </a:lnTo>
                  <a:lnTo>
                    <a:pt x="76363" y="21818"/>
                  </a:lnTo>
                  <a:lnTo>
                    <a:pt x="43636" y="21818"/>
                  </a:lnTo>
                  <a:lnTo>
                    <a:pt x="43636" y="43636"/>
                  </a:lnTo>
                  <a:lnTo>
                    <a:pt x="43636" y="60000"/>
                  </a:lnTo>
                  <a:lnTo>
                    <a:pt x="0" y="81818"/>
                  </a:lnTo>
                  <a:lnTo>
                    <a:pt x="0" y="98181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941511" y="2628900"/>
              <a:ext cx="11112" cy="23812"/>
            </a:xfrm>
            <a:custGeom>
              <a:pathLst>
                <a:path extrusionOk="0" h="120000" w="120000">
                  <a:moveTo>
                    <a:pt x="119999" y="119999"/>
                  </a:moveTo>
                  <a:lnTo>
                    <a:pt x="51428" y="59999"/>
                  </a:lnTo>
                  <a:lnTo>
                    <a:pt x="0" y="0"/>
                  </a:lnTo>
                  <a:lnTo>
                    <a:pt x="51428" y="59999"/>
                  </a:lnTo>
                  <a:lnTo>
                    <a:pt x="119999" y="85714"/>
                  </a:lnTo>
                  <a:lnTo>
                    <a:pt x="119999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930400" y="2609850"/>
              <a:ext cx="11112" cy="12699"/>
            </a:xfrm>
            <a:custGeom>
              <a:pathLst>
                <a:path extrusionOk="0" h="120000" w="120000">
                  <a:moveTo>
                    <a:pt x="119999" y="119999"/>
                  </a:moveTo>
                  <a:lnTo>
                    <a:pt x="51428" y="68571"/>
                  </a:lnTo>
                  <a:lnTo>
                    <a:pt x="0" y="0"/>
                  </a:lnTo>
                  <a:lnTo>
                    <a:pt x="51428" y="68571"/>
                  </a:lnTo>
                  <a:lnTo>
                    <a:pt x="119999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917700" y="2598736"/>
              <a:ext cx="12699" cy="11112"/>
            </a:xfrm>
            <a:custGeom>
              <a:pathLst>
                <a:path extrusionOk="0" h="120000" w="120000">
                  <a:moveTo>
                    <a:pt x="119999" y="119999"/>
                  </a:moveTo>
                  <a:lnTo>
                    <a:pt x="119999" y="68571"/>
                  </a:lnTo>
                  <a:lnTo>
                    <a:pt x="119999" y="68571"/>
                  </a:lnTo>
                  <a:lnTo>
                    <a:pt x="51428" y="68571"/>
                  </a:lnTo>
                  <a:lnTo>
                    <a:pt x="51428" y="68571"/>
                  </a:lnTo>
                  <a:lnTo>
                    <a:pt x="0" y="0"/>
                  </a:lnTo>
                  <a:lnTo>
                    <a:pt x="51428" y="68571"/>
                  </a:lnTo>
                  <a:lnTo>
                    <a:pt x="119999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900236" y="2586036"/>
              <a:ext cx="11112" cy="12699"/>
            </a:xfrm>
            <a:custGeom>
              <a:pathLst>
                <a:path extrusionOk="0" h="120000" w="120000">
                  <a:moveTo>
                    <a:pt x="119999" y="119999"/>
                  </a:moveTo>
                  <a:lnTo>
                    <a:pt x="68571" y="685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8571" y="68571"/>
                  </a:lnTo>
                  <a:lnTo>
                    <a:pt x="119999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779586" y="2719386"/>
              <a:ext cx="6349" cy="12699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0" y="51428"/>
                  </a:lnTo>
                  <a:lnTo>
                    <a:pt x="120000" y="0"/>
                  </a:lnTo>
                  <a:lnTo>
                    <a:pt x="0" y="51428"/>
                  </a:lnTo>
                  <a:lnTo>
                    <a:pt x="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768475" y="2816225"/>
              <a:ext cx="17461" cy="111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68571"/>
                  </a:lnTo>
                  <a:lnTo>
                    <a:pt x="43636" y="119999"/>
                  </a:lnTo>
                  <a:lnTo>
                    <a:pt x="120000" y="119999"/>
                  </a:lnTo>
                  <a:lnTo>
                    <a:pt x="43636" y="119999"/>
                  </a:lnTo>
                  <a:lnTo>
                    <a:pt x="0" y="6857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968500" y="3298825"/>
              <a:ext cx="19049" cy="15875"/>
            </a:xfrm>
            <a:custGeom>
              <a:pathLst>
                <a:path extrusionOk="0" h="120000" w="120000">
                  <a:moveTo>
                    <a:pt x="87272" y="36000"/>
                  </a:moveTo>
                  <a:lnTo>
                    <a:pt x="43636" y="36000"/>
                  </a:lnTo>
                  <a:lnTo>
                    <a:pt x="43636" y="84000"/>
                  </a:lnTo>
                  <a:lnTo>
                    <a:pt x="43636" y="84000"/>
                  </a:lnTo>
                  <a:lnTo>
                    <a:pt x="0" y="120000"/>
                  </a:lnTo>
                  <a:lnTo>
                    <a:pt x="43636" y="84000"/>
                  </a:lnTo>
                  <a:lnTo>
                    <a:pt x="43636" y="36000"/>
                  </a:lnTo>
                  <a:lnTo>
                    <a:pt x="43636" y="36000"/>
                  </a:lnTo>
                  <a:lnTo>
                    <a:pt x="87272" y="36000"/>
                  </a:lnTo>
                  <a:lnTo>
                    <a:pt x="87272" y="3600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20000" y="36000"/>
                  </a:lnTo>
                  <a:lnTo>
                    <a:pt x="120000" y="36000"/>
                  </a:lnTo>
                  <a:lnTo>
                    <a:pt x="87272" y="36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2217736" y="3073400"/>
              <a:ext cx="1587" cy="190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43636"/>
                  </a:lnTo>
                  <a:lnTo>
                    <a:pt x="0" y="43636"/>
                  </a:lnTo>
                  <a:lnTo>
                    <a:pt x="0" y="87272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0" y="87272"/>
                  </a:lnTo>
                  <a:lnTo>
                    <a:pt x="0" y="436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2130425" y="3111500"/>
              <a:ext cx="87311" cy="71436"/>
            </a:xfrm>
            <a:custGeom>
              <a:pathLst>
                <a:path extrusionOk="0" h="120000" w="120000">
                  <a:moveTo>
                    <a:pt x="9056" y="120000"/>
                  </a:moveTo>
                  <a:lnTo>
                    <a:pt x="9056" y="120000"/>
                  </a:lnTo>
                  <a:lnTo>
                    <a:pt x="24905" y="108571"/>
                  </a:lnTo>
                  <a:lnTo>
                    <a:pt x="40754" y="100000"/>
                  </a:lnTo>
                  <a:lnTo>
                    <a:pt x="56603" y="88571"/>
                  </a:lnTo>
                  <a:lnTo>
                    <a:pt x="79245" y="80000"/>
                  </a:lnTo>
                  <a:lnTo>
                    <a:pt x="95094" y="60000"/>
                  </a:lnTo>
                  <a:lnTo>
                    <a:pt x="110943" y="28571"/>
                  </a:lnTo>
                  <a:lnTo>
                    <a:pt x="120000" y="0"/>
                  </a:lnTo>
                  <a:lnTo>
                    <a:pt x="110943" y="28571"/>
                  </a:lnTo>
                  <a:lnTo>
                    <a:pt x="95094" y="60000"/>
                  </a:lnTo>
                  <a:lnTo>
                    <a:pt x="79245" y="80000"/>
                  </a:lnTo>
                  <a:lnTo>
                    <a:pt x="56603" y="88571"/>
                  </a:lnTo>
                  <a:lnTo>
                    <a:pt x="40754" y="100000"/>
                  </a:lnTo>
                  <a:lnTo>
                    <a:pt x="15849" y="108571"/>
                  </a:lnTo>
                  <a:lnTo>
                    <a:pt x="9056" y="120000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905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982786" y="3182936"/>
              <a:ext cx="147636" cy="96836"/>
            </a:xfrm>
            <a:custGeom>
              <a:pathLst>
                <a:path extrusionOk="0" h="120000" w="120000">
                  <a:moveTo>
                    <a:pt x="9230" y="104999"/>
                  </a:moveTo>
                  <a:lnTo>
                    <a:pt x="13186" y="98571"/>
                  </a:lnTo>
                  <a:lnTo>
                    <a:pt x="13186" y="89999"/>
                  </a:lnTo>
                  <a:lnTo>
                    <a:pt x="18461" y="83571"/>
                  </a:lnTo>
                  <a:lnTo>
                    <a:pt x="27692" y="68571"/>
                  </a:lnTo>
                  <a:lnTo>
                    <a:pt x="31648" y="53571"/>
                  </a:lnTo>
                  <a:lnTo>
                    <a:pt x="36923" y="44999"/>
                  </a:lnTo>
                  <a:lnTo>
                    <a:pt x="40879" y="38571"/>
                  </a:lnTo>
                  <a:lnTo>
                    <a:pt x="50109" y="38571"/>
                  </a:lnTo>
                  <a:lnTo>
                    <a:pt x="73846" y="21428"/>
                  </a:lnTo>
                  <a:lnTo>
                    <a:pt x="101538" y="6428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01538" y="6428"/>
                  </a:lnTo>
                  <a:lnTo>
                    <a:pt x="77802" y="21428"/>
                  </a:lnTo>
                  <a:lnTo>
                    <a:pt x="55384" y="29999"/>
                  </a:lnTo>
                  <a:lnTo>
                    <a:pt x="46153" y="38571"/>
                  </a:lnTo>
                  <a:lnTo>
                    <a:pt x="40879" y="44999"/>
                  </a:lnTo>
                  <a:lnTo>
                    <a:pt x="31648" y="53571"/>
                  </a:lnTo>
                  <a:lnTo>
                    <a:pt x="27692" y="68571"/>
                  </a:lnTo>
                  <a:lnTo>
                    <a:pt x="22417" y="83571"/>
                  </a:lnTo>
                  <a:lnTo>
                    <a:pt x="18461" y="89999"/>
                  </a:lnTo>
                  <a:lnTo>
                    <a:pt x="13186" y="98571"/>
                  </a:lnTo>
                  <a:lnTo>
                    <a:pt x="9230" y="104999"/>
                  </a:lnTo>
                  <a:lnTo>
                    <a:pt x="9230" y="104999"/>
                  </a:lnTo>
                  <a:lnTo>
                    <a:pt x="9230" y="113571"/>
                  </a:lnTo>
                  <a:lnTo>
                    <a:pt x="3956" y="113571"/>
                  </a:lnTo>
                  <a:lnTo>
                    <a:pt x="0" y="119999"/>
                  </a:lnTo>
                  <a:lnTo>
                    <a:pt x="0" y="119999"/>
                  </a:lnTo>
                  <a:lnTo>
                    <a:pt x="0" y="113571"/>
                  </a:lnTo>
                  <a:lnTo>
                    <a:pt x="3956" y="113571"/>
                  </a:lnTo>
                  <a:lnTo>
                    <a:pt x="3956" y="113571"/>
                  </a:lnTo>
                  <a:lnTo>
                    <a:pt x="9230" y="104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987550" y="2792411"/>
              <a:ext cx="28575" cy="428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26666" y="14400"/>
                  </a:lnTo>
                  <a:lnTo>
                    <a:pt x="46666" y="48000"/>
                  </a:lnTo>
                  <a:lnTo>
                    <a:pt x="73333" y="86400"/>
                  </a:lnTo>
                  <a:lnTo>
                    <a:pt x="93333" y="100800"/>
                  </a:lnTo>
                  <a:lnTo>
                    <a:pt x="120000" y="120000"/>
                  </a:lnTo>
                  <a:lnTo>
                    <a:pt x="93333" y="100800"/>
                  </a:lnTo>
                  <a:lnTo>
                    <a:pt x="73333" y="86400"/>
                  </a:lnTo>
                  <a:lnTo>
                    <a:pt x="46666" y="48000"/>
                  </a:lnTo>
                  <a:lnTo>
                    <a:pt x="26666" y="1440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2016125" y="2381250"/>
              <a:ext cx="188912" cy="331786"/>
            </a:xfrm>
            <a:custGeom>
              <a:pathLst>
                <a:path extrusionOk="0" h="120000" w="120000">
                  <a:moveTo>
                    <a:pt x="91034" y="115670"/>
                  </a:moveTo>
                  <a:lnTo>
                    <a:pt x="91034" y="118144"/>
                  </a:lnTo>
                  <a:lnTo>
                    <a:pt x="86896" y="118144"/>
                  </a:lnTo>
                  <a:lnTo>
                    <a:pt x="83793" y="118144"/>
                  </a:lnTo>
                  <a:lnTo>
                    <a:pt x="76551" y="120000"/>
                  </a:lnTo>
                  <a:lnTo>
                    <a:pt x="65172" y="120000"/>
                  </a:lnTo>
                  <a:lnTo>
                    <a:pt x="62068" y="120000"/>
                  </a:lnTo>
                  <a:lnTo>
                    <a:pt x="62068" y="120000"/>
                  </a:lnTo>
                  <a:lnTo>
                    <a:pt x="57931" y="120000"/>
                  </a:lnTo>
                  <a:lnTo>
                    <a:pt x="54827" y="120000"/>
                  </a:lnTo>
                  <a:lnTo>
                    <a:pt x="50689" y="118144"/>
                  </a:lnTo>
                  <a:lnTo>
                    <a:pt x="43448" y="115670"/>
                  </a:lnTo>
                  <a:lnTo>
                    <a:pt x="36206" y="111340"/>
                  </a:lnTo>
                  <a:lnTo>
                    <a:pt x="32068" y="104536"/>
                  </a:lnTo>
                  <a:lnTo>
                    <a:pt x="28965" y="98350"/>
                  </a:lnTo>
                  <a:lnTo>
                    <a:pt x="24827" y="95876"/>
                  </a:lnTo>
                  <a:lnTo>
                    <a:pt x="24827" y="94020"/>
                  </a:lnTo>
                  <a:lnTo>
                    <a:pt x="24827" y="89690"/>
                  </a:lnTo>
                  <a:lnTo>
                    <a:pt x="21724" y="85360"/>
                  </a:lnTo>
                  <a:lnTo>
                    <a:pt x="21724" y="81030"/>
                  </a:lnTo>
                  <a:lnTo>
                    <a:pt x="21724" y="76701"/>
                  </a:lnTo>
                  <a:lnTo>
                    <a:pt x="21724" y="74226"/>
                  </a:lnTo>
                  <a:lnTo>
                    <a:pt x="24827" y="72371"/>
                  </a:lnTo>
                  <a:lnTo>
                    <a:pt x="28965" y="72371"/>
                  </a:lnTo>
                  <a:lnTo>
                    <a:pt x="28965" y="72371"/>
                  </a:lnTo>
                  <a:lnTo>
                    <a:pt x="24827" y="69896"/>
                  </a:lnTo>
                  <a:lnTo>
                    <a:pt x="21724" y="65567"/>
                  </a:lnTo>
                  <a:lnTo>
                    <a:pt x="21724" y="63711"/>
                  </a:lnTo>
                  <a:lnTo>
                    <a:pt x="21724" y="58762"/>
                  </a:lnTo>
                  <a:lnTo>
                    <a:pt x="21724" y="56907"/>
                  </a:lnTo>
                  <a:lnTo>
                    <a:pt x="28965" y="54432"/>
                  </a:lnTo>
                  <a:lnTo>
                    <a:pt x="24827" y="54432"/>
                  </a:lnTo>
                  <a:lnTo>
                    <a:pt x="21724" y="52577"/>
                  </a:lnTo>
                  <a:lnTo>
                    <a:pt x="17586" y="52577"/>
                  </a:lnTo>
                  <a:lnTo>
                    <a:pt x="10344" y="48247"/>
                  </a:lnTo>
                  <a:lnTo>
                    <a:pt x="7241" y="43917"/>
                  </a:lnTo>
                  <a:lnTo>
                    <a:pt x="7241" y="37113"/>
                  </a:lnTo>
                  <a:lnTo>
                    <a:pt x="0" y="26597"/>
                  </a:lnTo>
                  <a:lnTo>
                    <a:pt x="7241" y="15463"/>
                  </a:lnTo>
                  <a:lnTo>
                    <a:pt x="7241" y="15463"/>
                  </a:lnTo>
                  <a:lnTo>
                    <a:pt x="10344" y="12989"/>
                  </a:lnTo>
                  <a:lnTo>
                    <a:pt x="14482" y="8659"/>
                  </a:lnTo>
                  <a:lnTo>
                    <a:pt x="24827" y="6804"/>
                  </a:lnTo>
                  <a:lnTo>
                    <a:pt x="32068" y="4329"/>
                  </a:lnTo>
                  <a:lnTo>
                    <a:pt x="43448" y="2474"/>
                  </a:lnTo>
                  <a:lnTo>
                    <a:pt x="57931" y="0"/>
                  </a:lnTo>
                  <a:lnTo>
                    <a:pt x="57931" y="0"/>
                  </a:lnTo>
                  <a:lnTo>
                    <a:pt x="65172" y="2474"/>
                  </a:lnTo>
                  <a:lnTo>
                    <a:pt x="72413" y="2474"/>
                  </a:lnTo>
                  <a:lnTo>
                    <a:pt x="79655" y="4329"/>
                  </a:lnTo>
                  <a:lnTo>
                    <a:pt x="86896" y="6804"/>
                  </a:lnTo>
                  <a:lnTo>
                    <a:pt x="91034" y="11134"/>
                  </a:lnTo>
                  <a:lnTo>
                    <a:pt x="91034" y="15463"/>
                  </a:lnTo>
                  <a:lnTo>
                    <a:pt x="91034" y="17938"/>
                  </a:lnTo>
                  <a:lnTo>
                    <a:pt x="91034" y="19793"/>
                  </a:lnTo>
                  <a:lnTo>
                    <a:pt x="86896" y="22268"/>
                  </a:lnTo>
                  <a:lnTo>
                    <a:pt x="83793" y="24123"/>
                  </a:lnTo>
                  <a:lnTo>
                    <a:pt x="76551" y="26597"/>
                  </a:lnTo>
                  <a:lnTo>
                    <a:pt x="72413" y="26597"/>
                  </a:lnTo>
                  <a:lnTo>
                    <a:pt x="69310" y="26597"/>
                  </a:lnTo>
                  <a:lnTo>
                    <a:pt x="62068" y="26597"/>
                  </a:lnTo>
                  <a:lnTo>
                    <a:pt x="54827" y="26597"/>
                  </a:lnTo>
                  <a:lnTo>
                    <a:pt x="50689" y="30927"/>
                  </a:lnTo>
                  <a:lnTo>
                    <a:pt x="46551" y="30927"/>
                  </a:lnTo>
                  <a:lnTo>
                    <a:pt x="46551" y="32783"/>
                  </a:lnTo>
                  <a:lnTo>
                    <a:pt x="46551" y="37113"/>
                  </a:lnTo>
                  <a:lnTo>
                    <a:pt x="57931" y="50103"/>
                  </a:lnTo>
                  <a:lnTo>
                    <a:pt x="65172" y="50103"/>
                  </a:lnTo>
                  <a:lnTo>
                    <a:pt x="65172" y="50103"/>
                  </a:lnTo>
                  <a:lnTo>
                    <a:pt x="69310" y="52577"/>
                  </a:lnTo>
                  <a:lnTo>
                    <a:pt x="69310" y="54432"/>
                  </a:lnTo>
                  <a:lnTo>
                    <a:pt x="69310" y="63711"/>
                  </a:lnTo>
                  <a:lnTo>
                    <a:pt x="72413" y="65567"/>
                  </a:lnTo>
                  <a:lnTo>
                    <a:pt x="72413" y="68041"/>
                  </a:lnTo>
                  <a:lnTo>
                    <a:pt x="76551" y="68041"/>
                  </a:lnTo>
                  <a:lnTo>
                    <a:pt x="79655" y="65567"/>
                  </a:lnTo>
                  <a:lnTo>
                    <a:pt x="79655" y="63711"/>
                  </a:lnTo>
                  <a:lnTo>
                    <a:pt x="83793" y="63711"/>
                  </a:lnTo>
                  <a:lnTo>
                    <a:pt x="86896" y="65567"/>
                  </a:lnTo>
                  <a:lnTo>
                    <a:pt x="91034" y="68041"/>
                  </a:lnTo>
                  <a:lnTo>
                    <a:pt x="91034" y="69896"/>
                  </a:lnTo>
                  <a:lnTo>
                    <a:pt x="94137" y="72371"/>
                  </a:lnTo>
                  <a:lnTo>
                    <a:pt x="94137" y="72371"/>
                  </a:lnTo>
                  <a:lnTo>
                    <a:pt x="91034" y="76701"/>
                  </a:lnTo>
                  <a:lnTo>
                    <a:pt x="91034" y="78556"/>
                  </a:lnTo>
                  <a:lnTo>
                    <a:pt x="86896" y="78556"/>
                  </a:lnTo>
                  <a:lnTo>
                    <a:pt x="83793" y="76701"/>
                  </a:lnTo>
                  <a:lnTo>
                    <a:pt x="83793" y="78556"/>
                  </a:lnTo>
                  <a:lnTo>
                    <a:pt x="79655" y="78556"/>
                  </a:lnTo>
                  <a:lnTo>
                    <a:pt x="76551" y="78556"/>
                  </a:lnTo>
                  <a:lnTo>
                    <a:pt x="76551" y="81030"/>
                  </a:lnTo>
                  <a:lnTo>
                    <a:pt x="76551" y="82886"/>
                  </a:lnTo>
                  <a:lnTo>
                    <a:pt x="76551" y="87216"/>
                  </a:lnTo>
                  <a:lnTo>
                    <a:pt x="79655" y="87216"/>
                  </a:lnTo>
                  <a:lnTo>
                    <a:pt x="79655" y="89690"/>
                  </a:lnTo>
                  <a:lnTo>
                    <a:pt x="79655" y="89690"/>
                  </a:lnTo>
                  <a:lnTo>
                    <a:pt x="83793" y="100206"/>
                  </a:lnTo>
                  <a:lnTo>
                    <a:pt x="83793" y="100206"/>
                  </a:lnTo>
                  <a:lnTo>
                    <a:pt x="86896" y="100206"/>
                  </a:lnTo>
                  <a:lnTo>
                    <a:pt x="91034" y="102680"/>
                  </a:lnTo>
                  <a:lnTo>
                    <a:pt x="91034" y="107010"/>
                  </a:lnTo>
                  <a:lnTo>
                    <a:pt x="91034" y="115670"/>
                  </a:lnTo>
                  <a:lnTo>
                    <a:pt x="98275" y="113814"/>
                  </a:lnTo>
                  <a:lnTo>
                    <a:pt x="108620" y="111340"/>
                  </a:lnTo>
                  <a:lnTo>
                    <a:pt x="120000" y="108865"/>
                  </a:lnTo>
                  <a:lnTo>
                    <a:pt x="108620" y="111340"/>
                  </a:lnTo>
                  <a:lnTo>
                    <a:pt x="101379" y="113814"/>
                  </a:lnTo>
                  <a:lnTo>
                    <a:pt x="91034" y="1156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2327275" y="2984500"/>
              <a:ext cx="15875" cy="12699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36000" y="51428"/>
                  </a:lnTo>
                  <a:lnTo>
                    <a:pt x="120000" y="0"/>
                  </a:lnTo>
                  <a:lnTo>
                    <a:pt x="84000" y="0"/>
                  </a:lnTo>
                  <a:lnTo>
                    <a:pt x="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2463800" y="3033711"/>
              <a:ext cx="12699" cy="11112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120000" y="0"/>
                  </a:lnTo>
                  <a:lnTo>
                    <a:pt x="120000" y="0"/>
                  </a:lnTo>
                  <a:lnTo>
                    <a:pt x="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511425" y="2917825"/>
              <a:ext cx="33336" cy="107949"/>
            </a:xfrm>
            <a:custGeom>
              <a:pathLst>
                <a:path extrusionOk="0" h="120000" w="120000">
                  <a:moveTo>
                    <a:pt x="17142" y="66666"/>
                  </a:moveTo>
                  <a:lnTo>
                    <a:pt x="80000" y="80000"/>
                  </a:lnTo>
                  <a:lnTo>
                    <a:pt x="40000" y="120000"/>
                  </a:lnTo>
                  <a:lnTo>
                    <a:pt x="40000" y="120000"/>
                  </a:lnTo>
                  <a:lnTo>
                    <a:pt x="57142" y="80000"/>
                  </a:lnTo>
                  <a:lnTo>
                    <a:pt x="17142" y="74285"/>
                  </a:lnTo>
                  <a:lnTo>
                    <a:pt x="17142" y="66666"/>
                  </a:lnTo>
                  <a:lnTo>
                    <a:pt x="0" y="60952"/>
                  </a:lnTo>
                  <a:lnTo>
                    <a:pt x="17142" y="47619"/>
                  </a:lnTo>
                  <a:lnTo>
                    <a:pt x="17142" y="34285"/>
                  </a:lnTo>
                  <a:lnTo>
                    <a:pt x="57142" y="13333"/>
                  </a:lnTo>
                  <a:lnTo>
                    <a:pt x="120000" y="0"/>
                  </a:lnTo>
                  <a:lnTo>
                    <a:pt x="57142" y="13333"/>
                  </a:lnTo>
                  <a:lnTo>
                    <a:pt x="17142" y="34285"/>
                  </a:lnTo>
                  <a:lnTo>
                    <a:pt x="17142" y="47619"/>
                  </a:lnTo>
                  <a:lnTo>
                    <a:pt x="17142" y="60952"/>
                  </a:lnTo>
                  <a:lnTo>
                    <a:pt x="17142" y="66666"/>
                  </a:lnTo>
                  <a:lnTo>
                    <a:pt x="17142" y="666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579686" y="2859086"/>
              <a:ext cx="22225" cy="34924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25714" y="97142"/>
                  </a:lnTo>
                  <a:lnTo>
                    <a:pt x="59999" y="80000"/>
                  </a:lnTo>
                  <a:lnTo>
                    <a:pt x="85714" y="40000"/>
                  </a:lnTo>
                  <a:lnTo>
                    <a:pt x="119999" y="17142"/>
                  </a:lnTo>
                  <a:lnTo>
                    <a:pt x="119999" y="0"/>
                  </a:lnTo>
                  <a:lnTo>
                    <a:pt x="119999" y="40000"/>
                  </a:lnTo>
                  <a:lnTo>
                    <a:pt x="85714" y="57142"/>
                  </a:lnTo>
                  <a:lnTo>
                    <a:pt x="25714" y="97142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2614611" y="2835275"/>
              <a:ext cx="6349" cy="23812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0" y="119999"/>
                  </a:lnTo>
                  <a:lnTo>
                    <a:pt x="0" y="85714"/>
                  </a:lnTo>
                  <a:lnTo>
                    <a:pt x="0" y="59999"/>
                  </a:lnTo>
                  <a:lnTo>
                    <a:pt x="0" y="25714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0" y="25714"/>
                  </a:lnTo>
                  <a:lnTo>
                    <a:pt x="0" y="59999"/>
                  </a:lnTo>
                  <a:lnTo>
                    <a:pt x="0" y="119999"/>
                  </a:lnTo>
                  <a:lnTo>
                    <a:pt x="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2632075" y="2797175"/>
              <a:ext cx="34924" cy="30161"/>
            </a:xfrm>
            <a:custGeom>
              <a:pathLst>
                <a:path extrusionOk="0" h="120000" w="120000">
                  <a:moveTo>
                    <a:pt x="97142" y="120000"/>
                  </a:moveTo>
                  <a:lnTo>
                    <a:pt x="97142" y="100000"/>
                  </a:lnTo>
                  <a:lnTo>
                    <a:pt x="80000" y="100000"/>
                  </a:lnTo>
                  <a:lnTo>
                    <a:pt x="57142" y="73333"/>
                  </a:lnTo>
                  <a:lnTo>
                    <a:pt x="57142" y="73333"/>
                  </a:lnTo>
                  <a:lnTo>
                    <a:pt x="40000" y="73333"/>
                  </a:lnTo>
                  <a:lnTo>
                    <a:pt x="17142" y="73333"/>
                  </a:lnTo>
                  <a:lnTo>
                    <a:pt x="0" y="46666"/>
                  </a:lnTo>
                  <a:lnTo>
                    <a:pt x="0" y="26666"/>
                  </a:lnTo>
                  <a:lnTo>
                    <a:pt x="0" y="26666"/>
                  </a:lnTo>
                  <a:lnTo>
                    <a:pt x="17142" y="0"/>
                  </a:lnTo>
                  <a:lnTo>
                    <a:pt x="0" y="26666"/>
                  </a:lnTo>
                  <a:lnTo>
                    <a:pt x="0" y="26666"/>
                  </a:lnTo>
                  <a:lnTo>
                    <a:pt x="0" y="46666"/>
                  </a:lnTo>
                  <a:lnTo>
                    <a:pt x="17142" y="46666"/>
                  </a:lnTo>
                  <a:lnTo>
                    <a:pt x="40000" y="46666"/>
                  </a:lnTo>
                  <a:lnTo>
                    <a:pt x="57142" y="73333"/>
                  </a:lnTo>
                  <a:lnTo>
                    <a:pt x="57142" y="73333"/>
                  </a:lnTo>
                  <a:lnTo>
                    <a:pt x="97142" y="73333"/>
                  </a:lnTo>
                  <a:lnTo>
                    <a:pt x="97142" y="100000"/>
                  </a:lnTo>
                  <a:lnTo>
                    <a:pt x="120000" y="120000"/>
                  </a:lnTo>
                  <a:lnTo>
                    <a:pt x="9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2682875" y="2773361"/>
              <a:ext cx="6349" cy="11112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0" y="119999"/>
                  </a:lnTo>
                  <a:lnTo>
                    <a:pt x="120000" y="68571"/>
                  </a:lnTo>
                  <a:lnTo>
                    <a:pt x="120000" y="0"/>
                  </a:lnTo>
                  <a:lnTo>
                    <a:pt x="120000" y="68571"/>
                  </a:lnTo>
                  <a:lnTo>
                    <a:pt x="120000" y="119999"/>
                  </a:lnTo>
                  <a:lnTo>
                    <a:pt x="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2884486" y="2967036"/>
              <a:ext cx="4762" cy="30161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20000" y="26666"/>
                  </a:lnTo>
                  <a:lnTo>
                    <a:pt x="120000" y="46666"/>
                  </a:lnTo>
                  <a:lnTo>
                    <a:pt x="120000" y="93333"/>
                  </a:lnTo>
                  <a:lnTo>
                    <a:pt x="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994025" y="3092450"/>
              <a:ext cx="12699" cy="7937"/>
            </a:xfrm>
            <a:custGeom>
              <a:pathLst>
                <a:path extrusionOk="0" h="120000" w="120000">
                  <a:moveTo>
                    <a:pt x="5142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1428" y="0"/>
                  </a:lnTo>
                  <a:lnTo>
                    <a:pt x="51428" y="0"/>
                  </a:lnTo>
                  <a:lnTo>
                    <a:pt x="119999" y="0"/>
                  </a:lnTo>
                  <a:lnTo>
                    <a:pt x="119999" y="0"/>
                  </a:lnTo>
                  <a:lnTo>
                    <a:pt x="119999" y="120000"/>
                  </a:lnTo>
                  <a:lnTo>
                    <a:pt x="51428" y="0"/>
                  </a:lnTo>
                  <a:lnTo>
                    <a:pt x="5142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3006725" y="3062286"/>
              <a:ext cx="22225" cy="11112"/>
            </a:xfrm>
            <a:custGeom>
              <a:pathLst>
                <a:path extrusionOk="0" h="120000" w="120000">
                  <a:moveTo>
                    <a:pt x="59999" y="119999"/>
                  </a:moveTo>
                  <a:lnTo>
                    <a:pt x="59999" y="119999"/>
                  </a:lnTo>
                  <a:lnTo>
                    <a:pt x="25714" y="685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714" y="68571"/>
                  </a:lnTo>
                  <a:lnTo>
                    <a:pt x="59999" y="119999"/>
                  </a:lnTo>
                  <a:lnTo>
                    <a:pt x="85714" y="68571"/>
                  </a:lnTo>
                  <a:lnTo>
                    <a:pt x="119999" y="68571"/>
                  </a:lnTo>
                  <a:lnTo>
                    <a:pt x="119999" y="68571"/>
                  </a:lnTo>
                  <a:lnTo>
                    <a:pt x="119999" y="68571"/>
                  </a:lnTo>
                  <a:lnTo>
                    <a:pt x="59999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044825" y="3021011"/>
              <a:ext cx="6349" cy="12699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120000" y="51428"/>
                  </a:lnTo>
                  <a:lnTo>
                    <a:pt x="120000" y="0"/>
                  </a:lnTo>
                  <a:lnTo>
                    <a:pt x="120000" y="51428"/>
                  </a:lnTo>
                  <a:lnTo>
                    <a:pt x="120000" y="51428"/>
                  </a:lnTo>
                  <a:lnTo>
                    <a:pt x="120000" y="51428"/>
                  </a:lnTo>
                  <a:lnTo>
                    <a:pt x="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063875" y="3008311"/>
              <a:ext cx="15875" cy="634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36000" y="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241675" y="3286125"/>
              <a:ext cx="17461" cy="476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43636" y="0"/>
                  </a:lnTo>
                  <a:lnTo>
                    <a:pt x="120000" y="120000"/>
                  </a:lnTo>
                  <a:lnTo>
                    <a:pt x="43636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275011" y="3298825"/>
              <a:ext cx="19049" cy="4762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76363" y="0"/>
                  </a:lnTo>
                  <a:lnTo>
                    <a:pt x="120000" y="0"/>
                  </a:lnTo>
                  <a:lnTo>
                    <a:pt x="76363" y="0"/>
                  </a:lnTo>
                  <a:lnTo>
                    <a:pt x="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3309937" y="3322637"/>
              <a:ext cx="6349" cy="23812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0" y="85714"/>
                  </a:lnTo>
                  <a:lnTo>
                    <a:pt x="0" y="59999"/>
                  </a:lnTo>
                  <a:lnTo>
                    <a:pt x="120000" y="0"/>
                  </a:lnTo>
                  <a:lnTo>
                    <a:pt x="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294062" y="3238500"/>
              <a:ext cx="11112" cy="47625"/>
            </a:xfrm>
            <a:custGeom>
              <a:pathLst>
                <a:path extrusionOk="0" h="120000" w="120000">
                  <a:moveTo>
                    <a:pt x="119999" y="119999"/>
                  </a:moveTo>
                  <a:lnTo>
                    <a:pt x="119999" y="89999"/>
                  </a:lnTo>
                  <a:lnTo>
                    <a:pt x="119999" y="59999"/>
                  </a:lnTo>
                  <a:lnTo>
                    <a:pt x="51428" y="29999"/>
                  </a:lnTo>
                  <a:lnTo>
                    <a:pt x="0" y="0"/>
                  </a:lnTo>
                  <a:lnTo>
                    <a:pt x="51428" y="29999"/>
                  </a:lnTo>
                  <a:lnTo>
                    <a:pt x="119999" y="59999"/>
                  </a:lnTo>
                  <a:lnTo>
                    <a:pt x="119999" y="89999"/>
                  </a:lnTo>
                  <a:lnTo>
                    <a:pt x="119999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217861" y="2381250"/>
              <a:ext cx="420687" cy="180975"/>
            </a:xfrm>
            <a:custGeom>
              <a:pathLst>
                <a:path extrusionOk="0" h="120000" w="120000">
                  <a:moveTo>
                    <a:pt x="106926" y="15849"/>
                  </a:moveTo>
                  <a:lnTo>
                    <a:pt x="100389" y="20377"/>
                  </a:lnTo>
                  <a:lnTo>
                    <a:pt x="95252" y="23773"/>
                  </a:lnTo>
                  <a:lnTo>
                    <a:pt x="90583" y="32830"/>
                  </a:lnTo>
                  <a:lnTo>
                    <a:pt x="90583" y="32830"/>
                  </a:lnTo>
                  <a:lnTo>
                    <a:pt x="90583" y="36226"/>
                  </a:lnTo>
                  <a:lnTo>
                    <a:pt x="90583" y="44150"/>
                  </a:lnTo>
                  <a:lnTo>
                    <a:pt x="88715" y="52075"/>
                  </a:lnTo>
                  <a:lnTo>
                    <a:pt x="87315" y="60000"/>
                  </a:lnTo>
                  <a:lnTo>
                    <a:pt x="84046" y="64528"/>
                  </a:lnTo>
                  <a:lnTo>
                    <a:pt x="78910" y="67924"/>
                  </a:lnTo>
                  <a:lnTo>
                    <a:pt x="70505" y="75849"/>
                  </a:lnTo>
                  <a:lnTo>
                    <a:pt x="57431" y="80377"/>
                  </a:lnTo>
                  <a:lnTo>
                    <a:pt x="46225" y="88301"/>
                  </a:lnTo>
                  <a:lnTo>
                    <a:pt x="35953" y="91698"/>
                  </a:lnTo>
                  <a:lnTo>
                    <a:pt x="31284" y="96226"/>
                  </a:lnTo>
                  <a:lnTo>
                    <a:pt x="29416" y="99622"/>
                  </a:lnTo>
                  <a:lnTo>
                    <a:pt x="26147" y="104150"/>
                  </a:lnTo>
                  <a:lnTo>
                    <a:pt x="21478" y="112075"/>
                  </a:lnTo>
                  <a:lnTo>
                    <a:pt x="16342" y="116603"/>
                  </a:lnTo>
                  <a:lnTo>
                    <a:pt x="11673" y="120000"/>
                  </a:lnTo>
                  <a:lnTo>
                    <a:pt x="5136" y="120000"/>
                  </a:lnTo>
                  <a:lnTo>
                    <a:pt x="1400" y="120000"/>
                  </a:lnTo>
                  <a:lnTo>
                    <a:pt x="0" y="116603"/>
                  </a:lnTo>
                  <a:lnTo>
                    <a:pt x="1400" y="120000"/>
                  </a:lnTo>
                  <a:lnTo>
                    <a:pt x="5136" y="120000"/>
                  </a:lnTo>
                  <a:lnTo>
                    <a:pt x="11673" y="120000"/>
                  </a:lnTo>
                  <a:lnTo>
                    <a:pt x="16342" y="116603"/>
                  </a:lnTo>
                  <a:lnTo>
                    <a:pt x="21478" y="107547"/>
                  </a:lnTo>
                  <a:lnTo>
                    <a:pt x="24747" y="104150"/>
                  </a:lnTo>
                  <a:lnTo>
                    <a:pt x="28015" y="99622"/>
                  </a:lnTo>
                  <a:lnTo>
                    <a:pt x="31284" y="96226"/>
                  </a:lnTo>
                  <a:lnTo>
                    <a:pt x="37821" y="91698"/>
                  </a:lnTo>
                  <a:lnTo>
                    <a:pt x="50894" y="83773"/>
                  </a:lnTo>
                  <a:lnTo>
                    <a:pt x="67237" y="75849"/>
                  </a:lnTo>
                  <a:lnTo>
                    <a:pt x="78910" y="67924"/>
                  </a:lnTo>
                  <a:lnTo>
                    <a:pt x="84046" y="64528"/>
                  </a:lnTo>
                  <a:lnTo>
                    <a:pt x="87315" y="60000"/>
                  </a:lnTo>
                  <a:lnTo>
                    <a:pt x="88715" y="52075"/>
                  </a:lnTo>
                  <a:lnTo>
                    <a:pt x="90583" y="44150"/>
                  </a:lnTo>
                  <a:lnTo>
                    <a:pt x="90583" y="36226"/>
                  </a:lnTo>
                  <a:lnTo>
                    <a:pt x="90583" y="32830"/>
                  </a:lnTo>
                  <a:lnTo>
                    <a:pt x="90583" y="32830"/>
                  </a:lnTo>
                  <a:lnTo>
                    <a:pt x="95252" y="23773"/>
                  </a:lnTo>
                  <a:lnTo>
                    <a:pt x="100389" y="20377"/>
                  </a:lnTo>
                  <a:lnTo>
                    <a:pt x="105058" y="15849"/>
                  </a:lnTo>
                  <a:lnTo>
                    <a:pt x="110194" y="15849"/>
                  </a:lnTo>
                  <a:lnTo>
                    <a:pt x="113463" y="12452"/>
                  </a:lnTo>
                  <a:lnTo>
                    <a:pt x="116731" y="7924"/>
                  </a:lnTo>
                  <a:lnTo>
                    <a:pt x="120000" y="4528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18599" y="7924"/>
                  </a:lnTo>
                  <a:lnTo>
                    <a:pt x="115330" y="12452"/>
                  </a:lnTo>
                  <a:lnTo>
                    <a:pt x="110194" y="15849"/>
                  </a:lnTo>
                  <a:lnTo>
                    <a:pt x="106926" y="158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3678237" y="2151061"/>
              <a:ext cx="212724" cy="206374"/>
            </a:xfrm>
            <a:custGeom>
              <a:pathLst>
                <a:path extrusionOk="0" h="120000" w="120000">
                  <a:moveTo>
                    <a:pt x="94153" y="110000"/>
                  </a:moveTo>
                  <a:lnTo>
                    <a:pt x="90461" y="103000"/>
                  </a:lnTo>
                  <a:lnTo>
                    <a:pt x="84000" y="96000"/>
                  </a:lnTo>
                  <a:lnTo>
                    <a:pt x="81230" y="96000"/>
                  </a:lnTo>
                  <a:lnTo>
                    <a:pt x="74769" y="96000"/>
                  </a:lnTo>
                  <a:lnTo>
                    <a:pt x="71076" y="96000"/>
                  </a:lnTo>
                  <a:lnTo>
                    <a:pt x="68307" y="96000"/>
                  </a:lnTo>
                  <a:lnTo>
                    <a:pt x="64615" y="96000"/>
                  </a:lnTo>
                  <a:lnTo>
                    <a:pt x="64615" y="89000"/>
                  </a:lnTo>
                  <a:lnTo>
                    <a:pt x="61846" y="78000"/>
                  </a:lnTo>
                  <a:lnTo>
                    <a:pt x="55384" y="71000"/>
                  </a:lnTo>
                  <a:lnTo>
                    <a:pt x="51692" y="64000"/>
                  </a:lnTo>
                  <a:lnTo>
                    <a:pt x="45230" y="57000"/>
                  </a:lnTo>
                  <a:lnTo>
                    <a:pt x="42461" y="53000"/>
                  </a:lnTo>
                  <a:lnTo>
                    <a:pt x="38769" y="53000"/>
                  </a:lnTo>
                  <a:lnTo>
                    <a:pt x="36000" y="43000"/>
                  </a:lnTo>
                  <a:lnTo>
                    <a:pt x="36000" y="32000"/>
                  </a:lnTo>
                  <a:lnTo>
                    <a:pt x="32307" y="25000"/>
                  </a:lnTo>
                  <a:lnTo>
                    <a:pt x="29538" y="22000"/>
                  </a:lnTo>
                  <a:lnTo>
                    <a:pt x="29538" y="22000"/>
                  </a:lnTo>
                  <a:lnTo>
                    <a:pt x="25846" y="11000"/>
                  </a:lnTo>
                  <a:lnTo>
                    <a:pt x="19384" y="4000"/>
                  </a:lnTo>
                  <a:lnTo>
                    <a:pt x="9230" y="0"/>
                  </a:lnTo>
                  <a:lnTo>
                    <a:pt x="0" y="0"/>
                  </a:lnTo>
                  <a:lnTo>
                    <a:pt x="9230" y="0"/>
                  </a:lnTo>
                  <a:lnTo>
                    <a:pt x="19384" y="4000"/>
                  </a:lnTo>
                  <a:lnTo>
                    <a:pt x="25846" y="11000"/>
                  </a:lnTo>
                  <a:lnTo>
                    <a:pt x="29538" y="22000"/>
                  </a:lnTo>
                  <a:lnTo>
                    <a:pt x="29538" y="22000"/>
                  </a:lnTo>
                  <a:lnTo>
                    <a:pt x="32307" y="25000"/>
                  </a:lnTo>
                  <a:lnTo>
                    <a:pt x="36000" y="32000"/>
                  </a:lnTo>
                  <a:lnTo>
                    <a:pt x="38769" y="43000"/>
                  </a:lnTo>
                  <a:lnTo>
                    <a:pt x="38769" y="53000"/>
                  </a:lnTo>
                  <a:lnTo>
                    <a:pt x="42461" y="53000"/>
                  </a:lnTo>
                  <a:lnTo>
                    <a:pt x="45230" y="57000"/>
                  </a:lnTo>
                  <a:lnTo>
                    <a:pt x="51692" y="64000"/>
                  </a:lnTo>
                  <a:lnTo>
                    <a:pt x="55384" y="71000"/>
                  </a:lnTo>
                  <a:lnTo>
                    <a:pt x="61846" y="78000"/>
                  </a:lnTo>
                  <a:lnTo>
                    <a:pt x="64615" y="89000"/>
                  </a:lnTo>
                  <a:lnTo>
                    <a:pt x="68307" y="96000"/>
                  </a:lnTo>
                  <a:lnTo>
                    <a:pt x="68307" y="96000"/>
                  </a:lnTo>
                  <a:lnTo>
                    <a:pt x="71076" y="96000"/>
                  </a:lnTo>
                  <a:lnTo>
                    <a:pt x="74769" y="96000"/>
                  </a:lnTo>
                  <a:lnTo>
                    <a:pt x="81230" y="96000"/>
                  </a:lnTo>
                  <a:lnTo>
                    <a:pt x="87692" y="96000"/>
                  </a:lnTo>
                  <a:lnTo>
                    <a:pt x="90461" y="103000"/>
                  </a:lnTo>
                  <a:lnTo>
                    <a:pt x="94153" y="110000"/>
                  </a:lnTo>
                  <a:lnTo>
                    <a:pt x="96923" y="110000"/>
                  </a:lnTo>
                  <a:lnTo>
                    <a:pt x="96923" y="113000"/>
                  </a:lnTo>
                  <a:lnTo>
                    <a:pt x="96923" y="117000"/>
                  </a:lnTo>
                  <a:lnTo>
                    <a:pt x="100615" y="120000"/>
                  </a:lnTo>
                  <a:lnTo>
                    <a:pt x="107076" y="120000"/>
                  </a:lnTo>
                  <a:lnTo>
                    <a:pt x="113538" y="117000"/>
                  </a:lnTo>
                  <a:lnTo>
                    <a:pt x="120000" y="113000"/>
                  </a:lnTo>
                  <a:lnTo>
                    <a:pt x="120000" y="113000"/>
                  </a:lnTo>
                  <a:lnTo>
                    <a:pt x="120000" y="113000"/>
                  </a:lnTo>
                  <a:lnTo>
                    <a:pt x="113538" y="120000"/>
                  </a:lnTo>
                  <a:lnTo>
                    <a:pt x="107076" y="120000"/>
                  </a:lnTo>
                  <a:lnTo>
                    <a:pt x="100615" y="120000"/>
                  </a:lnTo>
                  <a:lnTo>
                    <a:pt x="96923" y="117000"/>
                  </a:lnTo>
                  <a:lnTo>
                    <a:pt x="96923" y="113000"/>
                  </a:lnTo>
                  <a:lnTo>
                    <a:pt x="94153" y="110000"/>
                  </a:lnTo>
                  <a:lnTo>
                    <a:pt x="94153" y="11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3943350" y="2290761"/>
              <a:ext cx="4762" cy="126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6000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0000" y="6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811587" y="2792411"/>
              <a:ext cx="63500" cy="77787"/>
            </a:xfrm>
            <a:custGeom>
              <a:pathLst>
                <a:path extrusionOk="0" h="120000" w="120000">
                  <a:moveTo>
                    <a:pt x="0" y="36521"/>
                  </a:moveTo>
                  <a:lnTo>
                    <a:pt x="21538" y="46956"/>
                  </a:lnTo>
                  <a:lnTo>
                    <a:pt x="30769" y="65217"/>
                  </a:lnTo>
                  <a:lnTo>
                    <a:pt x="43076" y="73043"/>
                  </a:lnTo>
                  <a:lnTo>
                    <a:pt x="52307" y="83478"/>
                  </a:lnTo>
                  <a:lnTo>
                    <a:pt x="52307" y="91304"/>
                  </a:lnTo>
                  <a:lnTo>
                    <a:pt x="52307" y="91304"/>
                  </a:lnTo>
                  <a:lnTo>
                    <a:pt x="52307" y="101739"/>
                  </a:lnTo>
                  <a:lnTo>
                    <a:pt x="52307" y="109565"/>
                  </a:lnTo>
                  <a:lnTo>
                    <a:pt x="64615" y="120000"/>
                  </a:lnTo>
                  <a:lnTo>
                    <a:pt x="64615" y="120000"/>
                  </a:lnTo>
                  <a:lnTo>
                    <a:pt x="86153" y="120000"/>
                  </a:lnTo>
                  <a:lnTo>
                    <a:pt x="107692" y="109565"/>
                  </a:lnTo>
                  <a:lnTo>
                    <a:pt x="107692" y="101739"/>
                  </a:lnTo>
                  <a:lnTo>
                    <a:pt x="120000" y="83478"/>
                  </a:lnTo>
                  <a:lnTo>
                    <a:pt x="107692" y="73043"/>
                  </a:lnTo>
                  <a:lnTo>
                    <a:pt x="107692" y="54782"/>
                  </a:lnTo>
                  <a:lnTo>
                    <a:pt x="107692" y="46956"/>
                  </a:lnTo>
                  <a:lnTo>
                    <a:pt x="120000" y="36521"/>
                  </a:lnTo>
                  <a:lnTo>
                    <a:pt x="107692" y="36521"/>
                  </a:lnTo>
                  <a:lnTo>
                    <a:pt x="98461" y="26086"/>
                  </a:lnTo>
                  <a:lnTo>
                    <a:pt x="86153" y="18260"/>
                  </a:lnTo>
                  <a:lnTo>
                    <a:pt x="73846" y="7826"/>
                  </a:lnTo>
                  <a:lnTo>
                    <a:pt x="52307" y="7826"/>
                  </a:lnTo>
                  <a:lnTo>
                    <a:pt x="43076" y="7826"/>
                  </a:lnTo>
                  <a:lnTo>
                    <a:pt x="21538" y="0"/>
                  </a:lnTo>
                  <a:lnTo>
                    <a:pt x="21538" y="0"/>
                  </a:lnTo>
                  <a:lnTo>
                    <a:pt x="21538" y="0"/>
                  </a:lnTo>
                  <a:lnTo>
                    <a:pt x="9230" y="7826"/>
                  </a:lnTo>
                  <a:lnTo>
                    <a:pt x="0" y="18260"/>
                  </a:lnTo>
                  <a:lnTo>
                    <a:pt x="0" y="3652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833812" y="2568575"/>
              <a:ext cx="246062" cy="223837"/>
            </a:xfrm>
            <a:custGeom>
              <a:pathLst>
                <a:path extrusionOk="0" h="120000" w="120000">
                  <a:moveTo>
                    <a:pt x="92185" y="45230"/>
                  </a:moveTo>
                  <a:lnTo>
                    <a:pt x="89801" y="48000"/>
                  </a:lnTo>
                  <a:lnTo>
                    <a:pt x="86622" y="54461"/>
                  </a:lnTo>
                  <a:lnTo>
                    <a:pt x="84238" y="58153"/>
                  </a:lnTo>
                  <a:lnTo>
                    <a:pt x="78675" y="64615"/>
                  </a:lnTo>
                  <a:lnTo>
                    <a:pt x="73112" y="71076"/>
                  </a:lnTo>
                  <a:lnTo>
                    <a:pt x="66754" y="77538"/>
                  </a:lnTo>
                  <a:lnTo>
                    <a:pt x="61192" y="81230"/>
                  </a:lnTo>
                  <a:lnTo>
                    <a:pt x="58807" y="84000"/>
                  </a:lnTo>
                  <a:lnTo>
                    <a:pt x="53245" y="87692"/>
                  </a:lnTo>
                  <a:lnTo>
                    <a:pt x="53245" y="87692"/>
                  </a:lnTo>
                  <a:lnTo>
                    <a:pt x="33377" y="87692"/>
                  </a:lnTo>
                  <a:lnTo>
                    <a:pt x="16688" y="94153"/>
                  </a:lnTo>
                  <a:lnTo>
                    <a:pt x="2384" y="103384"/>
                  </a:lnTo>
                  <a:lnTo>
                    <a:pt x="0" y="109846"/>
                  </a:lnTo>
                  <a:lnTo>
                    <a:pt x="11125" y="116307"/>
                  </a:lnTo>
                  <a:lnTo>
                    <a:pt x="16688" y="109846"/>
                  </a:lnTo>
                  <a:lnTo>
                    <a:pt x="30993" y="107076"/>
                  </a:lnTo>
                  <a:lnTo>
                    <a:pt x="47682" y="103384"/>
                  </a:lnTo>
                  <a:lnTo>
                    <a:pt x="50066" y="116307"/>
                  </a:lnTo>
                  <a:lnTo>
                    <a:pt x="50066" y="116307"/>
                  </a:lnTo>
                  <a:lnTo>
                    <a:pt x="53245" y="116307"/>
                  </a:lnTo>
                  <a:lnTo>
                    <a:pt x="55629" y="120000"/>
                  </a:lnTo>
                  <a:lnTo>
                    <a:pt x="61192" y="116307"/>
                  </a:lnTo>
                  <a:lnTo>
                    <a:pt x="64370" y="113538"/>
                  </a:lnTo>
                  <a:lnTo>
                    <a:pt x="66754" y="109846"/>
                  </a:lnTo>
                  <a:lnTo>
                    <a:pt x="69933" y="107076"/>
                  </a:lnTo>
                  <a:lnTo>
                    <a:pt x="69933" y="107076"/>
                  </a:lnTo>
                  <a:lnTo>
                    <a:pt x="84238" y="103384"/>
                  </a:lnTo>
                  <a:lnTo>
                    <a:pt x="84238" y="103384"/>
                  </a:lnTo>
                  <a:lnTo>
                    <a:pt x="86622" y="100615"/>
                  </a:lnTo>
                  <a:lnTo>
                    <a:pt x="92185" y="96923"/>
                  </a:lnTo>
                  <a:lnTo>
                    <a:pt x="97748" y="90461"/>
                  </a:lnTo>
                  <a:lnTo>
                    <a:pt x="100927" y="87692"/>
                  </a:lnTo>
                  <a:lnTo>
                    <a:pt x="103311" y="84000"/>
                  </a:lnTo>
                  <a:lnTo>
                    <a:pt x="106490" y="81230"/>
                  </a:lnTo>
                  <a:lnTo>
                    <a:pt x="108874" y="77538"/>
                  </a:lnTo>
                  <a:lnTo>
                    <a:pt x="112052" y="71076"/>
                  </a:lnTo>
                  <a:lnTo>
                    <a:pt x="114437" y="64615"/>
                  </a:lnTo>
                  <a:lnTo>
                    <a:pt x="114437" y="58153"/>
                  </a:lnTo>
                  <a:lnTo>
                    <a:pt x="114437" y="54461"/>
                  </a:lnTo>
                  <a:lnTo>
                    <a:pt x="114437" y="48000"/>
                  </a:lnTo>
                  <a:lnTo>
                    <a:pt x="114437" y="45230"/>
                  </a:lnTo>
                  <a:lnTo>
                    <a:pt x="114437" y="41538"/>
                  </a:lnTo>
                  <a:lnTo>
                    <a:pt x="114437" y="41538"/>
                  </a:lnTo>
                  <a:lnTo>
                    <a:pt x="117615" y="38769"/>
                  </a:lnTo>
                  <a:lnTo>
                    <a:pt x="117615" y="35076"/>
                  </a:lnTo>
                  <a:lnTo>
                    <a:pt x="120000" y="28615"/>
                  </a:lnTo>
                  <a:lnTo>
                    <a:pt x="120000" y="22153"/>
                  </a:lnTo>
                  <a:lnTo>
                    <a:pt x="120000" y="15692"/>
                  </a:lnTo>
                  <a:lnTo>
                    <a:pt x="117615" y="9230"/>
                  </a:lnTo>
                  <a:lnTo>
                    <a:pt x="117615" y="2769"/>
                  </a:lnTo>
                  <a:lnTo>
                    <a:pt x="117615" y="0"/>
                  </a:lnTo>
                  <a:lnTo>
                    <a:pt x="114437" y="0"/>
                  </a:lnTo>
                  <a:lnTo>
                    <a:pt x="108874" y="2769"/>
                  </a:lnTo>
                  <a:lnTo>
                    <a:pt x="103311" y="6461"/>
                  </a:lnTo>
                  <a:lnTo>
                    <a:pt x="100927" y="9230"/>
                  </a:lnTo>
                  <a:lnTo>
                    <a:pt x="95364" y="19384"/>
                  </a:lnTo>
                  <a:lnTo>
                    <a:pt x="95364" y="28615"/>
                  </a:lnTo>
                  <a:lnTo>
                    <a:pt x="95364" y="35076"/>
                  </a:lnTo>
                  <a:lnTo>
                    <a:pt x="92185" y="41538"/>
                  </a:lnTo>
                  <a:lnTo>
                    <a:pt x="92185" y="4523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3863975" y="2779711"/>
              <a:ext cx="44450" cy="28575"/>
            </a:xfrm>
            <a:custGeom>
              <a:pathLst>
                <a:path extrusionOk="0" h="120000" w="120000">
                  <a:moveTo>
                    <a:pt x="119999" y="21176"/>
                  </a:moveTo>
                  <a:lnTo>
                    <a:pt x="42857" y="0"/>
                  </a:lnTo>
                  <a:lnTo>
                    <a:pt x="0" y="70588"/>
                  </a:lnTo>
                  <a:lnTo>
                    <a:pt x="42857" y="120000"/>
                  </a:lnTo>
                  <a:lnTo>
                    <a:pt x="89999" y="70588"/>
                  </a:lnTo>
                  <a:lnTo>
                    <a:pt x="119999" y="211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035425" y="2435225"/>
              <a:ext cx="131761" cy="107949"/>
            </a:xfrm>
            <a:custGeom>
              <a:pathLst>
                <a:path extrusionOk="0" h="120000" w="120000">
                  <a:moveTo>
                    <a:pt x="5925" y="100952"/>
                  </a:moveTo>
                  <a:lnTo>
                    <a:pt x="0" y="106666"/>
                  </a:lnTo>
                  <a:lnTo>
                    <a:pt x="0" y="106666"/>
                  </a:lnTo>
                  <a:lnTo>
                    <a:pt x="0" y="114285"/>
                  </a:lnTo>
                  <a:lnTo>
                    <a:pt x="5925" y="114285"/>
                  </a:lnTo>
                  <a:lnTo>
                    <a:pt x="16296" y="114285"/>
                  </a:lnTo>
                  <a:lnTo>
                    <a:pt x="26666" y="114285"/>
                  </a:lnTo>
                  <a:lnTo>
                    <a:pt x="37037" y="114285"/>
                  </a:lnTo>
                  <a:lnTo>
                    <a:pt x="47407" y="114285"/>
                  </a:lnTo>
                  <a:lnTo>
                    <a:pt x="51851" y="114285"/>
                  </a:lnTo>
                  <a:lnTo>
                    <a:pt x="62222" y="120000"/>
                  </a:lnTo>
                  <a:lnTo>
                    <a:pt x="74074" y="120000"/>
                  </a:lnTo>
                  <a:lnTo>
                    <a:pt x="78518" y="114285"/>
                  </a:lnTo>
                  <a:lnTo>
                    <a:pt x="78518" y="106666"/>
                  </a:lnTo>
                  <a:lnTo>
                    <a:pt x="84444" y="100952"/>
                  </a:lnTo>
                  <a:lnTo>
                    <a:pt x="94814" y="87619"/>
                  </a:lnTo>
                  <a:lnTo>
                    <a:pt x="94814" y="87619"/>
                  </a:lnTo>
                  <a:lnTo>
                    <a:pt x="99259" y="87619"/>
                  </a:lnTo>
                  <a:lnTo>
                    <a:pt x="109629" y="80000"/>
                  </a:lnTo>
                  <a:lnTo>
                    <a:pt x="115555" y="74285"/>
                  </a:lnTo>
                  <a:lnTo>
                    <a:pt x="120000" y="66666"/>
                  </a:lnTo>
                  <a:lnTo>
                    <a:pt x="120000" y="66666"/>
                  </a:lnTo>
                  <a:lnTo>
                    <a:pt x="120000" y="60952"/>
                  </a:lnTo>
                  <a:lnTo>
                    <a:pt x="120000" y="60952"/>
                  </a:lnTo>
                  <a:lnTo>
                    <a:pt x="120000" y="47619"/>
                  </a:lnTo>
                  <a:lnTo>
                    <a:pt x="120000" y="47619"/>
                  </a:lnTo>
                  <a:lnTo>
                    <a:pt x="120000" y="40000"/>
                  </a:lnTo>
                  <a:lnTo>
                    <a:pt x="109629" y="47619"/>
                  </a:lnTo>
                  <a:lnTo>
                    <a:pt x="105185" y="53333"/>
                  </a:lnTo>
                  <a:lnTo>
                    <a:pt x="99259" y="53333"/>
                  </a:lnTo>
                  <a:lnTo>
                    <a:pt x="94814" y="53333"/>
                  </a:lnTo>
                  <a:lnTo>
                    <a:pt x="88888" y="47619"/>
                  </a:lnTo>
                  <a:lnTo>
                    <a:pt x="78518" y="40000"/>
                  </a:lnTo>
                  <a:lnTo>
                    <a:pt x="68148" y="34285"/>
                  </a:lnTo>
                  <a:lnTo>
                    <a:pt x="62222" y="26666"/>
                  </a:lnTo>
                  <a:lnTo>
                    <a:pt x="57777" y="13333"/>
                  </a:lnTo>
                  <a:lnTo>
                    <a:pt x="57777" y="13333"/>
                  </a:lnTo>
                  <a:lnTo>
                    <a:pt x="51851" y="7619"/>
                  </a:lnTo>
                  <a:lnTo>
                    <a:pt x="47407" y="0"/>
                  </a:lnTo>
                  <a:lnTo>
                    <a:pt x="41481" y="0"/>
                  </a:lnTo>
                  <a:lnTo>
                    <a:pt x="37037" y="7619"/>
                  </a:lnTo>
                  <a:lnTo>
                    <a:pt x="37037" y="26666"/>
                  </a:lnTo>
                  <a:lnTo>
                    <a:pt x="31111" y="40000"/>
                  </a:lnTo>
                  <a:lnTo>
                    <a:pt x="31111" y="53333"/>
                  </a:lnTo>
                  <a:lnTo>
                    <a:pt x="26666" y="60952"/>
                  </a:lnTo>
                  <a:lnTo>
                    <a:pt x="20740" y="74285"/>
                  </a:lnTo>
                  <a:lnTo>
                    <a:pt x="16296" y="87619"/>
                  </a:lnTo>
                  <a:lnTo>
                    <a:pt x="10370" y="93333"/>
                  </a:lnTo>
                  <a:lnTo>
                    <a:pt x="5925" y="10095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049337" y="2609850"/>
              <a:ext cx="23812" cy="19049"/>
            </a:xfrm>
            <a:custGeom>
              <a:pathLst>
                <a:path extrusionOk="0" h="120000" w="120000">
                  <a:moveTo>
                    <a:pt x="119999" y="76363"/>
                  </a:moveTo>
                  <a:lnTo>
                    <a:pt x="85714" y="43636"/>
                  </a:lnTo>
                  <a:lnTo>
                    <a:pt x="85714" y="43636"/>
                  </a:lnTo>
                  <a:lnTo>
                    <a:pt x="59999" y="0"/>
                  </a:lnTo>
                  <a:lnTo>
                    <a:pt x="25714" y="43636"/>
                  </a:lnTo>
                  <a:lnTo>
                    <a:pt x="25714" y="43636"/>
                  </a:lnTo>
                  <a:lnTo>
                    <a:pt x="25714" y="43636"/>
                  </a:lnTo>
                  <a:lnTo>
                    <a:pt x="0" y="76363"/>
                  </a:lnTo>
                  <a:lnTo>
                    <a:pt x="25714" y="120000"/>
                  </a:lnTo>
                  <a:lnTo>
                    <a:pt x="25714" y="120000"/>
                  </a:lnTo>
                  <a:lnTo>
                    <a:pt x="59999" y="120000"/>
                  </a:lnTo>
                  <a:lnTo>
                    <a:pt x="85714" y="120000"/>
                  </a:lnTo>
                  <a:lnTo>
                    <a:pt x="119999" y="76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268412" y="2657475"/>
              <a:ext cx="68262" cy="42861"/>
            </a:xfrm>
            <a:custGeom>
              <a:pathLst>
                <a:path extrusionOk="0" h="120000" w="120000">
                  <a:moveTo>
                    <a:pt x="108571" y="0"/>
                  </a:moveTo>
                  <a:lnTo>
                    <a:pt x="108571" y="0"/>
                  </a:lnTo>
                  <a:lnTo>
                    <a:pt x="100000" y="0"/>
                  </a:lnTo>
                  <a:lnTo>
                    <a:pt x="88571" y="19200"/>
                  </a:lnTo>
                  <a:lnTo>
                    <a:pt x="80000" y="19200"/>
                  </a:lnTo>
                  <a:lnTo>
                    <a:pt x="60000" y="19200"/>
                  </a:lnTo>
                  <a:lnTo>
                    <a:pt x="40000" y="19200"/>
                  </a:lnTo>
                  <a:lnTo>
                    <a:pt x="28571" y="19200"/>
                  </a:lnTo>
                  <a:lnTo>
                    <a:pt x="20000" y="19200"/>
                  </a:lnTo>
                  <a:lnTo>
                    <a:pt x="0" y="19200"/>
                  </a:lnTo>
                  <a:lnTo>
                    <a:pt x="0" y="19200"/>
                  </a:lnTo>
                  <a:lnTo>
                    <a:pt x="0" y="33600"/>
                  </a:lnTo>
                  <a:lnTo>
                    <a:pt x="0" y="52800"/>
                  </a:lnTo>
                  <a:lnTo>
                    <a:pt x="60000" y="67200"/>
                  </a:lnTo>
                  <a:lnTo>
                    <a:pt x="60000" y="86400"/>
                  </a:lnTo>
                  <a:lnTo>
                    <a:pt x="68571" y="86400"/>
                  </a:lnTo>
                  <a:lnTo>
                    <a:pt x="68571" y="105600"/>
                  </a:lnTo>
                  <a:lnTo>
                    <a:pt x="80000" y="120000"/>
                  </a:lnTo>
                  <a:lnTo>
                    <a:pt x="88571" y="105600"/>
                  </a:lnTo>
                  <a:lnTo>
                    <a:pt x="108571" y="105600"/>
                  </a:lnTo>
                  <a:lnTo>
                    <a:pt x="108571" y="86400"/>
                  </a:lnTo>
                  <a:lnTo>
                    <a:pt x="108571" y="67200"/>
                  </a:lnTo>
                  <a:lnTo>
                    <a:pt x="108571" y="52800"/>
                  </a:lnTo>
                  <a:lnTo>
                    <a:pt x="108571" y="52800"/>
                  </a:lnTo>
                  <a:lnTo>
                    <a:pt x="120000" y="19200"/>
                  </a:lnTo>
                  <a:lnTo>
                    <a:pt x="120000" y="1920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0857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182687" y="2562225"/>
              <a:ext cx="33336" cy="71436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0000" y="111428"/>
                  </a:lnTo>
                  <a:lnTo>
                    <a:pt x="80000" y="111428"/>
                  </a:lnTo>
                  <a:lnTo>
                    <a:pt x="97142" y="100000"/>
                  </a:lnTo>
                  <a:lnTo>
                    <a:pt x="120000" y="100000"/>
                  </a:lnTo>
                  <a:lnTo>
                    <a:pt x="120000" y="60000"/>
                  </a:lnTo>
                  <a:lnTo>
                    <a:pt x="97142" y="60000"/>
                  </a:lnTo>
                  <a:lnTo>
                    <a:pt x="120000" y="51428"/>
                  </a:lnTo>
                  <a:lnTo>
                    <a:pt x="120000" y="51428"/>
                  </a:lnTo>
                  <a:lnTo>
                    <a:pt x="120000" y="40000"/>
                  </a:lnTo>
                  <a:lnTo>
                    <a:pt x="120000" y="31428"/>
                  </a:lnTo>
                  <a:lnTo>
                    <a:pt x="97142" y="11428"/>
                  </a:lnTo>
                  <a:lnTo>
                    <a:pt x="80000" y="0"/>
                  </a:lnTo>
                  <a:lnTo>
                    <a:pt x="80000" y="11428"/>
                  </a:lnTo>
                  <a:lnTo>
                    <a:pt x="57142" y="11428"/>
                  </a:lnTo>
                  <a:lnTo>
                    <a:pt x="40000" y="20000"/>
                  </a:lnTo>
                  <a:lnTo>
                    <a:pt x="17142" y="20000"/>
                  </a:lnTo>
                  <a:lnTo>
                    <a:pt x="17142" y="20000"/>
                  </a:lnTo>
                  <a:lnTo>
                    <a:pt x="0" y="11428"/>
                  </a:lnTo>
                  <a:lnTo>
                    <a:pt x="0" y="20000"/>
                  </a:lnTo>
                  <a:lnTo>
                    <a:pt x="0" y="31428"/>
                  </a:lnTo>
                  <a:lnTo>
                    <a:pt x="0" y="40000"/>
                  </a:lnTo>
                  <a:lnTo>
                    <a:pt x="0" y="6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187450" y="2501900"/>
              <a:ext cx="28575" cy="55561"/>
            </a:xfrm>
            <a:custGeom>
              <a:pathLst>
                <a:path extrusionOk="0" h="120000" w="120000">
                  <a:moveTo>
                    <a:pt x="46666" y="90000"/>
                  </a:moveTo>
                  <a:lnTo>
                    <a:pt x="93333" y="120000"/>
                  </a:lnTo>
                  <a:lnTo>
                    <a:pt x="93333" y="105000"/>
                  </a:lnTo>
                  <a:lnTo>
                    <a:pt x="93333" y="90000"/>
                  </a:lnTo>
                  <a:lnTo>
                    <a:pt x="120000" y="78750"/>
                  </a:lnTo>
                  <a:lnTo>
                    <a:pt x="120000" y="78750"/>
                  </a:lnTo>
                  <a:lnTo>
                    <a:pt x="120000" y="63750"/>
                  </a:lnTo>
                  <a:lnTo>
                    <a:pt x="120000" y="52500"/>
                  </a:lnTo>
                  <a:lnTo>
                    <a:pt x="120000" y="37500"/>
                  </a:lnTo>
                  <a:lnTo>
                    <a:pt x="93333" y="26250"/>
                  </a:lnTo>
                  <a:lnTo>
                    <a:pt x="73333" y="0"/>
                  </a:lnTo>
                  <a:lnTo>
                    <a:pt x="46666" y="11250"/>
                  </a:lnTo>
                  <a:lnTo>
                    <a:pt x="46666" y="11250"/>
                  </a:lnTo>
                  <a:lnTo>
                    <a:pt x="26666" y="11250"/>
                  </a:lnTo>
                  <a:lnTo>
                    <a:pt x="26666" y="26250"/>
                  </a:lnTo>
                  <a:lnTo>
                    <a:pt x="0" y="37500"/>
                  </a:lnTo>
                  <a:lnTo>
                    <a:pt x="0" y="37500"/>
                  </a:lnTo>
                  <a:lnTo>
                    <a:pt x="26666" y="63750"/>
                  </a:lnTo>
                  <a:lnTo>
                    <a:pt x="26666" y="78750"/>
                  </a:lnTo>
                  <a:lnTo>
                    <a:pt x="46666" y="9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762000" y="2055811"/>
              <a:ext cx="125412" cy="157162"/>
            </a:xfrm>
            <a:custGeom>
              <a:pathLst>
                <a:path extrusionOk="0" h="120000" w="120000">
                  <a:moveTo>
                    <a:pt x="21818" y="78260"/>
                  </a:moveTo>
                  <a:lnTo>
                    <a:pt x="21818" y="78260"/>
                  </a:lnTo>
                  <a:lnTo>
                    <a:pt x="21818" y="87391"/>
                  </a:lnTo>
                  <a:lnTo>
                    <a:pt x="21818" y="92608"/>
                  </a:lnTo>
                  <a:lnTo>
                    <a:pt x="21818" y="101739"/>
                  </a:lnTo>
                  <a:lnTo>
                    <a:pt x="21818" y="101739"/>
                  </a:lnTo>
                  <a:lnTo>
                    <a:pt x="21818" y="105652"/>
                  </a:lnTo>
                  <a:lnTo>
                    <a:pt x="21818" y="110869"/>
                  </a:lnTo>
                  <a:lnTo>
                    <a:pt x="21818" y="110869"/>
                  </a:lnTo>
                  <a:lnTo>
                    <a:pt x="21818" y="114782"/>
                  </a:lnTo>
                  <a:lnTo>
                    <a:pt x="26493" y="120000"/>
                  </a:lnTo>
                  <a:lnTo>
                    <a:pt x="43636" y="120000"/>
                  </a:lnTo>
                  <a:lnTo>
                    <a:pt x="43636" y="120000"/>
                  </a:lnTo>
                  <a:lnTo>
                    <a:pt x="54545" y="114782"/>
                  </a:lnTo>
                  <a:lnTo>
                    <a:pt x="65454" y="110869"/>
                  </a:lnTo>
                  <a:lnTo>
                    <a:pt x="82597" y="105652"/>
                  </a:lnTo>
                  <a:lnTo>
                    <a:pt x="93506" y="101739"/>
                  </a:lnTo>
                  <a:lnTo>
                    <a:pt x="104415" y="96521"/>
                  </a:lnTo>
                  <a:lnTo>
                    <a:pt x="109090" y="87391"/>
                  </a:lnTo>
                  <a:lnTo>
                    <a:pt x="115324" y="78260"/>
                  </a:lnTo>
                  <a:lnTo>
                    <a:pt x="115324" y="73043"/>
                  </a:lnTo>
                  <a:lnTo>
                    <a:pt x="109090" y="69130"/>
                  </a:lnTo>
                  <a:lnTo>
                    <a:pt x="109090" y="60000"/>
                  </a:lnTo>
                  <a:lnTo>
                    <a:pt x="104415" y="54782"/>
                  </a:lnTo>
                  <a:lnTo>
                    <a:pt x="104415" y="45652"/>
                  </a:lnTo>
                  <a:lnTo>
                    <a:pt x="98181" y="45652"/>
                  </a:lnTo>
                  <a:lnTo>
                    <a:pt x="98181" y="45652"/>
                  </a:lnTo>
                  <a:lnTo>
                    <a:pt x="93506" y="45652"/>
                  </a:lnTo>
                  <a:lnTo>
                    <a:pt x="104415" y="45652"/>
                  </a:lnTo>
                  <a:lnTo>
                    <a:pt x="104415" y="45652"/>
                  </a:lnTo>
                  <a:lnTo>
                    <a:pt x="109090" y="45652"/>
                  </a:lnTo>
                  <a:lnTo>
                    <a:pt x="115324" y="41739"/>
                  </a:lnTo>
                  <a:lnTo>
                    <a:pt x="115324" y="41739"/>
                  </a:lnTo>
                  <a:lnTo>
                    <a:pt x="120000" y="32608"/>
                  </a:lnTo>
                  <a:lnTo>
                    <a:pt x="120000" y="23478"/>
                  </a:lnTo>
                  <a:lnTo>
                    <a:pt x="120000" y="18260"/>
                  </a:lnTo>
                  <a:lnTo>
                    <a:pt x="115324" y="14347"/>
                  </a:lnTo>
                  <a:lnTo>
                    <a:pt x="115324" y="9130"/>
                  </a:lnTo>
                  <a:lnTo>
                    <a:pt x="109090" y="5217"/>
                  </a:lnTo>
                  <a:lnTo>
                    <a:pt x="104415" y="5217"/>
                  </a:lnTo>
                  <a:lnTo>
                    <a:pt x="93506" y="5217"/>
                  </a:lnTo>
                  <a:lnTo>
                    <a:pt x="87272" y="5217"/>
                  </a:lnTo>
                  <a:lnTo>
                    <a:pt x="87272" y="5217"/>
                  </a:lnTo>
                  <a:lnTo>
                    <a:pt x="82597" y="5217"/>
                  </a:lnTo>
                  <a:lnTo>
                    <a:pt x="59220" y="0"/>
                  </a:lnTo>
                  <a:lnTo>
                    <a:pt x="48311" y="14347"/>
                  </a:lnTo>
                  <a:lnTo>
                    <a:pt x="48311" y="23478"/>
                  </a:lnTo>
                  <a:lnTo>
                    <a:pt x="48311" y="23478"/>
                  </a:lnTo>
                  <a:lnTo>
                    <a:pt x="48311" y="27391"/>
                  </a:lnTo>
                  <a:lnTo>
                    <a:pt x="43636" y="32608"/>
                  </a:lnTo>
                  <a:lnTo>
                    <a:pt x="37402" y="36521"/>
                  </a:lnTo>
                  <a:lnTo>
                    <a:pt x="32727" y="41739"/>
                  </a:lnTo>
                  <a:lnTo>
                    <a:pt x="10909" y="32608"/>
                  </a:lnTo>
                  <a:lnTo>
                    <a:pt x="0" y="36521"/>
                  </a:lnTo>
                  <a:lnTo>
                    <a:pt x="0" y="36521"/>
                  </a:lnTo>
                  <a:lnTo>
                    <a:pt x="0" y="41739"/>
                  </a:lnTo>
                  <a:lnTo>
                    <a:pt x="0" y="45652"/>
                  </a:lnTo>
                  <a:lnTo>
                    <a:pt x="0" y="50869"/>
                  </a:lnTo>
                  <a:lnTo>
                    <a:pt x="4675" y="50869"/>
                  </a:lnTo>
                  <a:lnTo>
                    <a:pt x="10909" y="50869"/>
                  </a:lnTo>
                  <a:lnTo>
                    <a:pt x="15584" y="54782"/>
                  </a:lnTo>
                  <a:lnTo>
                    <a:pt x="21818" y="63913"/>
                  </a:lnTo>
                  <a:lnTo>
                    <a:pt x="21818" y="78260"/>
                  </a:lnTo>
                  <a:close/>
                  <a:moveTo>
                    <a:pt x="87272" y="41739"/>
                  </a:moveTo>
                  <a:lnTo>
                    <a:pt x="87272" y="41739"/>
                  </a:lnTo>
                  <a:lnTo>
                    <a:pt x="87272" y="41739"/>
                  </a:lnTo>
                  <a:lnTo>
                    <a:pt x="87272" y="41739"/>
                  </a:lnTo>
                  <a:lnTo>
                    <a:pt x="87272" y="41739"/>
                  </a:lnTo>
                  <a:close/>
                  <a:moveTo>
                    <a:pt x="93506" y="41739"/>
                  </a:moveTo>
                  <a:lnTo>
                    <a:pt x="93506" y="41739"/>
                  </a:lnTo>
                  <a:lnTo>
                    <a:pt x="93506" y="41739"/>
                  </a:lnTo>
                  <a:lnTo>
                    <a:pt x="93506" y="41739"/>
                  </a:lnTo>
                  <a:lnTo>
                    <a:pt x="93506" y="4173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865187" y="1911350"/>
              <a:ext cx="184149" cy="361950"/>
            </a:xfrm>
            <a:custGeom>
              <a:pathLst>
                <a:path extrusionOk="0" h="120000" w="120000">
                  <a:moveTo>
                    <a:pt x="14867" y="33554"/>
                  </a:moveTo>
                  <a:lnTo>
                    <a:pt x="14867" y="33554"/>
                  </a:lnTo>
                  <a:lnTo>
                    <a:pt x="11681" y="35829"/>
                  </a:lnTo>
                  <a:lnTo>
                    <a:pt x="11681" y="37535"/>
                  </a:lnTo>
                  <a:lnTo>
                    <a:pt x="11681" y="39810"/>
                  </a:lnTo>
                  <a:lnTo>
                    <a:pt x="14867" y="42085"/>
                  </a:lnTo>
                  <a:lnTo>
                    <a:pt x="19115" y="42085"/>
                  </a:lnTo>
                  <a:lnTo>
                    <a:pt x="26548" y="46066"/>
                  </a:lnTo>
                  <a:lnTo>
                    <a:pt x="26548" y="47772"/>
                  </a:lnTo>
                  <a:lnTo>
                    <a:pt x="26548" y="50047"/>
                  </a:lnTo>
                  <a:lnTo>
                    <a:pt x="22300" y="51753"/>
                  </a:lnTo>
                  <a:lnTo>
                    <a:pt x="22300" y="54028"/>
                  </a:lnTo>
                  <a:lnTo>
                    <a:pt x="19115" y="55734"/>
                  </a:lnTo>
                  <a:lnTo>
                    <a:pt x="19115" y="58009"/>
                  </a:lnTo>
                  <a:lnTo>
                    <a:pt x="22300" y="59715"/>
                  </a:lnTo>
                  <a:lnTo>
                    <a:pt x="37168" y="55734"/>
                  </a:lnTo>
                  <a:lnTo>
                    <a:pt x="48849" y="55734"/>
                  </a:lnTo>
                  <a:lnTo>
                    <a:pt x="37168" y="61990"/>
                  </a:lnTo>
                  <a:lnTo>
                    <a:pt x="37168" y="67677"/>
                  </a:lnTo>
                  <a:lnTo>
                    <a:pt x="44601" y="67677"/>
                  </a:lnTo>
                  <a:lnTo>
                    <a:pt x="44601" y="75639"/>
                  </a:lnTo>
                  <a:lnTo>
                    <a:pt x="22300" y="75639"/>
                  </a:lnTo>
                  <a:lnTo>
                    <a:pt x="22300" y="84170"/>
                  </a:lnTo>
                  <a:lnTo>
                    <a:pt x="29734" y="84170"/>
                  </a:lnTo>
                  <a:lnTo>
                    <a:pt x="22300" y="92132"/>
                  </a:lnTo>
                  <a:lnTo>
                    <a:pt x="22300" y="92132"/>
                  </a:lnTo>
                  <a:lnTo>
                    <a:pt x="19115" y="93838"/>
                  </a:lnTo>
                  <a:lnTo>
                    <a:pt x="19115" y="96113"/>
                  </a:lnTo>
                  <a:lnTo>
                    <a:pt x="22300" y="96113"/>
                  </a:lnTo>
                  <a:lnTo>
                    <a:pt x="41415" y="97819"/>
                  </a:lnTo>
                  <a:lnTo>
                    <a:pt x="52035" y="96113"/>
                  </a:lnTo>
                  <a:lnTo>
                    <a:pt x="56283" y="96113"/>
                  </a:lnTo>
                  <a:lnTo>
                    <a:pt x="56283" y="96113"/>
                  </a:lnTo>
                  <a:lnTo>
                    <a:pt x="56283" y="97819"/>
                  </a:lnTo>
                  <a:lnTo>
                    <a:pt x="48849" y="100094"/>
                  </a:lnTo>
                  <a:lnTo>
                    <a:pt x="22300" y="105781"/>
                  </a:lnTo>
                  <a:lnTo>
                    <a:pt x="0" y="117725"/>
                  </a:lnTo>
                  <a:lnTo>
                    <a:pt x="11681" y="120000"/>
                  </a:lnTo>
                  <a:lnTo>
                    <a:pt x="29734" y="113744"/>
                  </a:lnTo>
                  <a:lnTo>
                    <a:pt x="41415" y="113744"/>
                  </a:lnTo>
                  <a:lnTo>
                    <a:pt x="63716" y="113744"/>
                  </a:lnTo>
                  <a:lnTo>
                    <a:pt x="93451" y="108056"/>
                  </a:lnTo>
                  <a:lnTo>
                    <a:pt x="120000" y="104075"/>
                  </a:lnTo>
                  <a:lnTo>
                    <a:pt x="108318" y="100094"/>
                  </a:lnTo>
                  <a:lnTo>
                    <a:pt x="108318" y="97819"/>
                  </a:lnTo>
                  <a:lnTo>
                    <a:pt x="112566" y="96113"/>
                  </a:lnTo>
                  <a:lnTo>
                    <a:pt x="112566" y="93838"/>
                  </a:lnTo>
                  <a:lnTo>
                    <a:pt x="112566" y="89857"/>
                  </a:lnTo>
                  <a:lnTo>
                    <a:pt x="112566" y="89857"/>
                  </a:lnTo>
                  <a:lnTo>
                    <a:pt x="108318" y="88151"/>
                  </a:lnTo>
                  <a:lnTo>
                    <a:pt x="105132" y="84170"/>
                  </a:lnTo>
                  <a:lnTo>
                    <a:pt x="100884" y="81895"/>
                  </a:lnTo>
                  <a:lnTo>
                    <a:pt x="97699" y="81895"/>
                  </a:lnTo>
                  <a:lnTo>
                    <a:pt x="97699" y="79620"/>
                  </a:lnTo>
                  <a:lnTo>
                    <a:pt x="93451" y="77914"/>
                  </a:lnTo>
                  <a:lnTo>
                    <a:pt x="93451" y="71658"/>
                  </a:lnTo>
                  <a:lnTo>
                    <a:pt x="90265" y="67677"/>
                  </a:lnTo>
                  <a:lnTo>
                    <a:pt x="82831" y="63696"/>
                  </a:lnTo>
                  <a:lnTo>
                    <a:pt x="75398" y="59715"/>
                  </a:lnTo>
                  <a:lnTo>
                    <a:pt x="75398" y="58009"/>
                  </a:lnTo>
                  <a:lnTo>
                    <a:pt x="71150" y="54028"/>
                  </a:lnTo>
                  <a:lnTo>
                    <a:pt x="71150" y="50047"/>
                  </a:lnTo>
                  <a:lnTo>
                    <a:pt x="66902" y="46066"/>
                  </a:lnTo>
                  <a:lnTo>
                    <a:pt x="63716" y="42085"/>
                  </a:lnTo>
                  <a:lnTo>
                    <a:pt x="63716" y="39810"/>
                  </a:lnTo>
                  <a:lnTo>
                    <a:pt x="52035" y="37535"/>
                  </a:lnTo>
                  <a:lnTo>
                    <a:pt x="63716" y="25592"/>
                  </a:lnTo>
                  <a:lnTo>
                    <a:pt x="59469" y="25592"/>
                  </a:lnTo>
                  <a:lnTo>
                    <a:pt x="59469" y="23886"/>
                  </a:lnTo>
                  <a:lnTo>
                    <a:pt x="59469" y="21611"/>
                  </a:lnTo>
                  <a:lnTo>
                    <a:pt x="56283" y="19905"/>
                  </a:lnTo>
                  <a:lnTo>
                    <a:pt x="52035" y="19905"/>
                  </a:lnTo>
                  <a:lnTo>
                    <a:pt x="48849" y="19905"/>
                  </a:lnTo>
                  <a:lnTo>
                    <a:pt x="48849" y="17630"/>
                  </a:lnTo>
                  <a:lnTo>
                    <a:pt x="37168" y="17630"/>
                  </a:lnTo>
                  <a:lnTo>
                    <a:pt x="37168" y="15924"/>
                  </a:lnTo>
                  <a:lnTo>
                    <a:pt x="37168" y="13649"/>
                  </a:lnTo>
                  <a:lnTo>
                    <a:pt x="37168" y="11943"/>
                  </a:lnTo>
                  <a:lnTo>
                    <a:pt x="37168" y="9668"/>
                  </a:lnTo>
                  <a:lnTo>
                    <a:pt x="41415" y="7962"/>
                  </a:lnTo>
                  <a:lnTo>
                    <a:pt x="44601" y="5687"/>
                  </a:lnTo>
                  <a:lnTo>
                    <a:pt x="44601" y="3981"/>
                  </a:lnTo>
                  <a:lnTo>
                    <a:pt x="44601" y="1706"/>
                  </a:lnTo>
                  <a:lnTo>
                    <a:pt x="44601" y="1706"/>
                  </a:lnTo>
                  <a:lnTo>
                    <a:pt x="41415" y="1706"/>
                  </a:lnTo>
                  <a:lnTo>
                    <a:pt x="37168" y="0"/>
                  </a:lnTo>
                  <a:lnTo>
                    <a:pt x="29734" y="0"/>
                  </a:lnTo>
                  <a:lnTo>
                    <a:pt x="26548" y="1706"/>
                  </a:lnTo>
                  <a:lnTo>
                    <a:pt x="14867" y="9668"/>
                  </a:lnTo>
                  <a:lnTo>
                    <a:pt x="14867" y="9668"/>
                  </a:lnTo>
                  <a:lnTo>
                    <a:pt x="19115" y="11943"/>
                  </a:lnTo>
                  <a:lnTo>
                    <a:pt x="19115" y="15924"/>
                  </a:lnTo>
                  <a:lnTo>
                    <a:pt x="14867" y="19905"/>
                  </a:lnTo>
                  <a:lnTo>
                    <a:pt x="14867" y="19905"/>
                  </a:lnTo>
                  <a:lnTo>
                    <a:pt x="11681" y="21611"/>
                  </a:lnTo>
                  <a:lnTo>
                    <a:pt x="7433" y="23886"/>
                  </a:lnTo>
                  <a:lnTo>
                    <a:pt x="4247" y="27867"/>
                  </a:lnTo>
                  <a:lnTo>
                    <a:pt x="4247" y="29573"/>
                  </a:lnTo>
                  <a:lnTo>
                    <a:pt x="7433" y="33554"/>
                  </a:lnTo>
                  <a:lnTo>
                    <a:pt x="14867" y="3355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681161" y="2808286"/>
              <a:ext cx="82550" cy="146050"/>
            </a:xfrm>
            <a:custGeom>
              <a:pathLst>
                <a:path extrusionOk="0" h="120000" w="120000">
                  <a:moveTo>
                    <a:pt x="120000" y="50823"/>
                  </a:moveTo>
                  <a:lnTo>
                    <a:pt x="120000" y="50823"/>
                  </a:lnTo>
                  <a:lnTo>
                    <a:pt x="120000" y="40941"/>
                  </a:lnTo>
                  <a:lnTo>
                    <a:pt x="120000" y="25411"/>
                  </a:lnTo>
                  <a:lnTo>
                    <a:pt x="120000" y="15529"/>
                  </a:lnTo>
                  <a:lnTo>
                    <a:pt x="120000" y="0"/>
                  </a:lnTo>
                  <a:lnTo>
                    <a:pt x="103200" y="5647"/>
                  </a:lnTo>
                  <a:lnTo>
                    <a:pt x="103200" y="5647"/>
                  </a:lnTo>
                  <a:lnTo>
                    <a:pt x="103200" y="15529"/>
                  </a:lnTo>
                  <a:lnTo>
                    <a:pt x="103200" y="21176"/>
                  </a:lnTo>
                  <a:lnTo>
                    <a:pt x="93600" y="25411"/>
                  </a:lnTo>
                  <a:lnTo>
                    <a:pt x="93600" y="25411"/>
                  </a:lnTo>
                  <a:lnTo>
                    <a:pt x="93600" y="31058"/>
                  </a:lnTo>
                  <a:lnTo>
                    <a:pt x="86400" y="35294"/>
                  </a:lnTo>
                  <a:lnTo>
                    <a:pt x="60000" y="45176"/>
                  </a:lnTo>
                  <a:lnTo>
                    <a:pt x="60000" y="45176"/>
                  </a:lnTo>
                  <a:lnTo>
                    <a:pt x="43200" y="50823"/>
                  </a:lnTo>
                  <a:lnTo>
                    <a:pt x="26400" y="50823"/>
                  </a:lnTo>
                  <a:lnTo>
                    <a:pt x="16800" y="50823"/>
                  </a:lnTo>
                  <a:lnTo>
                    <a:pt x="0" y="50823"/>
                  </a:lnTo>
                  <a:lnTo>
                    <a:pt x="0" y="60705"/>
                  </a:lnTo>
                  <a:lnTo>
                    <a:pt x="9600" y="64941"/>
                  </a:lnTo>
                  <a:lnTo>
                    <a:pt x="9600" y="70588"/>
                  </a:lnTo>
                  <a:lnTo>
                    <a:pt x="16800" y="80470"/>
                  </a:lnTo>
                  <a:lnTo>
                    <a:pt x="26400" y="84705"/>
                  </a:lnTo>
                  <a:lnTo>
                    <a:pt x="26400" y="90352"/>
                  </a:lnTo>
                  <a:lnTo>
                    <a:pt x="43200" y="100235"/>
                  </a:lnTo>
                  <a:lnTo>
                    <a:pt x="43200" y="104470"/>
                  </a:lnTo>
                  <a:lnTo>
                    <a:pt x="60000" y="110117"/>
                  </a:lnTo>
                  <a:lnTo>
                    <a:pt x="69600" y="115764"/>
                  </a:lnTo>
                  <a:lnTo>
                    <a:pt x="76800" y="120000"/>
                  </a:lnTo>
                  <a:lnTo>
                    <a:pt x="86400" y="120000"/>
                  </a:lnTo>
                  <a:lnTo>
                    <a:pt x="86400" y="120000"/>
                  </a:lnTo>
                  <a:lnTo>
                    <a:pt x="93600" y="120000"/>
                  </a:lnTo>
                  <a:lnTo>
                    <a:pt x="93600" y="120000"/>
                  </a:lnTo>
                  <a:lnTo>
                    <a:pt x="103200" y="115764"/>
                  </a:lnTo>
                  <a:lnTo>
                    <a:pt x="103200" y="94588"/>
                  </a:lnTo>
                  <a:lnTo>
                    <a:pt x="103200" y="94588"/>
                  </a:lnTo>
                  <a:lnTo>
                    <a:pt x="103200" y="90352"/>
                  </a:lnTo>
                  <a:lnTo>
                    <a:pt x="93600" y="80470"/>
                  </a:lnTo>
                  <a:lnTo>
                    <a:pt x="86400" y="70588"/>
                  </a:lnTo>
                  <a:lnTo>
                    <a:pt x="76800" y="64941"/>
                  </a:lnTo>
                  <a:lnTo>
                    <a:pt x="69600" y="55058"/>
                  </a:lnTo>
                  <a:lnTo>
                    <a:pt x="69600" y="60705"/>
                  </a:lnTo>
                  <a:lnTo>
                    <a:pt x="76800" y="70588"/>
                  </a:lnTo>
                  <a:lnTo>
                    <a:pt x="93600" y="80470"/>
                  </a:lnTo>
                  <a:lnTo>
                    <a:pt x="103200" y="94588"/>
                  </a:lnTo>
                  <a:lnTo>
                    <a:pt x="103200" y="90352"/>
                  </a:lnTo>
                  <a:lnTo>
                    <a:pt x="103200" y="84705"/>
                  </a:lnTo>
                  <a:lnTo>
                    <a:pt x="110400" y="74823"/>
                  </a:lnTo>
                  <a:lnTo>
                    <a:pt x="110400" y="64941"/>
                  </a:lnTo>
                  <a:lnTo>
                    <a:pt x="110400" y="55058"/>
                  </a:lnTo>
                  <a:lnTo>
                    <a:pt x="120000" y="5082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924050" y="3906837"/>
              <a:ext cx="149225" cy="325437"/>
            </a:xfrm>
            <a:custGeom>
              <a:pathLst>
                <a:path extrusionOk="0" h="120000" w="120000">
                  <a:moveTo>
                    <a:pt x="110869" y="0"/>
                  </a:moveTo>
                  <a:lnTo>
                    <a:pt x="105652" y="0"/>
                  </a:lnTo>
                  <a:lnTo>
                    <a:pt x="101739" y="0"/>
                  </a:lnTo>
                  <a:lnTo>
                    <a:pt x="96521" y="1894"/>
                  </a:lnTo>
                  <a:lnTo>
                    <a:pt x="87391" y="6315"/>
                  </a:lnTo>
                  <a:lnTo>
                    <a:pt x="83478" y="13263"/>
                  </a:lnTo>
                  <a:lnTo>
                    <a:pt x="83478" y="13263"/>
                  </a:lnTo>
                  <a:lnTo>
                    <a:pt x="78260" y="15157"/>
                  </a:lnTo>
                  <a:lnTo>
                    <a:pt x="69130" y="17684"/>
                  </a:lnTo>
                  <a:lnTo>
                    <a:pt x="65217" y="22105"/>
                  </a:lnTo>
                  <a:lnTo>
                    <a:pt x="56086" y="26526"/>
                  </a:lnTo>
                  <a:lnTo>
                    <a:pt x="50869" y="30947"/>
                  </a:lnTo>
                  <a:lnTo>
                    <a:pt x="41739" y="33473"/>
                  </a:lnTo>
                  <a:lnTo>
                    <a:pt x="36521" y="35368"/>
                  </a:lnTo>
                  <a:lnTo>
                    <a:pt x="32608" y="35368"/>
                  </a:lnTo>
                  <a:lnTo>
                    <a:pt x="32608" y="35368"/>
                  </a:lnTo>
                  <a:lnTo>
                    <a:pt x="27391" y="35368"/>
                  </a:lnTo>
                  <a:lnTo>
                    <a:pt x="23478" y="35368"/>
                  </a:lnTo>
                  <a:lnTo>
                    <a:pt x="18260" y="37894"/>
                  </a:lnTo>
                  <a:lnTo>
                    <a:pt x="14347" y="39789"/>
                  </a:lnTo>
                  <a:lnTo>
                    <a:pt x="9130" y="44210"/>
                  </a:lnTo>
                  <a:lnTo>
                    <a:pt x="9130" y="48631"/>
                  </a:lnTo>
                  <a:lnTo>
                    <a:pt x="5217" y="55578"/>
                  </a:lnTo>
                  <a:lnTo>
                    <a:pt x="5217" y="57473"/>
                  </a:lnTo>
                  <a:lnTo>
                    <a:pt x="5217" y="60000"/>
                  </a:lnTo>
                  <a:lnTo>
                    <a:pt x="9130" y="60000"/>
                  </a:lnTo>
                  <a:lnTo>
                    <a:pt x="9130" y="60000"/>
                  </a:lnTo>
                  <a:lnTo>
                    <a:pt x="9130" y="60000"/>
                  </a:lnTo>
                  <a:lnTo>
                    <a:pt x="14347" y="61894"/>
                  </a:lnTo>
                  <a:lnTo>
                    <a:pt x="18260" y="66315"/>
                  </a:lnTo>
                  <a:lnTo>
                    <a:pt x="18260" y="68842"/>
                  </a:lnTo>
                  <a:lnTo>
                    <a:pt x="14347" y="70736"/>
                  </a:lnTo>
                  <a:lnTo>
                    <a:pt x="9130" y="73263"/>
                  </a:lnTo>
                  <a:lnTo>
                    <a:pt x="9130" y="75157"/>
                  </a:lnTo>
                  <a:lnTo>
                    <a:pt x="0" y="84631"/>
                  </a:lnTo>
                  <a:lnTo>
                    <a:pt x="0" y="97894"/>
                  </a:lnTo>
                  <a:lnTo>
                    <a:pt x="9130" y="113052"/>
                  </a:lnTo>
                  <a:lnTo>
                    <a:pt x="9130" y="113052"/>
                  </a:lnTo>
                  <a:lnTo>
                    <a:pt x="14347" y="113052"/>
                  </a:lnTo>
                  <a:lnTo>
                    <a:pt x="23478" y="113052"/>
                  </a:lnTo>
                  <a:lnTo>
                    <a:pt x="27391" y="113052"/>
                  </a:lnTo>
                  <a:lnTo>
                    <a:pt x="27391" y="113052"/>
                  </a:lnTo>
                  <a:lnTo>
                    <a:pt x="27391" y="115578"/>
                  </a:lnTo>
                  <a:lnTo>
                    <a:pt x="27391" y="115578"/>
                  </a:lnTo>
                  <a:lnTo>
                    <a:pt x="32608" y="117473"/>
                  </a:lnTo>
                  <a:lnTo>
                    <a:pt x="36521" y="120000"/>
                  </a:lnTo>
                  <a:lnTo>
                    <a:pt x="41739" y="120000"/>
                  </a:lnTo>
                  <a:lnTo>
                    <a:pt x="50869" y="120000"/>
                  </a:lnTo>
                  <a:lnTo>
                    <a:pt x="56086" y="120000"/>
                  </a:lnTo>
                  <a:lnTo>
                    <a:pt x="65217" y="115578"/>
                  </a:lnTo>
                  <a:lnTo>
                    <a:pt x="69130" y="108631"/>
                  </a:lnTo>
                  <a:lnTo>
                    <a:pt x="78260" y="99789"/>
                  </a:lnTo>
                  <a:lnTo>
                    <a:pt x="78260" y="90947"/>
                  </a:lnTo>
                  <a:lnTo>
                    <a:pt x="83478" y="86526"/>
                  </a:lnTo>
                  <a:lnTo>
                    <a:pt x="83478" y="84631"/>
                  </a:lnTo>
                  <a:lnTo>
                    <a:pt x="83478" y="82105"/>
                  </a:lnTo>
                  <a:lnTo>
                    <a:pt x="83478" y="79578"/>
                  </a:lnTo>
                  <a:lnTo>
                    <a:pt x="83478" y="75157"/>
                  </a:lnTo>
                  <a:lnTo>
                    <a:pt x="87391" y="70736"/>
                  </a:lnTo>
                  <a:lnTo>
                    <a:pt x="96521" y="61894"/>
                  </a:lnTo>
                  <a:lnTo>
                    <a:pt x="101739" y="46736"/>
                  </a:lnTo>
                  <a:lnTo>
                    <a:pt x="105652" y="35368"/>
                  </a:lnTo>
                  <a:lnTo>
                    <a:pt x="105652" y="33473"/>
                  </a:lnTo>
                  <a:lnTo>
                    <a:pt x="110869" y="30947"/>
                  </a:lnTo>
                  <a:lnTo>
                    <a:pt x="110869" y="26526"/>
                  </a:lnTo>
                  <a:lnTo>
                    <a:pt x="114782" y="22105"/>
                  </a:lnTo>
                  <a:lnTo>
                    <a:pt x="114782" y="17684"/>
                  </a:lnTo>
                  <a:lnTo>
                    <a:pt x="114782" y="13263"/>
                  </a:lnTo>
                  <a:lnTo>
                    <a:pt x="114782" y="10736"/>
                  </a:lnTo>
                  <a:lnTo>
                    <a:pt x="120000" y="6315"/>
                  </a:lnTo>
                  <a:lnTo>
                    <a:pt x="120000" y="4421"/>
                  </a:lnTo>
                  <a:lnTo>
                    <a:pt x="114782" y="0"/>
                  </a:lnTo>
                  <a:lnTo>
                    <a:pt x="11086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4138612" y="4732337"/>
              <a:ext cx="98425" cy="103186"/>
            </a:xfrm>
            <a:custGeom>
              <a:pathLst>
                <a:path extrusionOk="0" h="120000" w="120000">
                  <a:moveTo>
                    <a:pt x="84000" y="8000"/>
                  </a:moveTo>
                  <a:lnTo>
                    <a:pt x="76000" y="8000"/>
                  </a:lnTo>
                  <a:lnTo>
                    <a:pt x="76000" y="22000"/>
                  </a:lnTo>
                  <a:lnTo>
                    <a:pt x="70000" y="22000"/>
                  </a:lnTo>
                  <a:lnTo>
                    <a:pt x="70000" y="28000"/>
                  </a:lnTo>
                  <a:lnTo>
                    <a:pt x="34000" y="8000"/>
                  </a:lnTo>
                  <a:lnTo>
                    <a:pt x="20000" y="8000"/>
                  </a:lnTo>
                  <a:lnTo>
                    <a:pt x="20000" y="8000"/>
                  </a:lnTo>
                  <a:lnTo>
                    <a:pt x="14000" y="8000"/>
                  </a:lnTo>
                  <a:lnTo>
                    <a:pt x="6000" y="14000"/>
                  </a:lnTo>
                  <a:lnTo>
                    <a:pt x="0" y="22000"/>
                  </a:lnTo>
                  <a:lnTo>
                    <a:pt x="0" y="36000"/>
                  </a:lnTo>
                  <a:lnTo>
                    <a:pt x="14000" y="72000"/>
                  </a:lnTo>
                  <a:lnTo>
                    <a:pt x="14000" y="72000"/>
                  </a:lnTo>
                  <a:lnTo>
                    <a:pt x="20000" y="78000"/>
                  </a:lnTo>
                  <a:lnTo>
                    <a:pt x="28000" y="86000"/>
                  </a:lnTo>
                  <a:lnTo>
                    <a:pt x="34000" y="100000"/>
                  </a:lnTo>
                  <a:lnTo>
                    <a:pt x="34000" y="106000"/>
                  </a:lnTo>
                  <a:lnTo>
                    <a:pt x="48000" y="114000"/>
                  </a:lnTo>
                  <a:lnTo>
                    <a:pt x="62000" y="120000"/>
                  </a:lnTo>
                  <a:lnTo>
                    <a:pt x="76000" y="120000"/>
                  </a:lnTo>
                  <a:lnTo>
                    <a:pt x="84000" y="120000"/>
                  </a:lnTo>
                  <a:lnTo>
                    <a:pt x="90000" y="114000"/>
                  </a:lnTo>
                  <a:lnTo>
                    <a:pt x="104000" y="106000"/>
                  </a:lnTo>
                  <a:lnTo>
                    <a:pt x="112000" y="92000"/>
                  </a:lnTo>
                  <a:lnTo>
                    <a:pt x="120000" y="78000"/>
                  </a:lnTo>
                  <a:lnTo>
                    <a:pt x="120000" y="72000"/>
                  </a:lnTo>
                  <a:lnTo>
                    <a:pt x="120000" y="50000"/>
                  </a:lnTo>
                  <a:lnTo>
                    <a:pt x="120000" y="36000"/>
                  </a:lnTo>
                  <a:lnTo>
                    <a:pt x="120000" y="22000"/>
                  </a:lnTo>
                  <a:lnTo>
                    <a:pt x="120000" y="14000"/>
                  </a:lnTo>
                  <a:lnTo>
                    <a:pt x="112000" y="14000"/>
                  </a:lnTo>
                  <a:lnTo>
                    <a:pt x="104000" y="14000"/>
                  </a:lnTo>
                  <a:lnTo>
                    <a:pt x="98000" y="8000"/>
                  </a:lnTo>
                  <a:lnTo>
                    <a:pt x="90000" y="0"/>
                  </a:lnTo>
                  <a:lnTo>
                    <a:pt x="84000" y="8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3660775" y="3394075"/>
              <a:ext cx="17461" cy="30161"/>
            </a:xfrm>
            <a:custGeom>
              <a:pathLst>
                <a:path extrusionOk="0" h="120000" w="120000">
                  <a:moveTo>
                    <a:pt x="76363" y="0"/>
                  </a:moveTo>
                  <a:lnTo>
                    <a:pt x="0" y="26666"/>
                  </a:lnTo>
                  <a:lnTo>
                    <a:pt x="0" y="73333"/>
                  </a:lnTo>
                  <a:lnTo>
                    <a:pt x="0" y="93333"/>
                  </a:lnTo>
                  <a:lnTo>
                    <a:pt x="76363" y="120000"/>
                  </a:lnTo>
                  <a:lnTo>
                    <a:pt x="120000" y="93333"/>
                  </a:lnTo>
                  <a:lnTo>
                    <a:pt x="120000" y="73333"/>
                  </a:lnTo>
                  <a:lnTo>
                    <a:pt x="120000" y="26666"/>
                  </a:lnTo>
                  <a:lnTo>
                    <a:pt x="7636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3597275" y="3182936"/>
              <a:ext cx="63500" cy="174625"/>
            </a:xfrm>
            <a:custGeom>
              <a:pathLst>
                <a:path extrusionOk="0" h="120000" w="120000">
                  <a:moveTo>
                    <a:pt x="67692" y="0"/>
                  </a:moveTo>
                  <a:lnTo>
                    <a:pt x="67692" y="0"/>
                  </a:lnTo>
                  <a:lnTo>
                    <a:pt x="46153" y="0"/>
                  </a:lnTo>
                  <a:lnTo>
                    <a:pt x="33846" y="3529"/>
                  </a:lnTo>
                  <a:lnTo>
                    <a:pt x="24615" y="3529"/>
                  </a:lnTo>
                  <a:lnTo>
                    <a:pt x="12307" y="11764"/>
                  </a:lnTo>
                  <a:lnTo>
                    <a:pt x="12307" y="11764"/>
                  </a:lnTo>
                  <a:lnTo>
                    <a:pt x="0" y="21176"/>
                  </a:lnTo>
                  <a:lnTo>
                    <a:pt x="0" y="32941"/>
                  </a:lnTo>
                  <a:lnTo>
                    <a:pt x="0" y="45882"/>
                  </a:lnTo>
                  <a:lnTo>
                    <a:pt x="0" y="54117"/>
                  </a:lnTo>
                  <a:lnTo>
                    <a:pt x="0" y="62352"/>
                  </a:lnTo>
                  <a:lnTo>
                    <a:pt x="12307" y="65882"/>
                  </a:lnTo>
                  <a:lnTo>
                    <a:pt x="12307" y="65882"/>
                  </a:lnTo>
                  <a:lnTo>
                    <a:pt x="12307" y="70588"/>
                  </a:lnTo>
                  <a:lnTo>
                    <a:pt x="12307" y="70588"/>
                  </a:lnTo>
                  <a:lnTo>
                    <a:pt x="12307" y="74117"/>
                  </a:lnTo>
                  <a:lnTo>
                    <a:pt x="0" y="78823"/>
                  </a:lnTo>
                  <a:lnTo>
                    <a:pt x="0" y="82352"/>
                  </a:lnTo>
                  <a:lnTo>
                    <a:pt x="12307" y="90588"/>
                  </a:lnTo>
                  <a:lnTo>
                    <a:pt x="12307" y="98823"/>
                  </a:lnTo>
                  <a:lnTo>
                    <a:pt x="24615" y="107058"/>
                  </a:lnTo>
                  <a:lnTo>
                    <a:pt x="46153" y="116470"/>
                  </a:lnTo>
                  <a:lnTo>
                    <a:pt x="46153" y="120000"/>
                  </a:lnTo>
                  <a:lnTo>
                    <a:pt x="55384" y="120000"/>
                  </a:lnTo>
                  <a:lnTo>
                    <a:pt x="67692" y="116470"/>
                  </a:lnTo>
                  <a:lnTo>
                    <a:pt x="76923" y="107058"/>
                  </a:lnTo>
                  <a:lnTo>
                    <a:pt x="76923" y="103529"/>
                  </a:lnTo>
                  <a:lnTo>
                    <a:pt x="76923" y="90588"/>
                  </a:lnTo>
                  <a:lnTo>
                    <a:pt x="76923" y="82352"/>
                  </a:lnTo>
                  <a:lnTo>
                    <a:pt x="76923" y="74117"/>
                  </a:lnTo>
                  <a:lnTo>
                    <a:pt x="76923" y="70588"/>
                  </a:lnTo>
                  <a:lnTo>
                    <a:pt x="98461" y="54117"/>
                  </a:lnTo>
                  <a:lnTo>
                    <a:pt x="98461" y="49411"/>
                  </a:lnTo>
                  <a:lnTo>
                    <a:pt x="98461" y="45882"/>
                  </a:lnTo>
                  <a:lnTo>
                    <a:pt x="98461" y="37647"/>
                  </a:lnTo>
                  <a:lnTo>
                    <a:pt x="98461" y="32941"/>
                  </a:lnTo>
                  <a:lnTo>
                    <a:pt x="110769" y="29411"/>
                  </a:lnTo>
                  <a:lnTo>
                    <a:pt x="110769" y="29411"/>
                  </a:lnTo>
                  <a:lnTo>
                    <a:pt x="110769" y="21176"/>
                  </a:lnTo>
                  <a:lnTo>
                    <a:pt x="110769" y="11764"/>
                  </a:lnTo>
                  <a:lnTo>
                    <a:pt x="110769" y="3529"/>
                  </a:lnTo>
                  <a:lnTo>
                    <a:pt x="120000" y="0"/>
                  </a:lnTo>
                  <a:lnTo>
                    <a:pt x="110769" y="0"/>
                  </a:lnTo>
                  <a:lnTo>
                    <a:pt x="98461" y="3529"/>
                  </a:lnTo>
                  <a:lnTo>
                    <a:pt x="76923" y="3529"/>
                  </a:lnTo>
                  <a:lnTo>
                    <a:pt x="6769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546475" y="3365500"/>
              <a:ext cx="50799" cy="58737"/>
            </a:xfrm>
            <a:custGeom>
              <a:pathLst>
                <a:path extrusionOk="0" h="120000" w="120000">
                  <a:moveTo>
                    <a:pt x="92903" y="0"/>
                  </a:moveTo>
                  <a:lnTo>
                    <a:pt x="81290" y="10285"/>
                  </a:lnTo>
                  <a:lnTo>
                    <a:pt x="65806" y="24000"/>
                  </a:lnTo>
                  <a:lnTo>
                    <a:pt x="38709" y="48000"/>
                  </a:lnTo>
                  <a:lnTo>
                    <a:pt x="27096" y="58285"/>
                  </a:lnTo>
                  <a:lnTo>
                    <a:pt x="11612" y="82285"/>
                  </a:lnTo>
                  <a:lnTo>
                    <a:pt x="0" y="96000"/>
                  </a:lnTo>
                  <a:lnTo>
                    <a:pt x="0" y="96000"/>
                  </a:lnTo>
                  <a:lnTo>
                    <a:pt x="0" y="106285"/>
                  </a:lnTo>
                  <a:lnTo>
                    <a:pt x="0" y="106285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1612" y="120000"/>
                  </a:lnTo>
                  <a:lnTo>
                    <a:pt x="38709" y="106285"/>
                  </a:lnTo>
                  <a:lnTo>
                    <a:pt x="54193" y="96000"/>
                  </a:lnTo>
                  <a:lnTo>
                    <a:pt x="81290" y="82285"/>
                  </a:lnTo>
                  <a:lnTo>
                    <a:pt x="81290" y="82285"/>
                  </a:lnTo>
                  <a:lnTo>
                    <a:pt x="81290" y="72000"/>
                  </a:lnTo>
                  <a:lnTo>
                    <a:pt x="92903" y="58285"/>
                  </a:lnTo>
                  <a:lnTo>
                    <a:pt x="108387" y="48000"/>
                  </a:lnTo>
                  <a:lnTo>
                    <a:pt x="120000" y="34285"/>
                  </a:lnTo>
                  <a:lnTo>
                    <a:pt x="120000" y="24000"/>
                  </a:lnTo>
                  <a:lnTo>
                    <a:pt x="120000" y="10285"/>
                  </a:lnTo>
                  <a:lnTo>
                    <a:pt x="120000" y="10285"/>
                  </a:lnTo>
                  <a:lnTo>
                    <a:pt x="108387" y="0"/>
                  </a:lnTo>
                  <a:lnTo>
                    <a:pt x="9290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638550" y="3352800"/>
              <a:ext cx="28575" cy="47625"/>
            </a:xfrm>
            <a:custGeom>
              <a:pathLst>
                <a:path extrusionOk="0" h="120000" w="120000">
                  <a:moveTo>
                    <a:pt x="73333" y="0"/>
                  </a:moveTo>
                  <a:lnTo>
                    <a:pt x="46666" y="0"/>
                  </a:lnTo>
                  <a:lnTo>
                    <a:pt x="26666" y="12857"/>
                  </a:lnTo>
                  <a:lnTo>
                    <a:pt x="0" y="12857"/>
                  </a:lnTo>
                  <a:lnTo>
                    <a:pt x="0" y="29999"/>
                  </a:lnTo>
                  <a:lnTo>
                    <a:pt x="0" y="59999"/>
                  </a:lnTo>
                  <a:lnTo>
                    <a:pt x="0" y="72857"/>
                  </a:lnTo>
                  <a:lnTo>
                    <a:pt x="0" y="102857"/>
                  </a:lnTo>
                  <a:lnTo>
                    <a:pt x="26666" y="119999"/>
                  </a:lnTo>
                  <a:lnTo>
                    <a:pt x="73333" y="119999"/>
                  </a:lnTo>
                  <a:lnTo>
                    <a:pt x="93333" y="102857"/>
                  </a:lnTo>
                  <a:lnTo>
                    <a:pt x="120000" y="89999"/>
                  </a:lnTo>
                  <a:lnTo>
                    <a:pt x="120000" y="72857"/>
                  </a:lnTo>
                  <a:lnTo>
                    <a:pt x="120000" y="59999"/>
                  </a:lnTo>
                  <a:lnTo>
                    <a:pt x="93333" y="42857"/>
                  </a:lnTo>
                  <a:lnTo>
                    <a:pt x="93333" y="12857"/>
                  </a:lnTo>
                  <a:lnTo>
                    <a:pt x="7333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644900" y="3413125"/>
              <a:ext cx="109537" cy="84137"/>
            </a:xfrm>
            <a:custGeom>
              <a:pathLst>
                <a:path extrusionOk="0" h="120000" w="120000">
                  <a:moveTo>
                    <a:pt x="80597" y="0"/>
                  </a:moveTo>
                  <a:lnTo>
                    <a:pt x="55522" y="17142"/>
                  </a:lnTo>
                  <a:lnTo>
                    <a:pt x="37611" y="17142"/>
                  </a:lnTo>
                  <a:lnTo>
                    <a:pt x="12537" y="34285"/>
                  </a:lnTo>
                  <a:lnTo>
                    <a:pt x="12537" y="41632"/>
                  </a:lnTo>
                  <a:lnTo>
                    <a:pt x="5373" y="51428"/>
                  </a:lnTo>
                  <a:lnTo>
                    <a:pt x="5373" y="58775"/>
                  </a:lnTo>
                  <a:lnTo>
                    <a:pt x="0" y="75918"/>
                  </a:lnTo>
                  <a:lnTo>
                    <a:pt x="0" y="85714"/>
                  </a:lnTo>
                  <a:lnTo>
                    <a:pt x="5373" y="85714"/>
                  </a:lnTo>
                  <a:lnTo>
                    <a:pt x="17910" y="85714"/>
                  </a:lnTo>
                  <a:lnTo>
                    <a:pt x="30447" y="75918"/>
                  </a:lnTo>
                  <a:lnTo>
                    <a:pt x="37611" y="75918"/>
                  </a:lnTo>
                  <a:lnTo>
                    <a:pt x="37611" y="75918"/>
                  </a:lnTo>
                  <a:lnTo>
                    <a:pt x="37611" y="75918"/>
                  </a:lnTo>
                  <a:lnTo>
                    <a:pt x="42985" y="95510"/>
                  </a:lnTo>
                  <a:lnTo>
                    <a:pt x="42985" y="102857"/>
                  </a:lnTo>
                  <a:lnTo>
                    <a:pt x="50149" y="112653"/>
                  </a:lnTo>
                  <a:lnTo>
                    <a:pt x="55522" y="112653"/>
                  </a:lnTo>
                  <a:lnTo>
                    <a:pt x="68059" y="112653"/>
                  </a:lnTo>
                  <a:lnTo>
                    <a:pt x="75223" y="119999"/>
                  </a:lnTo>
                  <a:lnTo>
                    <a:pt x="80597" y="112653"/>
                  </a:lnTo>
                  <a:lnTo>
                    <a:pt x="87761" y="102857"/>
                  </a:lnTo>
                  <a:lnTo>
                    <a:pt x="87761" y="85714"/>
                  </a:lnTo>
                  <a:lnTo>
                    <a:pt x="80597" y="75918"/>
                  </a:lnTo>
                  <a:lnTo>
                    <a:pt x="80597" y="68571"/>
                  </a:lnTo>
                  <a:lnTo>
                    <a:pt x="87761" y="68571"/>
                  </a:lnTo>
                  <a:lnTo>
                    <a:pt x="87761" y="68571"/>
                  </a:lnTo>
                  <a:lnTo>
                    <a:pt x="94925" y="75918"/>
                  </a:lnTo>
                  <a:lnTo>
                    <a:pt x="100298" y="85714"/>
                  </a:lnTo>
                  <a:lnTo>
                    <a:pt x="100298" y="85714"/>
                  </a:lnTo>
                  <a:lnTo>
                    <a:pt x="107462" y="75918"/>
                  </a:lnTo>
                  <a:lnTo>
                    <a:pt x="112835" y="68571"/>
                  </a:lnTo>
                  <a:lnTo>
                    <a:pt x="120000" y="51428"/>
                  </a:lnTo>
                  <a:lnTo>
                    <a:pt x="120000" y="34285"/>
                  </a:lnTo>
                  <a:lnTo>
                    <a:pt x="112835" y="24489"/>
                  </a:lnTo>
                  <a:lnTo>
                    <a:pt x="107462" y="7346"/>
                  </a:lnTo>
                  <a:lnTo>
                    <a:pt x="94925" y="0"/>
                  </a:lnTo>
                  <a:lnTo>
                    <a:pt x="87761" y="0"/>
                  </a:lnTo>
                  <a:lnTo>
                    <a:pt x="805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368675" y="3460750"/>
              <a:ext cx="217487" cy="269874"/>
            </a:xfrm>
            <a:custGeom>
              <a:pathLst>
                <a:path extrusionOk="0" h="120000" w="120000">
                  <a:moveTo>
                    <a:pt x="0" y="98734"/>
                  </a:moveTo>
                  <a:lnTo>
                    <a:pt x="6315" y="98734"/>
                  </a:lnTo>
                  <a:lnTo>
                    <a:pt x="12631" y="101772"/>
                  </a:lnTo>
                  <a:lnTo>
                    <a:pt x="18947" y="104050"/>
                  </a:lnTo>
                  <a:lnTo>
                    <a:pt x="18947" y="107088"/>
                  </a:lnTo>
                  <a:lnTo>
                    <a:pt x="21654" y="107088"/>
                  </a:lnTo>
                  <a:lnTo>
                    <a:pt x="27969" y="109367"/>
                  </a:lnTo>
                  <a:lnTo>
                    <a:pt x="34285" y="109367"/>
                  </a:lnTo>
                  <a:lnTo>
                    <a:pt x="37894" y="109367"/>
                  </a:lnTo>
                  <a:lnTo>
                    <a:pt x="40601" y="109367"/>
                  </a:lnTo>
                  <a:lnTo>
                    <a:pt x="44210" y="109367"/>
                  </a:lnTo>
                  <a:lnTo>
                    <a:pt x="46917" y="112405"/>
                  </a:lnTo>
                  <a:lnTo>
                    <a:pt x="46917" y="114683"/>
                  </a:lnTo>
                  <a:lnTo>
                    <a:pt x="56842" y="114683"/>
                  </a:lnTo>
                  <a:lnTo>
                    <a:pt x="59548" y="120000"/>
                  </a:lnTo>
                  <a:lnTo>
                    <a:pt x="63157" y="120000"/>
                  </a:lnTo>
                  <a:lnTo>
                    <a:pt x="66766" y="117721"/>
                  </a:lnTo>
                  <a:lnTo>
                    <a:pt x="69473" y="117721"/>
                  </a:lnTo>
                  <a:lnTo>
                    <a:pt x="73082" y="114683"/>
                  </a:lnTo>
                  <a:lnTo>
                    <a:pt x="75789" y="112405"/>
                  </a:lnTo>
                  <a:lnTo>
                    <a:pt x="75789" y="107088"/>
                  </a:lnTo>
                  <a:lnTo>
                    <a:pt x="79398" y="101772"/>
                  </a:lnTo>
                  <a:lnTo>
                    <a:pt x="79398" y="98734"/>
                  </a:lnTo>
                  <a:lnTo>
                    <a:pt x="79398" y="96455"/>
                  </a:lnTo>
                  <a:lnTo>
                    <a:pt x="82105" y="96455"/>
                  </a:lnTo>
                  <a:lnTo>
                    <a:pt x="82105" y="93417"/>
                  </a:lnTo>
                  <a:lnTo>
                    <a:pt x="88421" y="91139"/>
                  </a:lnTo>
                  <a:lnTo>
                    <a:pt x="92030" y="88101"/>
                  </a:lnTo>
                  <a:lnTo>
                    <a:pt x="94736" y="77468"/>
                  </a:lnTo>
                  <a:lnTo>
                    <a:pt x="94736" y="77468"/>
                  </a:lnTo>
                  <a:lnTo>
                    <a:pt x="98345" y="75189"/>
                  </a:lnTo>
                  <a:lnTo>
                    <a:pt x="101052" y="72151"/>
                  </a:lnTo>
                  <a:lnTo>
                    <a:pt x="107368" y="72151"/>
                  </a:lnTo>
                  <a:lnTo>
                    <a:pt x="107368" y="72151"/>
                  </a:lnTo>
                  <a:lnTo>
                    <a:pt x="110977" y="69873"/>
                  </a:lnTo>
                  <a:lnTo>
                    <a:pt x="110977" y="66835"/>
                  </a:lnTo>
                  <a:lnTo>
                    <a:pt x="110977" y="64556"/>
                  </a:lnTo>
                  <a:lnTo>
                    <a:pt x="104661" y="61518"/>
                  </a:lnTo>
                  <a:lnTo>
                    <a:pt x="101052" y="61518"/>
                  </a:lnTo>
                  <a:lnTo>
                    <a:pt x="98345" y="61518"/>
                  </a:lnTo>
                  <a:lnTo>
                    <a:pt x="94736" y="58481"/>
                  </a:lnTo>
                  <a:lnTo>
                    <a:pt x="94736" y="58481"/>
                  </a:lnTo>
                  <a:lnTo>
                    <a:pt x="98345" y="56202"/>
                  </a:lnTo>
                  <a:lnTo>
                    <a:pt x="98345" y="45569"/>
                  </a:lnTo>
                  <a:lnTo>
                    <a:pt x="104661" y="42531"/>
                  </a:lnTo>
                  <a:lnTo>
                    <a:pt x="107368" y="37215"/>
                  </a:lnTo>
                  <a:lnTo>
                    <a:pt x="110977" y="34936"/>
                  </a:lnTo>
                  <a:lnTo>
                    <a:pt x="113684" y="34936"/>
                  </a:lnTo>
                  <a:lnTo>
                    <a:pt x="113684" y="34936"/>
                  </a:lnTo>
                  <a:lnTo>
                    <a:pt x="113684" y="34936"/>
                  </a:lnTo>
                  <a:lnTo>
                    <a:pt x="101052" y="29620"/>
                  </a:lnTo>
                  <a:lnTo>
                    <a:pt x="120000" y="24303"/>
                  </a:lnTo>
                  <a:lnTo>
                    <a:pt x="120000" y="24303"/>
                  </a:lnTo>
                  <a:lnTo>
                    <a:pt x="120000" y="21265"/>
                  </a:lnTo>
                  <a:lnTo>
                    <a:pt x="117293" y="18987"/>
                  </a:lnTo>
                  <a:lnTo>
                    <a:pt x="117293" y="15949"/>
                  </a:lnTo>
                  <a:lnTo>
                    <a:pt x="113684" y="13670"/>
                  </a:lnTo>
                  <a:lnTo>
                    <a:pt x="110977" y="10632"/>
                  </a:lnTo>
                  <a:lnTo>
                    <a:pt x="107368" y="8354"/>
                  </a:lnTo>
                  <a:lnTo>
                    <a:pt x="104661" y="5316"/>
                  </a:lnTo>
                  <a:lnTo>
                    <a:pt x="101052" y="5316"/>
                  </a:lnTo>
                  <a:lnTo>
                    <a:pt x="101052" y="2278"/>
                  </a:lnTo>
                  <a:lnTo>
                    <a:pt x="101052" y="0"/>
                  </a:lnTo>
                  <a:lnTo>
                    <a:pt x="98345" y="0"/>
                  </a:lnTo>
                  <a:lnTo>
                    <a:pt x="94736" y="0"/>
                  </a:lnTo>
                  <a:lnTo>
                    <a:pt x="88421" y="2278"/>
                  </a:lnTo>
                  <a:lnTo>
                    <a:pt x="85714" y="2278"/>
                  </a:lnTo>
                  <a:lnTo>
                    <a:pt x="82105" y="5316"/>
                  </a:lnTo>
                  <a:lnTo>
                    <a:pt x="79398" y="8354"/>
                  </a:lnTo>
                  <a:lnTo>
                    <a:pt x="73082" y="10632"/>
                  </a:lnTo>
                  <a:lnTo>
                    <a:pt x="63157" y="29620"/>
                  </a:lnTo>
                  <a:lnTo>
                    <a:pt x="63157" y="29620"/>
                  </a:lnTo>
                  <a:lnTo>
                    <a:pt x="59548" y="31898"/>
                  </a:lnTo>
                  <a:lnTo>
                    <a:pt x="56842" y="34936"/>
                  </a:lnTo>
                  <a:lnTo>
                    <a:pt x="53233" y="34936"/>
                  </a:lnTo>
                  <a:lnTo>
                    <a:pt x="46917" y="37215"/>
                  </a:lnTo>
                  <a:lnTo>
                    <a:pt x="44210" y="40253"/>
                  </a:lnTo>
                  <a:lnTo>
                    <a:pt x="40601" y="42531"/>
                  </a:lnTo>
                  <a:lnTo>
                    <a:pt x="37894" y="45569"/>
                  </a:lnTo>
                  <a:lnTo>
                    <a:pt x="34285" y="47848"/>
                  </a:lnTo>
                  <a:lnTo>
                    <a:pt x="34285" y="50886"/>
                  </a:lnTo>
                  <a:lnTo>
                    <a:pt x="25263" y="66835"/>
                  </a:lnTo>
                  <a:lnTo>
                    <a:pt x="25263" y="66835"/>
                  </a:lnTo>
                  <a:lnTo>
                    <a:pt x="6315" y="66835"/>
                  </a:lnTo>
                  <a:lnTo>
                    <a:pt x="6315" y="66835"/>
                  </a:lnTo>
                  <a:lnTo>
                    <a:pt x="2706" y="69873"/>
                  </a:lnTo>
                  <a:lnTo>
                    <a:pt x="0" y="75189"/>
                  </a:lnTo>
                  <a:lnTo>
                    <a:pt x="0" y="77468"/>
                  </a:lnTo>
                  <a:lnTo>
                    <a:pt x="0" y="82784"/>
                  </a:lnTo>
                  <a:lnTo>
                    <a:pt x="2706" y="91139"/>
                  </a:lnTo>
                  <a:lnTo>
                    <a:pt x="2706" y="91139"/>
                  </a:lnTo>
                  <a:lnTo>
                    <a:pt x="0" y="93417"/>
                  </a:lnTo>
                  <a:lnTo>
                    <a:pt x="0" y="96455"/>
                  </a:lnTo>
                  <a:lnTo>
                    <a:pt x="0" y="98734"/>
                  </a:lnTo>
                  <a:close/>
                  <a:moveTo>
                    <a:pt x="34285" y="75189"/>
                  </a:moveTo>
                  <a:lnTo>
                    <a:pt x="34285" y="75189"/>
                  </a:lnTo>
                  <a:lnTo>
                    <a:pt x="34285" y="75189"/>
                  </a:lnTo>
                  <a:lnTo>
                    <a:pt x="34285" y="75189"/>
                  </a:lnTo>
                  <a:lnTo>
                    <a:pt x="34285" y="75189"/>
                  </a:lnTo>
                  <a:close/>
                  <a:moveTo>
                    <a:pt x="56842" y="61518"/>
                  </a:moveTo>
                  <a:lnTo>
                    <a:pt x="59548" y="58481"/>
                  </a:lnTo>
                  <a:lnTo>
                    <a:pt x="56842" y="61518"/>
                  </a:lnTo>
                  <a:lnTo>
                    <a:pt x="56842" y="61518"/>
                  </a:lnTo>
                  <a:close/>
                  <a:moveTo>
                    <a:pt x="85714" y="37215"/>
                  </a:moveTo>
                  <a:lnTo>
                    <a:pt x="85714" y="37215"/>
                  </a:lnTo>
                  <a:lnTo>
                    <a:pt x="82105" y="37215"/>
                  </a:lnTo>
                  <a:lnTo>
                    <a:pt x="85714" y="37215"/>
                  </a:lnTo>
                  <a:close/>
                  <a:moveTo>
                    <a:pt x="66766" y="56202"/>
                  </a:moveTo>
                  <a:lnTo>
                    <a:pt x="69473" y="56202"/>
                  </a:lnTo>
                  <a:lnTo>
                    <a:pt x="69473" y="56202"/>
                  </a:lnTo>
                  <a:lnTo>
                    <a:pt x="66766" y="56202"/>
                  </a:lnTo>
                  <a:close/>
                  <a:moveTo>
                    <a:pt x="44210" y="66835"/>
                  </a:moveTo>
                  <a:lnTo>
                    <a:pt x="46917" y="64556"/>
                  </a:lnTo>
                  <a:lnTo>
                    <a:pt x="53233" y="61518"/>
                  </a:lnTo>
                  <a:lnTo>
                    <a:pt x="53233" y="64556"/>
                  </a:lnTo>
                  <a:lnTo>
                    <a:pt x="50526" y="64556"/>
                  </a:lnTo>
                  <a:lnTo>
                    <a:pt x="46917" y="64556"/>
                  </a:lnTo>
                  <a:lnTo>
                    <a:pt x="44210" y="66835"/>
                  </a:lnTo>
                  <a:lnTo>
                    <a:pt x="40601" y="69873"/>
                  </a:lnTo>
                  <a:lnTo>
                    <a:pt x="40601" y="69873"/>
                  </a:lnTo>
                  <a:lnTo>
                    <a:pt x="40601" y="66835"/>
                  </a:lnTo>
                  <a:lnTo>
                    <a:pt x="44210" y="66835"/>
                  </a:lnTo>
                  <a:lnTo>
                    <a:pt x="44210" y="66835"/>
                  </a:lnTo>
                  <a:close/>
                  <a:moveTo>
                    <a:pt x="18947" y="69873"/>
                  </a:moveTo>
                  <a:lnTo>
                    <a:pt x="18947" y="72151"/>
                  </a:lnTo>
                  <a:lnTo>
                    <a:pt x="25263" y="75189"/>
                  </a:lnTo>
                  <a:lnTo>
                    <a:pt x="21654" y="72151"/>
                  </a:lnTo>
                  <a:lnTo>
                    <a:pt x="18947" y="69873"/>
                  </a:lnTo>
                  <a:lnTo>
                    <a:pt x="18947" y="69873"/>
                  </a:lnTo>
                  <a:lnTo>
                    <a:pt x="18947" y="69873"/>
                  </a:lnTo>
                  <a:close/>
                  <a:moveTo>
                    <a:pt x="25263" y="75189"/>
                  </a:moveTo>
                  <a:lnTo>
                    <a:pt x="25263" y="75189"/>
                  </a:lnTo>
                  <a:lnTo>
                    <a:pt x="25263" y="75189"/>
                  </a:lnTo>
                  <a:lnTo>
                    <a:pt x="25263" y="75189"/>
                  </a:lnTo>
                  <a:lnTo>
                    <a:pt x="25263" y="7518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064000" y="3690937"/>
              <a:ext cx="223837" cy="192087"/>
            </a:xfrm>
            <a:custGeom>
              <a:pathLst>
                <a:path extrusionOk="0" h="120000" w="120000">
                  <a:moveTo>
                    <a:pt x="83211" y="48849"/>
                  </a:moveTo>
                  <a:lnTo>
                    <a:pt x="83211" y="48849"/>
                  </a:lnTo>
                  <a:lnTo>
                    <a:pt x="79708" y="48849"/>
                  </a:lnTo>
                  <a:lnTo>
                    <a:pt x="77080" y="48849"/>
                  </a:lnTo>
                  <a:lnTo>
                    <a:pt x="73576" y="44601"/>
                  </a:lnTo>
                  <a:lnTo>
                    <a:pt x="70948" y="41415"/>
                  </a:lnTo>
                  <a:lnTo>
                    <a:pt x="70948" y="41415"/>
                  </a:lnTo>
                  <a:lnTo>
                    <a:pt x="67445" y="37168"/>
                  </a:lnTo>
                  <a:lnTo>
                    <a:pt x="64817" y="37168"/>
                  </a:lnTo>
                  <a:lnTo>
                    <a:pt x="61313" y="33982"/>
                  </a:lnTo>
                  <a:lnTo>
                    <a:pt x="55182" y="29734"/>
                  </a:lnTo>
                  <a:lnTo>
                    <a:pt x="52554" y="22300"/>
                  </a:lnTo>
                  <a:lnTo>
                    <a:pt x="46423" y="18053"/>
                  </a:lnTo>
                  <a:lnTo>
                    <a:pt x="40291" y="14867"/>
                  </a:lnTo>
                  <a:lnTo>
                    <a:pt x="36788" y="10619"/>
                  </a:lnTo>
                  <a:lnTo>
                    <a:pt x="36788" y="10619"/>
                  </a:lnTo>
                  <a:lnTo>
                    <a:pt x="34160" y="10619"/>
                  </a:lnTo>
                  <a:lnTo>
                    <a:pt x="28029" y="7433"/>
                  </a:lnTo>
                  <a:lnTo>
                    <a:pt x="18394" y="3185"/>
                  </a:lnTo>
                  <a:lnTo>
                    <a:pt x="8759" y="3185"/>
                  </a:lnTo>
                  <a:lnTo>
                    <a:pt x="2627" y="0"/>
                  </a:lnTo>
                  <a:lnTo>
                    <a:pt x="0" y="86017"/>
                  </a:lnTo>
                  <a:lnTo>
                    <a:pt x="12262" y="93451"/>
                  </a:lnTo>
                  <a:lnTo>
                    <a:pt x="24525" y="89203"/>
                  </a:lnTo>
                  <a:lnTo>
                    <a:pt x="24525" y="86017"/>
                  </a:lnTo>
                  <a:lnTo>
                    <a:pt x="28029" y="81769"/>
                  </a:lnTo>
                  <a:lnTo>
                    <a:pt x="30656" y="78584"/>
                  </a:lnTo>
                  <a:lnTo>
                    <a:pt x="34160" y="74336"/>
                  </a:lnTo>
                  <a:lnTo>
                    <a:pt x="40291" y="74336"/>
                  </a:lnTo>
                  <a:lnTo>
                    <a:pt x="49051" y="74336"/>
                  </a:lnTo>
                  <a:lnTo>
                    <a:pt x="70948" y="89203"/>
                  </a:lnTo>
                  <a:lnTo>
                    <a:pt x="79708" y="104070"/>
                  </a:lnTo>
                  <a:lnTo>
                    <a:pt x="95474" y="112566"/>
                  </a:lnTo>
                  <a:lnTo>
                    <a:pt x="117372" y="120000"/>
                  </a:lnTo>
                  <a:lnTo>
                    <a:pt x="117372" y="120000"/>
                  </a:lnTo>
                  <a:lnTo>
                    <a:pt x="120000" y="115752"/>
                  </a:lnTo>
                  <a:lnTo>
                    <a:pt x="120000" y="112566"/>
                  </a:lnTo>
                  <a:lnTo>
                    <a:pt x="117372" y="108318"/>
                  </a:lnTo>
                  <a:lnTo>
                    <a:pt x="113868" y="104070"/>
                  </a:lnTo>
                  <a:lnTo>
                    <a:pt x="107737" y="96637"/>
                  </a:lnTo>
                  <a:lnTo>
                    <a:pt x="101605" y="93451"/>
                  </a:lnTo>
                  <a:lnTo>
                    <a:pt x="98978" y="86017"/>
                  </a:lnTo>
                  <a:lnTo>
                    <a:pt x="92846" y="81769"/>
                  </a:lnTo>
                  <a:lnTo>
                    <a:pt x="89343" y="78584"/>
                  </a:lnTo>
                  <a:lnTo>
                    <a:pt x="89343" y="78584"/>
                  </a:lnTo>
                  <a:lnTo>
                    <a:pt x="73576" y="66902"/>
                  </a:lnTo>
                  <a:lnTo>
                    <a:pt x="89343" y="59469"/>
                  </a:lnTo>
                  <a:lnTo>
                    <a:pt x="83211" y="488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856037" y="3635375"/>
              <a:ext cx="212724" cy="193675"/>
            </a:xfrm>
            <a:custGeom>
              <a:pathLst>
                <a:path extrusionOk="0" h="120000" w="120000">
                  <a:moveTo>
                    <a:pt x="0" y="14867"/>
                  </a:moveTo>
                  <a:lnTo>
                    <a:pt x="6461" y="22300"/>
                  </a:lnTo>
                  <a:lnTo>
                    <a:pt x="10153" y="29734"/>
                  </a:lnTo>
                  <a:lnTo>
                    <a:pt x="12923" y="37168"/>
                  </a:lnTo>
                  <a:lnTo>
                    <a:pt x="12923" y="44601"/>
                  </a:lnTo>
                  <a:lnTo>
                    <a:pt x="16615" y="48849"/>
                  </a:lnTo>
                  <a:lnTo>
                    <a:pt x="16615" y="52035"/>
                  </a:lnTo>
                  <a:lnTo>
                    <a:pt x="19384" y="56283"/>
                  </a:lnTo>
                  <a:lnTo>
                    <a:pt x="23076" y="56283"/>
                  </a:lnTo>
                  <a:lnTo>
                    <a:pt x="29538" y="56283"/>
                  </a:lnTo>
                  <a:lnTo>
                    <a:pt x="36000" y="56283"/>
                  </a:lnTo>
                  <a:lnTo>
                    <a:pt x="42461" y="59469"/>
                  </a:lnTo>
                  <a:lnTo>
                    <a:pt x="45230" y="59469"/>
                  </a:lnTo>
                  <a:lnTo>
                    <a:pt x="51692" y="63716"/>
                  </a:lnTo>
                  <a:lnTo>
                    <a:pt x="61846" y="63716"/>
                  </a:lnTo>
                  <a:lnTo>
                    <a:pt x="68307" y="63716"/>
                  </a:lnTo>
                  <a:lnTo>
                    <a:pt x="72000" y="67964"/>
                  </a:lnTo>
                  <a:lnTo>
                    <a:pt x="84923" y="82831"/>
                  </a:lnTo>
                  <a:lnTo>
                    <a:pt x="94153" y="100884"/>
                  </a:lnTo>
                  <a:lnTo>
                    <a:pt x="110769" y="120000"/>
                  </a:lnTo>
                  <a:lnTo>
                    <a:pt x="113538" y="120000"/>
                  </a:lnTo>
                  <a:lnTo>
                    <a:pt x="120000" y="33982"/>
                  </a:lnTo>
                  <a:lnTo>
                    <a:pt x="113538" y="29734"/>
                  </a:lnTo>
                  <a:lnTo>
                    <a:pt x="107076" y="26548"/>
                  </a:lnTo>
                  <a:lnTo>
                    <a:pt x="97846" y="19115"/>
                  </a:lnTo>
                  <a:lnTo>
                    <a:pt x="91384" y="19115"/>
                  </a:lnTo>
                  <a:lnTo>
                    <a:pt x="84923" y="14867"/>
                  </a:lnTo>
                  <a:lnTo>
                    <a:pt x="74769" y="19115"/>
                  </a:lnTo>
                  <a:lnTo>
                    <a:pt x="72000" y="22300"/>
                  </a:lnTo>
                  <a:lnTo>
                    <a:pt x="72000" y="26548"/>
                  </a:lnTo>
                  <a:lnTo>
                    <a:pt x="68307" y="29734"/>
                  </a:lnTo>
                  <a:lnTo>
                    <a:pt x="68307" y="37168"/>
                  </a:lnTo>
                  <a:lnTo>
                    <a:pt x="64615" y="44601"/>
                  </a:lnTo>
                  <a:lnTo>
                    <a:pt x="61846" y="48849"/>
                  </a:lnTo>
                  <a:lnTo>
                    <a:pt x="55384" y="48849"/>
                  </a:lnTo>
                  <a:lnTo>
                    <a:pt x="48923" y="48849"/>
                  </a:lnTo>
                  <a:lnTo>
                    <a:pt x="42461" y="44601"/>
                  </a:lnTo>
                  <a:lnTo>
                    <a:pt x="38769" y="37168"/>
                  </a:lnTo>
                  <a:lnTo>
                    <a:pt x="36000" y="29734"/>
                  </a:lnTo>
                  <a:lnTo>
                    <a:pt x="32307" y="22300"/>
                  </a:lnTo>
                  <a:lnTo>
                    <a:pt x="32307" y="19115"/>
                  </a:lnTo>
                  <a:lnTo>
                    <a:pt x="29538" y="14867"/>
                  </a:lnTo>
                  <a:lnTo>
                    <a:pt x="29538" y="14867"/>
                  </a:lnTo>
                  <a:lnTo>
                    <a:pt x="25846" y="11681"/>
                  </a:lnTo>
                  <a:lnTo>
                    <a:pt x="23076" y="7433"/>
                  </a:lnTo>
                  <a:lnTo>
                    <a:pt x="19384" y="4247"/>
                  </a:lnTo>
                  <a:lnTo>
                    <a:pt x="12923" y="0"/>
                  </a:lnTo>
                  <a:lnTo>
                    <a:pt x="6461" y="0"/>
                  </a:lnTo>
                  <a:lnTo>
                    <a:pt x="3692" y="7433"/>
                  </a:lnTo>
                  <a:lnTo>
                    <a:pt x="3692" y="7433"/>
                  </a:lnTo>
                  <a:lnTo>
                    <a:pt x="0" y="11681"/>
                  </a:lnTo>
                  <a:lnTo>
                    <a:pt x="0" y="11681"/>
                  </a:lnTo>
                  <a:lnTo>
                    <a:pt x="0" y="1486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465512" y="3960812"/>
              <a:ext cx="874711" cy="735011"/>
            </a:xfrm>
            <a:custGeom>
              <a:pathLst>
                <a:path extrusionOk="0" h="120000" w="120000">
                  <a:moveTo>
                    <a:pt x="115298" y="50232"/>
                  </a:moveTo>
                  <a:lnTo>
                    <a:pt x="107462" y="42418"/>
                  </a:lnTo>
                  <a:lnTo>
                    <a:pt x="107462" y="39348"/>
                  </a:lnTo>
                  <a:lnTo>
                    <a:pt x="102537" y="33488"/>
                  </a:lnTo>
                  <a:lnTo>
                    <a:pt x="102537" y="32651"/>
                  </a:lnTo>
                  <a:lnTo>
                    <a:pt x="101865" y="31534"/>
                  </a:lnTo>
                  <a:lnTo>
                    <a:pt x="100970" y="30697"/>
                  </a:lnTo>
                  <a:lnTo>
                    <a:pt x="99402" y="29581"/>
                  </a:lnTo>
                  <a:lnTo>
                    <a:pt x="98731" y="27627"/>
                  </a:lnTo>
                  <a:lnTo>
                    <a:pt x="97835" y="26511"/>
                  </a:lnTo>
                  <a:lnTo>
                    <a:pt x="97835" y="25674"/>
                  </a:lnTo>
                  <a:lnTo>
                    <a:pt x="97164" y="23720"/>
                  </a:lnTo>
                  <a:lnTo>
                    <a:pt x="97164" y="21767"/>
                  </a:lnTo>
                  <a:lnTo>
                    <a:pt x="96268" y="20651"/>
                  </a:lnTo>
                  <a:lnTo>
                    <a:pt x="96268" y="19813"/>
                  </a:lnTo>
                  <a:lnTo>
                    <a:pt x="95597" y="19813"/>
                  </a:lnTo>
                  <a:lnTo>
                    <a:pt x="94701" y="18697"/>
                  </a:lnTo>
                  <a:lnTo>
                    <a:pt x="94029" y="16744"/>
                  </a:lnTo>
                  <a:lnTo>
                    <a:pt x="93134" y="14790"/>
                  </a:lnTo>
                  <a:lnTo>
                    <a:pt x="93134" y="12837"/>
                  </a:lnTo>
                  <a:lnTo>
                    <a:pt x="92462" y="12837"/>
                  </a:lnTo>
                  <a:lnTo>
                    <a:pt x="91567" y="12000"/>
                  </a:lnTo>
                  <a:lnTo>
                    <a:pt x="90895" y="12000"/>
                  </a:lnTo>
                  <a:lnTo>
                    <a:pt x="90000" y="12000"/>
                  </a:lnTo>
                  <a:lnTo>
                    <a:pt x="89328" y="12000"/>
                  </a:lnTo>
                  <a:lnTo>
                    <a:pt x="89328" y="10883"/>
                  </a:lnTo>
                  <a:lnTo>
                    <a:pt x="88432" y="10046"/>
                  </a:lnTo>
                  <a:lnTo>
                    <a:pt x="88432" y="8093"/>
                  </a:lnTo>
                  <a:lnTo>
                    <a:pt x="89328" y="6976"/>
                  </a:lnTo>
                  <a:lnTo>
                    <a:pt x="89328" y="6976"/>
                  </a:lnTo>
                  <a:lnTo>
                    <a:pt x="89328" y="6139"/>
                  </a:lnTo>
                  <a:lnTo>
                    <a:pt x="89328" y="5023"/>
                  </a:lnTo>
                  <a:lnTo>
                    <a:pt x="89328" y="3906"/>
                  </a:lnTo>
                  <a:lnTo>
                    <a:pt x="88432" y="1953"/>
                  </a:lnTo>
                  <a:lnTo>
                    <a:pt x="87537" y="1116"/>
                  </a:lnTo>
                  <a:lnTo>
                    <a:pt x="86865" y="0"/>
                  </a:lnTo>
                  <a:lnTo>
                    <a:pt x="85298" y="0"/>
                  </a:lnTo>
                  <a:lnTo>
                    <a:pt x="84402" y="0"/>
                  </a:lnTo>
                  <a:lnTo>
                    <a:pt x="84402" y="1116"/>
                  </a:lnTo>
                  <a:lnTo>
                    <a:pt x="84402" y="1953"/>
                  </a:lnTo>
                  <a:lnTo>
                    <a:pt x="84402" y="3069"/>
                  </a:lnTo>
                  <a:lnTo>
                    <a:pt x="84402" y="3069"/>
                  </a:lnTo>
                  <a:lnTo>
                    <a:pt x="83731" y="12000"/>
                  </a:lnTo>
                  <a:lnTo>
                    <a:pt x="83731" y="12837"/>
                  </a:lnTo>
                  <a:lnTo>
                    <a:pt x="83731" y="14790"/>
                  </a:lnTo>
                  <a:lnTo>
                    <a:pt x="82835" y="16744"/>
                  </a:lnTo>
                  <a:lnTo>
                    <a:pt x="82164" y="18697"/>
                  </a:lnTo>
                  <a:lnTo>
                    <a:pt x="82164" y="21767"/>
                  </a:lnTo>
                  <a:lnTo>
                    <a:pt x="81268" y="22604"/>
                  </a:lnTo>
                  <a:lnTo>
                    <a:pt x="79701" y="24558"/>
                  </a:lnTo>
                  <a:lnTo>
                    <a:pt x="79029" y="24558"/>
                  </a:lnTo>
                  <a:lnTo>
                    <a:pt x="78134" y="24558"/>
                  </a:lnTo>
                  <a:lnTo>
                    <a:pt x="77462" y="24558"/>
                  </a:lnTo>
                  <a:lnTo>
                    <a:pt x="77462" y="23720"/>
                  </a:lnTo>
                  <a:lnTo>
                    <a:pt x="76567" y="22604"/>
                  </a:lnTo>
                  <a:lnTo>
                    <a:pt x="74328" y="21767"/>
                  </a:lnTo>
                  <a:lnTo>
                    <a:pt x="72761" y="20651"/>
                  </a:lnTo>
                  <a:lnTo>
                    <a:pt x="71194" y="18697"/>
                  </a:lnTo>
                  <a:lnTo>
                    <a:pt x="69402" y="17860"/>
                  </a:lnTo>
                  <a:lnTo>
                    <a:pt x="67835" y="15906"/>
                  </a:lnTo>
                  <a:lnTo>
                    <a:pt x="67164" y="15906"/>
                  </a:lnTo>
                  <a:lnTo>
                    <a:pt x="67164" y="14790"/>
                  </a:lnTo>
                  <a:lnTo>
                    <a:pt x="67835" y="12837"/>
                  </a:lnTo>
                  <a:lnTo>
                    <a:pt x="68731" y="12000"/>
                  </a:lnTo>
                  <a:lnTo>
                    <a:pt x="69402" y="10046"/>
                  </a:lnTo>
                  <a:lnTo>
                    <a:pt x="70298" y="10046"/>
                  </a:lnTo>
                  <a:lnTo>
                    <a:pt x="71194" y="8930"/>
                  </a:lnTo>
                  <a:lnTo>
                    <a:pt x="71194" y="8093"/>
                  </a:lnTo>
                  <a:lnTo>
                    <a:pt x="71194" y="6976"/>
                  </a:lnTo>
                  <a:lnTo>
                    <a:pt x="71194" y="6139"/>
                  </a:lnTo>
                  <a:lnTo>
                    <a:pt x="70298" y="5023"/>
                  </a:lnTo>
                  <a:lnTo>
                    <a:pt x="68731" y="3906"/>
                  </a:lnTo>
                  <a:lnTo>
                    <a:pt x="67164" y="3906"/>
                  </a:lnTo>
                  <a:lnTo>
                    <a:pt x="66268" y="3906"/>
                  </a:lnTo>
                  <a:lnTo>
                    <a:pt x="66268" y="3906"/>
                  </a:lnTo>
                  <a:lnTo>
                    <a:pt x="63134" y="5023"/>
                  </a:lnTo>
                  <a:lnTo>
                    <a:pt x="63134" y="5023"/>
                  </a:lnTo>
                  <a:lnTo>
                    <a:pt x="62462" y="3069"/>
                  </a:lnTo>
                  <a:lnTo>
                    <a:pt x="61567" y="1953"/>
                  </a:lnTo>
                  <a:lnTo>
                    <a:pt x="60895" y="1116"/>
                  </a:lnTo>
                  <a:lnTo>
                    <a:pt x="60000" y="1116"/>
                  </a:lnTo>
                  <a:lnTo>
                    <a:pt x="60000" y="1116"/>
                  </a:lnTo>
                  <a:lnTo>
                    <a:pt x="60000" y="1953"/>
                  </a:lnTo>
                  <a:lnTo>
                    <a:pt x="60000" y="3069"/>
                  </a:lnTo>
                  <a:lnTo>
                    <a:pt x="59328" y="3069"/>
                  </a:lnTo>
                  <a:lnTo>
                    <a:pt x="59328" y="3069"/>
                  </a:lnTo>
                  <a:lnTo>
                    <a:pt x="57761" y="3069"/>
                  </a:lnTo>
                  <a:lnTo>
                    <a:pt x="57761" y="3069"/>
                  </a:lnTo>
                  <a:lnTo>
                    <a:pt x="57761" y="1953"/>
                  </a:lnTo>
                  <a:lnTo>
                    <a:pt x="57761" y="1953"/>
                  </a:lnTo>
                  <a:lnTo>
                    <a:pt x="58432" y="1116"/>
                  </a:lnTo>
                  <a:lnTo>
                    <a:pt x="57761" y="0"/>
                  </a:lnTo>
                  <a:lnTo>
                    <a:pt x="57761" y="0"/>
                  </a:lnTo>
                  <a:lnTo>
                    <a:pt x="56865" y="0"/>
                  </a:lnTo>
                  <a:lnTo>
                    <a:pt x="55298" y="0"/>
                  </a:lnTo>
                  <a:lnTo>
                    <a:pt x="54626" y="0"/>
                  </a:lnTo>
                  <a:lnTo>
                    <a:pt x="53731" y="0"/>
                  </a:lnTo>
                  <a:lnTo>
                    <a:pt x="52835" y="1116"/>
                  </a:lnTo>
                  <a:lnTo>
                    <a:pt x="52164" y="1953"/>
                  </a:lnTo>
                  <a:lnTo>
                    <a:pt x="52164" y="3069"/>
                  </a:lnTo>
                  <a:lnTo>
                    <a:pt x="52164" y="3069"/>
                  </a:lnTo>
                  <a:lnTo>
                    <a:pt x="54626" y="3069"/>
                  </a:lnTo>
                  <a:lnTo>
                    <a:pt x="54626" y="3906"/>
                  </a:lnTo>
                  <a:lnTo>
                    <a:pt x="54626" y="5023"/>
                  </a:lnTo>
                  <a:lnTo>
                    <a:pt x="53731" y="5023"/>
                  </a:lnTo>
                  <a:lnTo>
                    <a:pt x="53731" y="5023"/>
                  </a:lnTo>
                  <a:lnTo>
                    <a:pt x="49701" y="6139"/>
                  </a:lnTo>
                  <a:lnTo>
                    <a:pt x="49029" y="6139"/>
                  </a:lnTo>
                  <a:lnTo>
                    <a:pt x="48134" y="6976"/>
                  </a:lnTo>
                  <a:lnTo>
                    <a:pt x="47462" y="8093"/>
                  </a:lnTo>
                  <a:lnTo>
                    <a:pt x="47462" y="8930"/>
                  </a:lnTo>
                  <a:lnTo>
                    <a:pt x="47462" y="10046"/>
                  </a:lnTo>
                  <a:lnTo>
                    <a:pt x="47462" y="12000"/>
                  </a:lnTo>
                  <a:lnTo>
                    <a:pt x="46567" y="12000"/>
                  </a:lnTo>
                  <a:lnTo>
                    <a:pt x="45895" y="12837"/>
                  </a:lnTo>
                  <a:lnTo>
                    <a:pt x="46567" y="13953"/>
                  </a:lnTo>
                  <a:lnTo>
                    <a:pt x="46567" y="13953"/>
                  </a:lnTo>
                  <a:lnTo>
                    <a:pt x="47462" y="14790"/>
                  </a:lnTo>
                  <a:lnTo>
                    <a:pt x="47462" y="15906"/>
                  </a:lnTo>
                  <a:lnTo>
                    <a:pt x="47462" y="16744"/>
                  </a:lnTo>
                  <a:lnTo>
                    <a:pt x="46567" y="17860"/>
                  </a:lnTo>
                  <a:lnTo>
                    <a:pt x="46567" y="17860"/>
                  </a:lnTo>
                  <a:lnTo>
                    <a:pt x="45895" y="17860"/>
                  </a:lnTo>
                  <a:lnTo>
                    <a:pt x="45000" y="17860"/>
                  </a:lnTo>
                  <a:lnTo>
                    <a:pt x="44328" y="16744"/>
                  </a:lnTo>
                  <a:lnTo>
                    <a:pt x="42761" y="15906"/>
                  </a:lnTo>
                  <a:lnTo>
                    <a:pt x="41865" y="15906"/>
                  </a:lnTo>
                  <a:lnTo>
                    <a:pt x="41194" y="14790"/>
                  </a:lnTo>
                  <a:lnTo>
                    <a:pt x="40298" y="13953"/>
                  </a:lnTo>
                  <a:lnTo>
                    <a:pt x="39626" y="13953"/>
                  </a:lnTo>
                  <a:lnTo>
                    <a:pt x="38059" y="13953"/>
                  </a:lnTo>
                  <a:lnTo>
                    <a:pt x="36492" y="14790"/>
                  </a:lnTo>
                  <a:lnTo>
                    <a:pt x="34701" y="15906"/>
                  </a:lnTo>
                  <a:lnTo>
                    <a:pt x="34029" y="16744"/>
                  </a:lnTo>
                  <a:lnTo>
                    <a:pt x="32462" y="18697"/>
                  </a:lnTo>
                  <a:lnTo>
                    <a:pt x="32462" y="19813"/>
                  </a:lnTo>
                  <a:lnTo>
                    <a:pt x="32462" y="20651"/>
                  </a:lnTo>
                  <a:lnTo>
                    <a:pt x="30895" y="20651"/>
                  </a:lnTo>
                  <a:lnTo>
                    <a:pt x="30000" y="21767"/>
                  </a:lnTo>
                  <a:lnTo>
                    <a:pt x="30000" y="23720"/>
                  </a:lnTo>
                  <a:lnTo>
                    <a:pt x="30000" y="24558"/>
                  </a:lnTo>
                  <a:lnTo>
                    <a:pt x="30000" y="24558"/>
                  </a:lnTo>
                  <a:lnTo>
                    <a:pt x="28432" y="24558"/>
                  </a:lnTo>
                  <a:lnTo>
                    <a:pt x="27761" y="25674"/>
                  </a:lnTo>
                  <a:lnTo>
                    <a:pt x="26865" y="26511"/>
                  </a:lnTo>
                  <a:lnTo>
                    <a:pt x="26194" y="27627"/>
                  </a:lnTo>
                  <a:lnTo>
                    <a:pt x="25298" y="29581"/>
                  </a:lnTo>
                  <a:lnTo>
                    <a:pt x="25298" y="30697"/>
                  </a:lnTo>
                  <a:lnTo>
                    <a:pt x="25298" y="31534"/>
                  </a:lnTo>
                  <a:lnTo>
                    <a:pt x="24626" y="33488"/>
                  </a:lnTo>
                  <a:lnTo>
                    <a:pt x="23731" y="35441"/>
                  </a:lnTo>
                  <a:lnTo>
                    <a:pt x="22164" y="36558"/>
                  </a:lnTo>
                  <a:lnTo>
                    <a:pt x="21492" y="37395"/>
                  </a:lnTo>
                  <a:lnTo>
                    <a:pt x="21492" y="38511"/>
                  </a:lnTo>
                  <a:lnTo>
                    <a:pt x="14328" y="39348"/>
                  </a:lnTo>
                  <a:lnTo>
                    <a:pt x="7164" y="40465"/>
                  </a:lnTo>
                  <a:lnTo>
                    <a:pt x="6492" y="40465"/>
                  </a:lnTo>
                  <a:lnTo>
                    <a:pt x="5597" y="41302"/>
                  </a:lnTo>
                  <a:lnTo>
                    <a:pt x="4925" y="43255"/>
                  </a:lnTo>
                  <a:lnTo>
                    <a:pt x="3358" y="44372"/>
                  </a:lnTo>
                  <a:lnTo>
                    <a:pt x="1567" y="46325"/>
                  </a:lnTo>
                  <a:lnTo>
                    <a:pt x="895" y="47162"/>
                  </a:lnTo>
                  <a:lnTo>
                    <a:pt x="0" y="48279"/>
                  </a:lnTo>
                  <a:lnTo>
                    <a:pt x="0" y="50232"/>
                  </a:lnTo>
                  <a:lnTo>
                    <a:pt x="0" y="52186"/>
                  </a:lnTo>
                  <a:lnTo>
                    <a:pt x="0" y="54139"/>
                  </a:lnTo>
                  <a:lnTo>
                    <a:pt x="895" y="56093"/>
                  </a:lnTo>
                  <a:lnTo>
                    <a:pt x="895" y="57209"/>
                  </a:lnTo>
                  <a:lnTo>
                    <a:pt x="1567" y="58046"/>
                  </a:lnTo>
                  <a:lnTo>
                    <a:pt x="1567" y="60000"/>
                  </a:lnTo>
                  <a:lnTo>
                    <a:pt x="1567" y="61953"/>
                  </a:lnTo>
                  <a:lnTo>
                    <a:pt x="895" y="63906"/>
                  </a:lnTo>
                  <a:lnTo>
                    <a:pt x="895" y="67813"/>
                  </a:lnTo>
                  <a:lnTo>
                    <a:pt x="2462" y="73953"/>
                  </a:lnTo>
                  <a:lnTo>
                    <a:pt x="4029" y="78697"/>
                  </a:lnTo>
                  <a:lnTo>
                    <a:pt x="4925" y="81767"/>
                  </a:lnTo>
                  <a:lnTo>
                    <a:pt x="4925" y="82604"/>
                  </a:lnTo>
                  <a:lnTo>
                    <a:pt x="5597" y="84558"/>
                  </a:lnTo>
                  <a:lnTo>
                    <a:pt x="6492" y="86511"/>
                  </a:lnTo>
                  <a:lnTo>
                    <a:pt x="6492" y="87627"/>
                  </a:lnTo>
                  <a:lnTo>
                    <a:pt x="7164" y="88465"/>
                  </a:lnTo>
                  <a:lnTo>
                    <a:pt x="5597" y="95441"/>
                  </a:lnTo>
                  <a:lnTo>
                    <a:pt x="4029" y="97395"/>
                  </a:lnTo>
                  <a:lnTo>
                    <a:pt x="3358" y="98511"/>
                  </a:lnTo>
                  <a:lnTo>
                    <a:pt x="4029" y="99348"/>
                  </a:lnTo>
                  <a:lnTo>
                    <a:pt x="4029" y="100465"/>
                  </a:lnTo>
                  <a:lnTo>
                    <a:pt x="4925" y="101302"/>
                  </a:lnTo>
                  <a:lnTo>
                    <a:pt x="5597" y="101302"/>
                  </a:lnTo>
                  <a:lnTo>
                    <a:pt x="5597" y="100465"/>
                  </a:lnTo>
                  <a:lnTo>
                    <a:pt x="6492" y="100465"/>
                  </a:lnTo>
                  <a:lnTo>
                    <a:pt x="7164" y="100465"/>
                  </a:lnTo>
                  <a:lnTo>
                    <a:pt x="7164" y="100465"/>
                  </a:lnTo>
                  <a:lnTo>
                    <a:pt x="7164" y="101302"/>
                  </a:lnTo>
                  <a:lnTo>
                    <a:pt x="7164" y="102418"/>
                  </a:lnTo>
                  <a:lnTo>
                    <a:pt x="8059" y="103255"/>
                  </a:lnTo>
                  <a:lnTo>
                    <a:pt x="9626" y="103255"/>
                  </a:lnTo>
                  <a:lnTo>
                    <a:pt x="11194" y="103255"/>
                  </a:lnTo>
                  <a:lnTo>
                    <a:pt x="11865" y="103255"/>
                  </a:lnTo>
                  <a:lnTo>
                    <a:pt x="13432" y="104372"/>
                  </a:lnTo>
                  <a:lnTo>
                    <a:pt x="15000" y="103255"/>
                  </a:lnTo>
                  <a:lnTo>
                    <a:pt x="15895" y="102418"/>
                  </a:lnTo>
                  <a:lnTo>
                    <a:pt x="16567" y="101302"/>
                  </a:lnTo>
                  <a:lnTo>
                    <a:pt x="17462" y="100465"/>
                  </a:lnTo>
                  <a:lnTo>
                    <a:pt x="18134" y="99348"/>
                  </a:lnTo>
                  <a:lnTo>
                    <a:pt x="18134" y="99348"/>
                  </a:lnTo>
                  <a:lnTo>
                    <a:pt x="23731" y="99348"/>
                  </a:lnTo>
                  <a:lnTo>
                    <a:pt x="24626" y="99348"/>
                  </a:lnTo>
                  <a:lnTo>
                    <a:pt x="26194" y="100465"/>
                  </a:lnTo>
                  <a:lnTo>
                    <a:pt x="27761" y="100465"/>
                  </a:lnTo>
                  <a:lnTo>
                    <a:pt x="29328" y="100465"/>
                  </a:lnTo>
                  <a:lnTo>
                    <a:pt x="30000" y="99348"/>
                  </a:lnTo>
                  <a:lnTo>
                    <a:pt x="30895" y="97395"/>
                  </a:lnTo>
                  <a:lnTo>
                    <a:pt x="31567" y="96558"/>
                  </a:lnTo>
                  <a:lnTo>
                    <a:pt x="31567" y="95441"/>
                  </a:lnTo>
                  <a:lnTo>
                    <a:pt x="33134" y="95441"/>
                  </a:lnTo>
                  <a:lnTo>
                    <a:pt x="41865" y="89581"/>
                  </a:lnTo>
                  <a:lnTo>
                    <a:pt x="43432" y="88465"/>
                  </a:lnTo>
                  <a:lnTo>
                    <a:pt x="45895" y="87627"/>
                  </a:lnTo>
                  <a:lnTo>
                    <a:pt x="47462" y="86511"/>
                  </a:lnTo>
                  <a:lnTo>
                    <a:pt x="49701" y="86511"/>
                  </a:lnTo>
                  <a:lnTo>
                    <a:pt x="51268" y="86511"/>
                  </a:lnTo>
                  <a:lnTo>
                    <a:pt x="51268" y="85674"/>
                  </a:lnTo>
                  <a:lnTo>
                    <a:pt x="57761" y="87627"/>
                  </a:lnTo>
                  <a:lnTo>
                    <a:pt x="61567" y="90418"/>
                  </a:lnTo>
                  <a:lnTo>
                    <a:pt x="64029" y="92651"/>
                  </a:lnTo>
                  <a:lnTo>
                    <a:pt x="64701" y="93488"/>
                  </a:lnTo>
                  <a:lnTo>
                    <a:pt x="68731" y="98511"/>
                  </a:lnTo>
                  <a:lnTo>
                    <a:pt x="75000" y="98511"/>
                  </a:lnTo>
                  <a:lnTo>
                    <a:pt x="78134" y="104372"/>
                  </a:lnTo>
                  <a:lnTo>
                    <a:pt x="78134" y="106325"/>
                  </a:lnTo>
                  <a:lnTo>
                    <a:pt x="79029" y="109116"/>
                  </a:lnTo>
                  <a:lnTo>
                    <a:pt x="79701" y="111069"/>
                  </a:lnTo>
                  <a:lnTo>
                    <a:pt x="80597" y="113302"/>
                  </a:lnTo>
                  <a:lnTo>
                    <a:pt x="81268" y="115255"/>
                  </a:lnTo>
                  <a:lnTo>
                    <a:pt x="81268" y="115255"/>
                  </a:lnTo>
                  <a:lnTo>
                    <a:pt x="85970" y="116093"/>
                  </a:lnTo>
                  <a:lnTo>
                    <a:pt x="85970" y="116093"/>
                  </a:lnTo>
                  <a:lnTo>
                    <a:pt x="86865" y="116093"/>
                  </a:lnTo>
                  <a:lnTo>
                    <a:pt x="88432" y="117209"/>
                  </a:lnTo>
                  <a:lnTo>
                    <a:pt x="89328" y="117209"/>
                  </a:lnTo>
                  <a:lnTo>
                    <a:pt x="90895" y="116093"/>
                  </a:lnTo>
                  <a:lnTo>
                    <a:pt x="91567" y="116093"/>
                  </a:lnTo>
                  <a:lnTo>
                    <a:pt x="92462" y="115255"/>
                  </a:lnTo>
                  <a:lnTo>
                    <a:pt x="93134" y="115255"/>
                  </a:lnTo>
                  <a:lnTo>
                    <a:pt x="94029" y="116093"/>
                  </a:lnTo>
                  <a:lnTo>
                    <a:pt x="95597" y="118046"/>
                  </a:lnTo>
                  <a:lnTo>
                    <a:pt x="96268" y="119162"/>
                  </a:lnTo>
                  <a:lnTo>
                    <a:pt x="97835" y="120000"/>
                  </a:lnTo>
                  <a:lnTo>
                    <a:pt x="97835" y="120000"/>
                  </a:lnTo>
                  <a:lnTo>
                    <a:pt x="98731" y="120000"/>
                  </a:lnTo>
                  <a:lnTo>
                    <a:pt x="100298" y="119162"/>
                  </a:lnTo>
                  <a:lnTo>
                    <a:pt x="101865" y="118046"/>
                  </a:lnTo>
                  <a:lnTo>
                    <a:pt x="103432" y="116093"/>
                  </a:lnTo>
                  <a:lnTo>
                    <a:pt x="105895" y="115255"/>
                  </a:lnTo>
                  <a:lnTo>
                    <a:pt x="107462" y="114139"/>
                  </a:lnTo>
                  <a:lnTo>
                    <a:pt x="109029" y="113302"/>
                  </a:lnTo>
                  <a:lnTo>
                    <a:pt x="109701" y="111069"/>
                  </a:lnTo>
                  <a:lnTo>
                    <a:pt x="109701" y="110232"/>
                  </a:lnTo>
                  <a:lnTo>
                    <a:pt x="109701" y="107162"/>
                  </a:lnTo>
                  <a:lnTo>
                    <a:pt x="109029" y="105209"/>
                  </a:lnTo>
                  <a:lnTo>
                    <a:pt x="108134" y="103255"/>
                  </a:lnTo>
                  <a:lnTo>
                    <a:pt x="108134" y="101302"/>
                  </a:lnTo>
                  <a:lnTo>
                    <a:pt x="109029" y="100465"/>
                  </a:lnTo>
                  <a:lnTo>
                    <a:pt x="109701" y="99348"/>
                  </a:lnTo>
                  <a:lnTo>
                    <a:pt x="110597" y="98511"/>
                  </a:lnTo>
                  <a:lnTo>
                    <a:pt x="111268" y="97395"/>
                  </a:lnTo>
                  <a:lnTo>
                    <a:pt x="112164" y="95441"/>
                  </a:lnTo>
                  <a:lnTo>
                    <a:pt x="112835" y="93488"/>
                  </a:lnTo>
                  <a:lnTo>
                    <a:pt x="112835" y="92651"/>
                  </a:lnTo>
                  <a:lnTo>
                    <a:pt x="113731" y="91534"/>
                  </a:lnTo>
                  <a:lnTo>
                    <a:pt x="115298" y="86511"/>
                  </a:lnTo>
                  <a:lnTo>
                    <a:pt x="116865" y="85674"/>
                  </a:lnTo>
                  <a:lnTo>
                    <a:pt x="118432" y="83720"/>
                  </a:lnTo>
                  <a:lnTo>
                    <a:pt x="119104" y="81767"/>
                  </a:lnTo>
                  <a:lnTo>
                    <a:pt x="120000" y="80651"/>
                  </a:lnTo>
                  <a:lnTo>
                    <a:pt x="120000" y="79813"/>
                  </a:lnTo>
                  <a:lnTo>
                    <a:pt x="120000" y="77860"/>
                  </a:lnTo>
                  <a:lnTo>
                    <a:pt x="120000" y="72837"/>
                  </a:lnTo>
                  <a:lnTo>
                    <a:pt x="120000" y="66976"/>
                  </a:lnTo>
                  <a:lnTo>
                    <a:pt x="119104" y="61953"/>
                  </a:lnTo>
                  <a:lnTo>
                    <a:pt x="119104" y="59162"/>
                  </a:lnTo>
                  <a:lnTo>
                    <a:pt x="118432" y="56093"/>
                  </a:lnTo>
                  <a:lnTo>
                    <a:pt x="116865" y="53302"/>
                  </a:lnTo>
                  <a:lnTo>
                    <a:pt x="115970" y="51348"/>
                  </a:lnTo>
                  <a:lnTo>
                    <a:pt x="115298" y="50232"/>
                  </a:lnTo>
                  <a:lnTo>
                    <a:pt x="115298" y="502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3494087" y="3816350"/>
              <a:ext cx="34924" cy="17461"/>
            </a:xfrm>
            <a:custGeom>
              <a:pathLst>
                <a:path extrusionOk="0" h="120000" w="120000">
                  <a:moveTo>
                    <a:pt x="0" y="36000"/>
                  </a:moveTo>
                  <a:lnTo>
                    <a:pt x="0" y="84000"/>
                  </a:lnTo>
                  <a:lnTo>
                    <a:pt x="22857" y="120000"/>
                  </a:lnTo>
                  <a:lnTo>
                    <a:pt x="62857" y="120000"/>
                  </a:lnTo>
                  <a:lnTo>
                    <a:pt x="80000" y="120000"/>
                  </a:lnTo>
                  <a:lnTo>
                    <a:pt x="102857" y="84000"/>
                  </a:lnTo>
                  <a:lnTo>
                    <a:pt x="120000" y="36000"/>
                  </a:lnTo>
                  <a:lnTo>
                    <a:pt x="102857" y="36000"/>
                  </a:lnTo>
                  <a:lnTo>
                    <a:pt x="80000" y="0"/>
                  </a:lnTo>
                  <a:lnTo>
                    <a:pt x="62857" y="0"/>
                  </a:lnTo>
                  <a:lnTo>
                    <a:pt x="22857" y="0"/>
                  </a:lnTo>
                  <a:lnTo>
                    <a:pt x="0" y="36000"/>
                  </a:lnTo>
                  <a:lnTo>
                    <a:pt x="0" y="36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551237" y="3822700"/>
              <a:ext cx="34924" cy="11112"/>
            </a:xfrm>
            <a:custGeom>
              <a:pathLst>
                <a:path extrusionOk="0" h="120000" w="120000">
                  <a:moveTo>
                    <a:pt x="0" y="68571"/>
                  </a:moveTo>
                  <a:lnTo>
                    <a:pt x="22857" y="119999"/>
                  </a:lnTo>
                  <a:lnTo>
                    <a:pt x="40000" y="119999"/>
                  </a:lnTo>
                  <a:lnTo>
                    <a:pt x="62857" y="119999"/>
                  </a:lnTo>
                  <a:lnTo>
                    <a:pt x="80000" y="119999"/>
                  </a:lnTo>
                  <a:lnTo>
                    <a:pt x="102857" y="119999"/>
                  </a:lnTo>
                  <a:lnTo>
                    <a:pt x="120000" y="68571"/>
                  </a:lnTo>
                  <a:lnTo>
                    <a:pt x="102857" y="0"/>
                  </a:lnTo>
                  <a:lnTo>
                    <a:pt x="62857" y="0"/>
                  </a:lnTo>
                  <a:lnTo>
                    <a:pt x="40000" y="0"/>
                  </a:lnTo>
                  <a:lnTo>
                    <a:pt x="22857" y="0"/>
                  </a:lnTo>
                  <a:lnTo>
                    <a:pt x="0" y="6857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3586162" y="3840162"/>
              <a:ext cx="23812" cy="42861"/>
            </a:xfrm>
            <a:custGeom>
              <a:pathLst>
                <a:path extrusionOk="0" h="120000" w="120000">
                  <a:moveTo>
                    <a:pt x="0" y="67200"/>
                  </a:moveTo>
                  <a:lnTo>
                    <a:pt x="0" y="86400"/>
                  </a:lnTo>
                  <a:lnTo>
                    <a:pt x="32000" y="100800"/>
                  </a:lnTo>
                  <a:lnTo>
                    <a:pt x="56000" y="120000"/>
                  </a:lnTo>
                  <a:lnTo>
                    <a:pt x="88000" y="100800"/>
                  </a:lnTo>
                  <a:lnTo>
                    <a:pt x="120000" y="86400"/>
                  </a:lnTo>
                  <a:lnTo>
                    <a:pt x="120000" y="67200"/>
                  </a:lnTo>
                  <a:lnTo>
                    <a:pt x="120000" y="33600"/>
                  </a:lnTo>
                  <a:lnTo>
                    <a:pt x="88000" y="14400"/>
                  </a:lnTo>
                  <a:lnTo>
                    <a:pt x="56000" y="0"/>
                  </a:lnTo>
                  <a:lnTo>
                    <a:pt x="32000" y="14400"/>
                  </a:lnTo>
                  <a:lnTo>
                    <a:pt x="0" y="33600"/>
                  </a:lnTo>
                  <a:lnTo>
                    <a:pt x="0" y="672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3597275" y="3810000"/>
              <a:ext cx="69849" cy="30161"/>
            </a:xfrm>
            <a:custGeom>
              <a:pathLst>
                <a:path extrusionOk="0" h="120000" w="120000">
                  <a:moveTo>
                    <a:pt x="120000" y="46666"/>
                  </a:moveTo>
                  <a:lnTo>
                    <a:pt x="108837" y="26666"/>
                  </a:lnTo>
                  <a:lnTo>
                    <a:pt x="89302" y="0"/>
                  </a:lnTo>
                  <a:lnTo>
                    <a:pt x="61395" y="0"/>
                  </a:lnTo>
                  <a:lnTo>
                    <a:pt x="30697" y="0"/>
                  </a:lnTo>
                  <a:lnTo>
                    <a:pt x="11162" y="26666"/>
                  </a:lnTo>
                  <a:lnTo>
                    <a:pt x="0" y="46666"/>
                  </a:lnTo>
                  <a:lnTo>
                    <a:pt x="11162" y="93333"/>
                  </a:lnTo>
                  <a:lnTo>
                    <a:pt x="30697" y="120000"/>
                  </a:lnTo>
                  <a:lnTo>
                    <a:pt x="61395" y="120000"/>
                  </a:lnTo>
                  <a:lnTo>
                    <a:pt x="89302" y="120000"/>
                  </a:lnTo>
                  <a:lnTo>
                    <a:pt x="108837" y="93333"/>
                  </a:lnTo>
                  <a:lnTo>
                    <a:pt x="120000" y="466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3051175" y="3503612"/>
              <a:ext cx="234949" cy="265111"/>
            </a:xfrm>
            <a:custGeom>
              <a:pathLst>
                <a:path extrusionOk="0" h="120000" w="120000">
                  <a:moveTo>
                    <a:pt x="120000" y="102967"/>
                  </a:moveTo>
                  <a:lnTo>
                    <a:pt x="117500" y="97548"/>
                  </a:lnTo>
                  <a:lnTo>
                    <a:pt x="117500" y="95225"/>
                  </a:lnTo>
                  <a:lnTo>
                    <a:pt x="120000" y="92129"/>
                  </a:lnTo>
                  <a:lnTo>
                    <a:pt x="120000" y="92129"/>
                  </a:lnTo>
                  <a:lnTo>
                    <a:pt x="117500" y="89806"/>
                  </a:lnTo>
                  <a:lnTo>
                    <a:pt x="114166" y="84387"/>
                  </a:lnTo>
                  <a:lnTo>
                    <a:pt x="111666" y="81290"/>
                  </a:lnTo>
                  <a:lnTo>
                    <a:pt x="111666" y="78967"/>
                  </a:lnTo>
                  <a:lnTo>
                    <a:pt x="100000" y="78967"/>
                  </a:lnTo>
                  <a:lnTo>
                    <a:pt x="100000" y="70451"/>
                  </a:lnTo>
                  <a:lnTo>
                    <a:pt x="94166" y="65032"/>
                  </a:lnTo>
                  <a:lnTo>
                    <a:pt x="90833" y="62709"/>
                  </a:lnTo>
                  <a:lnTo>
                    <a:pt x="90833" y="59612"/>
                  </a:lnTo>
                  <a:lnTo>
                    <a:pt x="94166" y="59612"/>
                  </a:lnTo>
                  <a:lnTo>
                    <a:pt x="96666" y="59612"/>
                  </a:lnTo>
                  <a:lnTo>
                    <a:pt x="96666" y="59612"/>
                  </a:lnTo>
                  <a:lnTo>
                    <a:pt x="94166" y="57290"/>
                  </a:lnTo>
                  <a:lnTo>
                    <a:pt x="87500" y="51870"/>
                  </a:lnTo>
                  <a:lnTo>
                    <a:pt x="81666" y="48774"/>
                  </a:lnTo>
                  <a:lnTo>
                    <a:pt x="75833" y="43354"/>
                  </a:lnTo>
                  <a:lnTo>
                    <a:pt x="70000" y="37935"/>
                  </a:lnTo>
                  <a:lnTo>
                    <a:pt x="64166" y="34838"/>
                  </a:lnTo>
                  <a:lnTo>
                    <a:pt x="61666" y="32516"/>
                  </a:lnTo>
                  <a:lnTo>
                    <a:pt x="61666" y="29419"/>
                  </a:lnTo>
                  <a:lnTo>
                    <a:pt x="58333" y="32516"/>
                  </a:lnTo>
                  <a:lnTo>
                    <a:pt x="38333" y="16258"/>
                  </a:lnTo>
                  <a:lnTo>
                    <a:pt x="38333" y="16258"/>
                  </a:lnTo>
                  <a:lnTo>
                    <a:pt x="38333" y="13161"/>
                  </a:lnTo>
                  <a:lnTo>
                    <a:pt x="35000" y="13161"/>
                  </a:lnTo>
                  <a:lnTo>
                    <a:pt x="35000" y="10838"/>
                  </a:lnTo>
                  <a:lnTo>
                    <a:pt x="32500" y="5419"/>
                  </a:lnTo>
                  <a:lnTo>
                    <a:pt x="26666" y="0"/>
                  </a:lnTo>
                  <a:lnTo>
                    <a:pt x="23333" y="0"/>
                  </a:lnTo>
                  <a:lnTo>
                    <a:pt x="20000" y="0"/>
                  </a:lnTo>
                  <a:lnTo>
                    <a:pt x="14166" y="0"/>
                  </a:lnTo>
                  <a:lnTo>
                    <a:pt x="11666" y="2322"/>
                  </a:lnTo>
                  <a:lnTo>
                    <a:pt x="5833" y="0"/>
                  </a:lnTo>
                  <a:lnTo>
                    <a:pt x="2500" y="0"/>
                  </a:lnTo>
                  <a:lnTo>
                    <a:pt x="0" y="0"/>
                  </a:lnTo>
                  <a:lnTo>
                    <a:pt x="0" y="2322"/>
                  </a:lnTo>
                  <a:lnTo>
                    <a:pt x="2500" y="5419"/>
                  </a:lnTo>
                  <a:lnTo>
                    <a:pt x="5833" y="7741"/>
                  </a:lnTo>
                  <a:lnTo>
                    <a:pt x="8333" y="10838"/>
                  </a:lnTo>
                  <a:lnTo>
                    <a:pt x="11666" y="13161"/>
                  </a:lnTo>
                  <a:lnTo>
                    <a:pt x="14166" y="13161"/>
                  </a:lnTo>
                  <a:lnTo>
                    <a:pt x="29166" y="32516"/>
                  </a:lnTo>
                  <a:lnTo>
                    <a:pt x="32500" y="34838"/>
                  </a:lnTo>
                  <a:lnTo>
                    <a:pt x="35000" y="40258"/>
                  </a:lnTo>
                  <a:lnTo>
                    <a:pt x="38333" y="43354"/>
                  </a:lnTo>
                  <a:lnTo>
                    <a:pt x="38333" y="46451"/>
                  </a:lnTo>
                  <a:lnTo>
                    <a:pt x="38333" y="48774"/>
                  </a:lnTo>
                  <a:lnTo>
                    <a:pt x="46666" y="54193"/>
                  </a:lnTo>
                  <a:lnTo>
                    <a:pt x="50000" y="62709"/>
                  </a:lnTo>
                  <a:lnTo>
                    <a:pt x="55833" y="73548"/>
                  </a:lnTo>
                  <a:lnTo>
                    <a:pt x="67500" y="86709"/>
                  </a:lnTo>
                  <a:lnTo>
                    <a:pt x="79166" y="100645"/>
                  </a:lnTo>
                  <a:lnTo>
                    <a:pt x="87500" y="109161"/>
                  </a:lnTo>
                  <a:lnTo>
                    <a:pt x="90833" y="114580"/>
                  </a:lnTo>
                  <a:lnTo>
                    <a:pt x="108333" y="120000"/>
                  </a:lnTo>
                  <a:lnTo>
                    <a:pt x="108333" y="120000"/>
                  </a:lnTo>
                  <a:lnTo>
                    <a:pt x="111666" y="120000"/>
                  </a:lnTo>
                  <a:lnTo>
                    <a:pt x="114166" y="116903"/>
                  </a:lnTo>
                  <a:lnTo>
                    <a:pt x="117500" y="116903"/>
                  </a:lnTo>
                  <a:lnTo>
                    <a:pt x="120000" y="111483"/>
                  </a:lnTo>
                  <a:lnTo>
                    <a:pt x="120000" y="109161"/>
                  </a:lnTo>
                  <a:lnTo>
                    <a:pt x="120000" y="102967"/>
                  </a:lnTo>
                  <a:lnTo>
                    <a:pt x="120000" y="10296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3281362" y="3773487"/>
              <a:ext cx="195261" cy="60324"/>
            </a:xfrm>
            <a:custGeom>
              <a:pathLst>
                <a:path extrusionOk="0" h="120000" w="120000">
                  <a:moveTo>
                    <a:pt x="116974" y="72000"/>
                  </a:moveTo>
                  <a:lnTo>
                    <a:pt x="116974" y="72000"/>
                  </a:lnTo>
                  <a:lnTo>
                    <a:pt x="109915" y="61714"/>
                  </a:lnTo>
                  <a:lnTo>
                    <a:pt x="105882" y="48000"/>
                  </a:lnTo>
                  <a:lnTo>
                    <a:pt x="95798" y="48000"/>
                  </a:lnTo>
                  <a:lnTo>
                    <a:pt x="88739" y="37714"/>
                  </a:lnTo>
                  <a:lnTo>
                    <a:pt x="81680" y="24000"/>
                  </a:lnTo>
                  <a:lnTo>
                    <a:pt x="74621" y="24000"/>
                  </a:lnTo>
                  <a:lnTo>
                    <a:pt x="67563" y="24000"/>
                  </a:lnTo>
                  <a:lnTo>
                    <a:pt x="60504" y="24000"/>
                  </a:lnTo>
                  <a:lnTo>
                    <a:pt x="60504" y="24000"/>
                  </a:lnTo>
                  <a:lnTo>
                    <a:pt x="24201" y="0"/>
                  </a:lnTo>
                  <a:lnTo>
                    <a:pt x="17142" y="0"/>
                  </a:lnTo>
                  <a:lnTo>
                    <a:pt x="10084" y="0"/>
                  </a:lnTo>
                  <a:lnTo>
                    <a:pt x="7058" y="0"/>
                  </a:lnTo>
                  <a:lnTo>
                    <a:pt x="3025" y="13714"/>
                  </a:lnTo>
                  <a:lnTo>
                    <a:pt x="0" y="13714"/>
                  </a:lnTo>
                  <a:lnTo>
                    <a:pt x="0" y="37714"/>
                  </a:lnTo>
                  <a:lnTo>
                    <a:pt x="21176" y="85714"/>
                  </a:lnTo>
                  <a:lnTo>
                    <a:pt x="53445" y="85714"/>
                  </a:lnTo>
                  <a:lnTo>
                    <a:pt x="74621" y="109714"/>
                  </a:lnTo>
                  <a:lnTo>
                    <a:pt x="77647" y="109714"/>
                  </a:lnTo>
                  <a:lnTo>
                    <a:pt x="84705" y="109714"/>
                  </a:lnTo>
                  <a:lnTo>
                    <a:pt x="91764" y="109714"/>
                  </a:lnTo>
                  <a:lnTo>
                    <a:pt x="98823" y="120000"/>
                  </a:lnTo>
                  <a:lnTo>
                    <a:pt x="109915" y="120000"/>
                  </a:lnTo>
                  <a:lnTo>
                    <a:pt x="116974" y="120000"/>
                  </a:lnTo>
                  <a:lnTo>
                    <a:pt x="120000" y="120000"/>
                  </a:lnTo>
                  <a:lnTo>
                    <a:pt x="120000" y="109714"/>
                  </a:lnTo>
                  <a:lnTo>
                    <a:pt x="120000" y="96000"/>
                  </a:lnTo>
                  <a:lnTo>
                    <a:pt x="120000" y="85714"/>
                  </a:lnTo>
                  <a:lnTo>
                    <a:pt x="120000" y="72000"/>
                  </a:lnTo>
                  <a:lnTo>
                    <a:pt x="116974" y="72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671887" y="3816350"/>
              <a:ext cx="104774" cy="49211"/>
            </a:xfrm>
            <a:custGeom>
              <a:pathLst>
                <a:path extrusionOk="0" h="120000" w="120000">
                  <a:moveTo>
                    <a:pt x="52500" y="12857"/>
                  </a:moveTo>
                  <a:lnTo>
                    <a:pt x="46875" y="12857"/>
                  </a:lnTo>
                  <a:lnTo>
                    <a:pt x="33750" y="29999"/>
                  </a:lnTo>
                  <a:lnTo>
                    <a:pt x="20625" y="42857"/>
                  </a:lnTo>
                  <a:lnTo>
                    <a:pt x="13125" y="59999"/>
                  </a:lnTo>
                  <a:lnTo>
                    <a:pt x="7500" y="72857"/>
                  </a:lnTo>
                  <a:lnTo>
                    <a:pt x="0" y="72857"/>
                  </a:lnTo>
                  <a:lnTo>
                    <a:pt x="0" y="119999"/>
                  </a:lnTo>
                  <a:lnTo>
                    <a:pt x="33750" y="102857"/>
                  </a:lnTo>
                  <a:lnTo>
                    <a:pt x="86250" y="59999"/>
                  </a:lnTo>
                  <a:lnTo>
                    <a:pt x="86250" y="59999"/>
                  </a:lnTo>
                  <a:lnTo>
                    <a:pt x="93750" y="42857"/>
                  </a:lnTo>
                  <a:lnTo>
                    <a:pt x="106875" y="29999"/>
                  </a:lnTo>
                  <a:lnTo>
                    <a:pt x="112500" y="29999"/>
                  </a:lnTo>
                  <a:lnTo>
                    <a:pt x="120000" y="12857"/>
                  </a:lnTo>
                  <a:lnTo>
                    <a:pt x="120000" y="0"/>
                  </a:lnTo>
                  <a:lnTo>
                    <a:pt x="112500" y="0"/>
                  </a:lnTo>
                  <a:lnTo>
                    <a:pt x="106875" y="0"/>
                  </a:lnTo>
                  <a:lnTo>
                    <a:pt x="99375" y="0"/>
                  </a:lnTo>
                  <a:lnTo>
                    <a:pt x="99375" y="0"/>
                  </a:lnTo>
                  <a:lnTo>
                    <a:pt x="99375" y="0"/>
                  </a:lnTo>
                  <a:lnTo>
                    <a:pt x="86250" y="12857"/>
                  </a:lnTo>
                  <a:lnTo>
                    <a:pt x="73125" y="12857"/>
                  </a:lnTo>
                  <a:lnTo>
                    <a:pt x="67500" y="12857"/>
                  </a:lnTo>
                  <a:lnTo>
                    <a:pt x="52500" y="1285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7324725" y="3152775"/>
              <a:ext cx="34924" cy="19049"/>
            </a:xfrm>
            <a:custGeom>
              <a:pathLst>
                <a:path extrusionOk="0" h="120000" w="120000">
                  <a:moveTo>
                    <a:pt x="120000" y="76363"/>
                  </a:moveTo>
                  <a:lnTo>
                    <a:pt x="80000" y="43636"/>
                  </a:lnTo>
                  <a:lnTo>
                    <a:pt x="62857" y="0"/>
                  </a:lnTo>
                  <a:lnTo>
                    <a:pt x="22857" y="0"/>
                  </a:lnTo>
                  <a:lnTo>
                    <a:pt x="0" y="43636"/>
                  </a:lnTo>
                  <a:lnTo>
                    <a:pt x="62857" y="120000"/>
                  </a:lnTo>
                  <a:lnTo>
                    <a:pt x="120000" y="76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7297736" y="3182936"/>
              <a:ext cx="131761" cy="68262"/>
            </a:xfrm>
            <a:custGeom>
              <a:pathLst>
                <a:path extrusionOk="0" h="120000" w="120000">
                  <a:moveTo>
                    <a:pt x="25185" y="86153"/>
                  </a:moveTo>
                  <a:lnTo>
                    <a:pt x="31111" y="98461"/>
                  </a:lnTo>
                  <a:lnTo>
                    <a:pt x="35555" y="98461"/>
                  </a:lnTo>
                  <a:lnTo>
                    <a:pt x="41481" y="107692"/>
                  </a:lnTo>
                  <a:lnTo>
                    <a:pt x="45925" y="120000"/>
                  </a:lnTo>
                  <a:lnTo>
                    <a:pt x="56296" y="120000"/>
                  </a:lnTo>
                  <a:lnTo>
                    <a:pt x="62222" y="107692"/>
                  </a:lnTo>
                  <a:lnTo>
                    <a:pt x="62222" y="107692"/>
                  </a:lnTo>
                  <a:lnTo>
                    <a:pt x="62222" y="107692"/>
                  </a:lnTo>
                  <a:lnTo>
                    <a:pt x="62222" y="107692"/>
                  </a:lnTo>
                  <a:lnTo>
                    <a:pt x="68148" y="107692"/>
                  </a:lnTo>
                  <a:lnTo>
                    <a:pt x="72592" y="107692"/>
                  </a:lnTo>
                  <a:lnTo>
                    <a:pt x="78518" y="98461"/>
                  </a:lnTo>
                  <a:lnTo>
                    <a:pt x="82962" y="86153"/>
                  </a:lnTo>
                  <a:lnTo>
                    <a:pt x="88888" y="86153"/>
                  </a:lnTo>
                  <a:lnTo>
                    <a:pt x="88888" y="86153"/>
                  </a:lnTo>
                  <a:lnTo>
                    <a:pt x="93333" y="98461"/>
                  </a:lnTo>
                  <a:lnTo>
                    <a:pt x="109629" y="86153"/>
                  </a:lnTo>
                  <a:lnTo>
                    <a:pt x="120000" y="76923"/>
                  </a:lnTo>
                  <a:lnTo>
                    <a:pt x="114074" y="55384"/>
                  </a:lnTo>
                  <a:lnTo>
                    <a:pt x="109629" y="43076"/>
                  </a:lnTo>
                  <a:lnTo>
                    <a:pt x="93333" y="43076"/>
                  </a:lnTo>
                  <a:lnTo>
                    <a:pt x="103703" y="30769"/>
                  </a:lnTo>
                  <a:lnTo>
                    <a:pt x="88888" y="30769"/>
                  </a:lnTo>
                  <a:lnTo>
                    <a:pt x="78518" y="21538"/>
                  </a:lnTo>
                  <a:lnTo>
                    <a:pt x="68148" y="9230"/>
                  </a:lnTo>
                  <a:lnTo>
                    <a:pt x="62222" y="9230"/>
                  </a:lnTo>
                  <a:lnTo>
                    <a:pt x="62222" y="9230"/>
                  </a:lnTo>
                  <a:lnTo>
                    <a:pt x="41481" y="0"/>
                  </a:lnTo>
                  <a:lnTo>
                    <a:pt x="25185" y="0"/>
                  </a:lnTo>
                  <a:lnTo>
                    <a:pt x="14814" y="0"/>
                  </a:lnTo>
                  <a:lnTo>
                    <a:pt x="10370" y="21538"/>
                  </a:lnTo>
                  <a:lnTo>
                    <a:pt x="14814" y="21538"/>
                  </a:lnTo>
                  <a:lnTo>
                    <a:pt x="20740" y="21538"/>
                  </a:lnTo>
                  <a:lnTo>
                    <a:pt x="25185" y="21538"/>
                  </a:lnTo>
                  <a:lnTo>
                    <a:pt x="31111" y="21538"/>
                  </a:lnTo>
                  <a:lnTo>
                    <a:pt x="35555" y="30769"/>
                  </a:lnTo>
                  <a:lnTo>
                    <a:pt x="35555" y="43076"/>
                  </a:lnTo>
                  <a:lnTo>
                    <a:pt x="35555" y="43076"/>
                  </a:lnTo>
                  <a:lnTo>
                    <a:pt x="35555" y="55384"/>
                  </a:lnTo>
                  <a:lnTo>
                    <a:pt x="35555" y="55384"/>
                  </a:lnTo>
                  <a:lnTo>
                    <a:pt x="35555" y="64615"/>
                  </a:lnTo>
                  <a:lnTo>
                    <a:pt x="25185" y="64615"/>
                  </a:lnTo>
                  <a:lnTo>
                    <a:pt x="10370" y="55384"/>
                  </a:lnTo>
                  <a:lnTo>
                    <a:pt x="0" y="55384"/>
                  </a:lnTo>
                  <a:lnTo>
                    <a:pt x="0" y="64615"/>
                  </a:lnTo>
                  <a:lnTo>
                    <a:pt x="4444" y="76923"/>
                  </a:lnTo>
                  <a:lnTo>
                    <a:pt x="10370" y="76923"/>
                  </a:lnTo>
                  <a:lnTo>
                    <a:pt x="14814" y="76923"/>
                  </a:lnTo>
                  <a:lnTo>
                    <a:pt x="20740" y="86153"/>
                  </a:lnTo>
                  <a:lnTo>
                    <a:pt x="25185" y="86153"/>
                  </a:lnTo>
                  <a:close/>
                  <a:moveTo>
                    <a:pt x="56296" y="55384"/>
                  </a:moveTo>
                  <a:lnTo>
                    <a:pt x="62222" y="55384"/>
                  </a:lnTo>
                  <a:lnTo>
                    <a:pt x="62222" y="43076"/>
                  </a:lnTo>
                  <a:lnTo>
                    <a:pt x="68148" y="30769"/>
                  </a:lnTo>
                  <a:lnTo>
                    <a:pt x="68148" y="43076"/>
                  </a:lnTo>
                  <a:lnTo>
                    <a:pt x="62222" y="55384"/>
                  </a:lnTo>
                  <a:lnTo>
                    <a:pt x="56296" y="55384"/>
                  </a:lnTo>
                  <a:lnTo>
                    <a:pt x="56296" y="64615"/>
                  </a:lnTo>
                  <a:lnTo>
                    <a:pt x="56296" y="64615"/>
                  </a:lnTo>
                  <a:lnTo>
                    <a:pt x="56296" y="64615"/>
                  </a:lnTo>
                  <a:lnTo>
                    <a:pt x="56296" y="64615"/>
                  </a:lnTo>
                  <a:lnTo>
                    <a:pt x="56296" y="553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7056436" y="3100386"/>
              <a:ext cx="246062" cy="95250"/>
            </a:xfrm>
            <a:custGeom>
              <a:pathLst>
                <a:path extrusionOk="0" h="120000" w="120000">
                  <a:moveTo>
                    <a:pt x="77880" y="111428"/>
                  </a:moveTo>
                  <a:lnTo>
                    <a:pt x="77880" y="119999"/>
                  </a:lnTo>
                  <a:lnTo>
                    <a:pt x="81059" y="119999"/>
                  </a:lnTo>
                  <a:lnTo>
                    <a:pt x="83443" y="119999"/>
                  </a:lnTo>
                  <a:lnTo>
                    <a:pt x="89006" y="119999"/>
                  </a:lnTo>
                  <a:lnTo>
                    <a:pt x="95364" y="119999"/>
                  </a:lnTo>
                  <a:lnTo>
                    <a:pt x="100927" y="119999"/>
                  </a:lnTo>
                  <a:lnTo>
                    <a:pt x="106490" y="119999"/>
                  </a:lnTo>
                  <a:lnTo>
                    <a:pt x="117615" y="119999"/>
                  </a:lnTo>
                  <a:lnTo>
                    <a:pt x="117615" y="111428"/>
                  </a:lnTo>
                  <a:lnTo>
                    <a:pt x="120000" y="111428"/>
                  </a:lnTo>
                  <a:lnTo>
                    <a:pt x="120000" y="104999"/>
                  </a:lnTo>
                  <a:lnTo>
                    <a:pt x="117615" y="96428"/>
                  </a:lnTo>
                  <a:lnTo>
                    <a:pt x="103311" y="75000"/>
                  </a:lnTo>
                  <a:lnTo>
                    <a:pt x="100927" y="66428"/>
                  </a:lnTo>
                  <a:lnTo>
                    <a:pt x="75496" y="44999"/>
                  </a:lnTo>
                  <a:lnTo>
                    <a:pt x="64370" y="44999"/>
                  </a:lnTo>
                  <a:lnTo>
                    <a:pt x="64370" y="44999"/>
                  </a:lnTo>
                  <a:lnTo>
                    <a:pt x="61192" y="36428"/>
                  </a:lnTo>
                  <a:lnTo>
                    <a:pt x="55629" y="29999"/>
                  </a:lnTo>
                  <a:lnTo>
                    <a:pt x="50066" y="14999"/>
                  </a:lnTo>
                  <a:lnTo>
                    <a:pt x="27814" y="0"/>
                  </a:lnTo>
                  <a:lnTo>
                    <a:pt x="16688" y="6428"/>
                  </a:lnTo>
                  <a:lnTo>
                    <a:pt x="16688" y="6428"/>
                  </a:lnTo>
                  <a:lnTo>
                    <a:pt x="11125" y="6428"/>
                  </a:lnTo>
                  <a:lnTo>
                    <a:pt x="5562" y="14999"/>
                  </a:lnTo>
                  <a:lnTo>
                    <a:pt x="2384" y="29999"/>
                  </a:lnTo>
                  <a:lnTo>
                    <a:pt x="0" y="36428"/>
                  </a:lnTo>
                  <a:lnTo>
                    <a:pt x="2384" y="44999"/>
                  </a:lnTo>
                  <a:lnTo>
                    <a:pt x="5562" y="44999"/>
                  </a:lnTo>
                  <a:lnTo>
                    <a:pt x="7947" y="44999"/>
                  </a:lnTo>
                  <a:lnTo>
                    <a:pt x="11125" y="44999"/>
                  </a:lnTo>
                  <a:lnTo>
                    <a:pt x="16688" y="44999"/>
                  </a:lnTo>
                  <a:lnTo>
                    <a:pt x="19072" y="36428"/>
                  </a:lnTo>
                  <a:lnTo>
                    <a:pt x="24635" y="36428"/>
                  </a:lnTo>
                  <a:lnTo>
                    <a:pt x="27814" y="36428"/>
                  </a:lnTo>
                  <a:lnTo>
                    <a:pt x="30993" y="36428"/>
                  </a:lnTo>
                  <a:lnTo>
                    <a:pt x="33377" y="44999"/>
                  </a:lnTo>
                  <a:lnTo>
                    <a:pt x="38940" y="44999"/>
                  </a:lnTo>
                  <a:lnTo>
                    <a:pt x="44503" y="51428"/>
                  </a:lnTo>
                  <a:lnTo>
                    <a:pt x="47682" y="51428"/>
                  </a:lnTo>
                  <a:lnTo>
                    <a:pt x="58807" y="66428"/>
                  </a:lnTo>
                  <a:lnTo>
                    <a:pt x="58807" y="75000"/>
                  </a:lnTo>
                  <a:lnTo>
                    <a:pt x="61192" y="81428"/>
                  </a:lnTo>
                  <a:lnTo>
                    <a:pt x="66754" y="81428"/>
                  </a:lnTo>
                  <a:lnTo>
                    <a:pt x="75496" y="89999"/>
                  </a:lnTo>
                  <a:lnTo>
                    <a:pt x="83443" y="89999"/>
                  </a:lnTo>
                  <a:lnTo>
                    <a:pt x="83443" y="96428"/>
                  </a:lnTo>
                  <a:lnTo>
                    <a:pt x="77880" y="11142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7445375" y="3219450"/>
              <a:ext cx="52387" cy="23812"/>
            </a:xfrm>
            <a:custGeom>
              <a:pathLst>
                <a:path extrusionOk="0" h="120000" w="120000">
                  <a:moveTo>
                    <a:pt x="41250" y="0"/>
                  </a:moveTo>
                  <a:lnTo>
                    <a:pt x="15000" y="34285"/>
                  </a:lnTo>
                  <a:lnTo>
                    <a:pt x="0" y="59999"/>
                  </a:lnTo>
                  <a:lnTo>
                    <a:pt x="0" y="94285"/>
                  </a:lnTo>
                  <a:lnTo>
                    <a:pt x="26250" y="119999"/>
                  </a:lnTo>
                  <a:lnTo>
                    <a:pt x="52500" y="94285"/>
                  </a:lnTo>
                  <a:lnTo>
                    <a:pt x="93750" y="119999"/>
                  </a:lnTo>
                  <a:lnTo>
                    <a:pt x="93750" y="94285"/>
                  </a:lnTo>
                  <a:lnTo>
                    <a:pt x="120000" y="34285"/>
                  </a:lnTo>
                  <a:lnTo>
                    <a:pt x="78750" y="0"/>
                  </a:lnTo>
                  <a:lnTo>
                    <a:pt x="4125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5956300" y="1989136"/>
              <a:ext cx="17461" cy="30161"/>
            </a:xfrm>
            <a:custGeom>
              <a:pathLst>
                <a:path extrusionOk="0" h="120000" w="120000">
                  <a:moveTo>
                    <a:pt x="0" y="93333"/>
                  </a:moveTo>
                  <a:lnTo>
                    <a:pt x="0" y="93333"/>
                  </a:lnTo>
                  <a:lnTo>
                    <a:pt x="36000" y="93333"/>
                  </a:lnTo>
                  <a:lnTo>
                    <a:pt x="36000" y="120000"/>
                  </a:lnTo>
                  <a:lnTo>
                    <a:pt x="84000" y="120000"/>
                  </a:lnTo>
                  <a:lnTo>
                    <a:pt x="84000" y="120000"/>
                  </a:lnTo>
                  <a:lnTo>
                    <a:pt x="120000" y="93333"/>
                  </a:lnTo>
                  <a:lnTo>
                    <a:pt x="120000" y="46666"/>
                  </a:lnTo>
                  <a:lnTo>
                    <a:pt x="84000" y="0"/>
                  </a:lnTo>
                  <a:lnTo>
                    <a:pt x="84000" y="0"/>
                  </a:lnTo>
                  <a:lnTo>
                    <a:pt x="36000" y="0"/>
                  </a:lnTo>
                  <a:lnTo>
                    <a:pt x="36000" y="0"/>
                  </a:lnTo>
                  <a:lnTo>
                    <a:pt x="0" y="0"/>
                  </a:lnTo>
                  <a:lnTo>
                    <a:pt x="0" y="26666"/>
                  </a:lnTo>
                  <a:lnTo>
                    <a:pt x="0" y="46666"/>
                  </a:lnTo>
                  <a:lnTo>
                    <a:pt x="0" y="9333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5530850" y="1995486"/>
              <a:ext cx="28575" cy="42861"/>
            </a:xfrm>
            <a:custGeom>
              <a:pathLst>
                <a:path extrusionOk="0" h="120000" w="120000">
                  <a:moveTo>
                    <a:pt x="73333" y="0"/>
                  </a:moveTo>
                  <a:lnTo>
                    <a:pt x="46666" y="0"/>
                  </a:lnTo>
                  <a:lnTo>
                    <a:pt x="46666" y="0"/>
                  </a:lnTo>
                  <a:lnTo>
                    <a:pt x="26666" y="0"/>
                  </a:lnTo>
                  <a:lnTo>
                    <a:pt x="26666" y="14400"/>
                  </a:lnTo>
                  <a:lnTo>
                    <a:pt x="0" y="33600"/>
                  </a:lnTo>
                  <a:lnTo>
                    <a:pt x="0" y="67200"/>
                  </a:lnTo>
                  <a:lnTo>
                    <a:pt x="0" y="67200"/>
                  </a:lnTo>
                  <a:lnTo>
                    <a:pt x="0" y="81600"/>
                  </a:lnTo>
                  <a:lnTo>
                    <a:pt x="0" y="100800"/>
                  </a:lnTo>
                  <a:lnTo>
                    <a:pt x="0" y="100800"/>
                  </a:lnTo>
                  <a:lnTo>
                    <a:pt x="26666" y="120000"/>
                  </a:lnTo>
                  <a:lnTo>
                    <a:pt x="46666" y="100800"/>
                  </a:lnTo>
                  <a:lnTo>
                    <a:pt x="93333" y="81600"/>
                  </a:lnTo>
                  <a:lnTo>
                    <a:pt x="93333" y="81600"/>
                  </a:lnTo>
                  <a:lnTo>
                    <a:pt x="120000" y="67200"/>
                  </a:lnTo>
                  <a:lnTo>
                    <a:pt x="93333" y="33600"/>
                  </a:lnTo>
                  <a:lnTo>
                    <a:pt x="93333" y="14400"/>
                  </a:lnTo>
                  <a:lnTo>
                    <a:pt x="7333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912812" y="720725"/>
              <a:ext cx="4075111" cy="2697161"/>
            </a:xfrm>
            <a:custGeom>
              <a:pathLst>
                <a:path extrusionOk="0" h="120000" w="120000">
                  <a:moveTo>
                    <a:pt x="118105" y="34892"/>
                  </a:moveTo>
                  <a:lnTo>
                    <a:pt x="117789" y="34614"/>
                  </a:lnTo>
                  <a:lnTo>
                    <a:pt x="117609" y="34614"/>
                  </a:lnTo>
                  <a:lnTo>
                    <a:pt x="117293" y="34892"/>
                  </a:lnTo>
                  <a:lnTo>
                    <a:pt x="117293" y="35101"/>
                  </a:lnTo>
                  <a:lnTo>
                    <a:pt x="117157" y="35101"/>
                  </a:lnTo>
                  <a:lnTo>
                    <a:pt x="116842" y="34126"/>
                  </a:lnTo>
                  <a:lnTo>
                    <a:pt x="116210" y="32385"/>
                  </a:lnTo>
                  <a:lnTo>
                    <a:pt x="115218" y="31410"/>
                  </a:lnTo>
                  <a:lnTo>
                    <a:pt x="114451" y="30435"/>
                  </a:lnTo>
                  <a:lnTo>
                    <a:pt x="113639" y="29947"/>
                  </a:lnTo>
                  <a:lnTo>
                    <a:pt x="113503" y="29738"/>
                  </a:lnTo>
                  <a:lnTo>
                    <a:pt x="111744" y="27510"/>
                  </a:lnTo>
                  <a:lnTo>
                    <a:pt x="111563" y="27510"/>
                  </a:lnTo>
                  <a:lnTo>
                    <a:pt x="111428" y="27510"/>
                  </a:lnTo>
                  <a:lnTo>
                    <a:pt x="110932" y="27510"/>
                  </a:lnTo>
                  <a:lnTo>
                    <a:pt x="110616" y="27510"/>
                  </a:lnTo>
                  <a:lnTo>
                    <a:pt x="110165" y="27510"/>
                  </a:lnTo>
                  <a:lnTo>
                    <a:pt x="109984" y="27231"/>
                  </a:lnTo>
                  <a:lnTo>
                    <a:pt x="109849" y="27022"/>
                  </a:lnTo>
                  <a:lnTo>
                    <a:pt x="109533" y="26744"/>
                  </a:lnTo>
                  <a:lnTo>
                    <a:pt x="109353" y="26744"/>
                  </a:lnTo>
                  <a:lnTo>
                    <a:pt x="109037" y="26744"/>
                  </a:lnTo>
                  <a:lnTo>
                    <a:pt x="109037" y="26744"/>
                  </a:lnTo>
                  <a:lnTo>
                    <a:pt x="108857" y="28485"/>
                  </a:lnTo>
                  <a:lnTo>
                    <a:pt x="108857" y="29738"/>
                  </a:lnTo>
                  <a:lnTo>
                    <a:pt x="108721" y="30435"/>
                  </a:lnTo>
                  <a:lnTo>
                    <a:pt x="108090" y="30435"/>
                  </a:lnTo>
                  <a:lnTo>
                    <a:pt x="108090" y="29947"/>
                  </a:lnTo>
                  <a:lnTo>
                    <a:pt x="107278" y="28206"/>
                  </a:lnTo>
                  <a:lnTo>
                    <a:pt x="108090" y="27510"/>
                  </a:lnTo>
                  <a:lnTo>
                    <a:pt x="107909" y="27022"/>
                  </a:lnTo>
                  <a:lnTo>
                    <a:pt x="106195" y="28206"/>
                  </a:lnTo>
                  <a:lnTo>
                    <a:pt x="105879" y="27997"/>
                  </a:lnTo>
                  <a:lnTo>
                    <a:pt x="103804" y="27719"/>
                  </a:lnTo>
                  <a:lnTo>
                    <a:pt x="102992" y="29251"/>
                  </a:lnTo>
                  <a:lnTo>
                    <a:pt x="102360" y="27719"/>
                  </a:lnTo>
                  <a:lnTo>
                    <a:pt x="102360" y="27719"/>
                  </a:lnTo>
                  <a:lnTo>
                    <a:pt x="102360" y="27510"/>
                  </a:lnTo>
                  <a:lnTo>
                    <a:pt x="102360" y="27022"/>
                  </a:lnTo>
                  <a:lnTo>
                    <a:pt x="102360" y="26535"/>
                  </a:lnTo>
                  <a:lnTo>
                    <a:pt x="102360" y="25769"/>
                  </a:lnTo>
                  <a:lnTo>
                    <a:pt x="102045" y="25072"/>
                  </a:lnTo>
                  <a:lnTo>
                    <a:pt x="101864" y="24585"/>
                  </a:lnTo>
                  <a:lnTo>
                    <a:pt x="101548" y="24097"/>
                  </a:lnTo>
                  <a:lnTo>
                    <a:pt x="101097" y="23818"/>
                  </a:lnTo>
                  <a:lnTo>
                    <a:pt x="100781" y="23818"/>
                  </a:lnTo>
                  <a:lnTo>
                    <a:pt x="100466" y="23818"/>
                  </a:lnTo>
                  <a:lnTo>
                    <a:pt x="100150" y="23818"/>
                  </a:lnTo>
                  <a:lnTo>
                    <a:pt x="99969" y="24097"/>
                  </a:lnTo>
                  <a:lnTo>
                    <a:pt x="99834" y="24097"/>
                  </a:lnTo>
                  <a:lnTo>
                    <a:pt x="99834" y="24097"/>
                  </a:lnTo>
                  <a:lnTo>
                    <a:pt x="99518" y="24097"/>
                  </a:lnTo>
                  <a:lnTo>
                    <a:pt x="99203" y="24097"/>
                  </a:lnTo>
                  <a:lnTo>
                    <a:pt x="98706" y="24306"/>
                  </a:lnTo>
                  <a:lnTo>
                    <a:pt x="98390" y="24306"/>
                  </a:lnTo>
                  <a:lnTo>
                    <a:pt x="98075" y="24097"/>
                  </a:lnTo>
                  <a:lnTo>
                    <a:pt x="97759" y="24097"/>
                  </a:lnTo>
                  <a:lnTo>
                    <a:pt x="97443" y="23818"/>
                  </a:lnTo>
                  <a:lnTo>
                    <a:pt x="97127" y="23540"/>
                  </a:lnTo>
                  <a:lnTo>
                    <a:pt x="96947" y="23540"/>
                  </a:lnTo>
                  <a:lnTo>
                    <a:pt x="96812" y="23818"/>
                  </a:lnTo>
                  <a:lnTo>
                    <a:pt x="96812" y="23052"/>
                  </a:lnTo>
                  <a:lnTo>
                    <a:pt x="96496" y="22565"/>
                  </a:lnTo>
                  <a:lnTo>
                    <a:pt x="96496" y="22565"/>
                  </a:lnTo>
                  <a:lnTo>
                    <a:pt x="96496" y="22077"/>
                  </a:lnTo>
                  <a:lnTo>
                    <a:pt x="96496" y="21381"/>
                  </a:lnTo>
                  <a:lnTo>
                    <a:pt x="96180" y="20615"/>
                  </a:lnTo>
                  <a:lnTo>
                    <a:pt x="96000" y="20406"/>
                  </a:lnTo>
                  <a:lnTo>
                    <a:pt x="95684" y="20127"/>
                  </a:lnTo>
                  <a:lnTo>
                    <a:pt x="95548" y="20406"/>
                  </a:lnTo>
                  <a:lnTo>
                    <a:pt x="95233" y="20615"/>
                  </a:lnTo>
                  <a:lnTo>
                    <a:pt x="95052" y="20893"/>
                  </a:lnTo>
                  <a:lnTo>
                    <a:pt x="94872" y="20893"/>
                  </a:lnTo>
                  <a:lnTo>
                    <a:pt x="94736" y="21102"/>
                  </a:lnTo>
                  <a:lnTo>
                    <a:pt x="94736" y="21102"/>
                  </a:lnTo>
                  <a:lnTo>
                    <a:pt x="94556" y="21102"/>
                  </a:lnTo>
                  <a:lnTo>
                    <a:pt x="94421" y="21102"/>
                  </a:lnTo>
                  <a:lnTo>
                    <a:pt x="94421" y="21102"/>
                  </a:lnTo>
                  <a:lnTo>
                    <a:pt x="94240" y="20893"/>
                  </a:lnTo>
                  <a:lnTo>
                    <a:pt x="94240" y="20615"/>
                  </a:lnTo>
                  <a:lnTo>
                    <a:pt x="94240" y="20127"/>
                  </a:lnTo>
                  <a:lnTo>
                    <a:pt x="94105" y="19918"/>
                  </a:lnTo>
                  <a:lnTo>
                    <a:pt x="93924" y="19640"/>
                  </a:lnTo>
                  <a:lnTo>
                    <a:pt x="93609" y="19640"/>
                  </a:lnTo>
                  <a:lnTo>
                    <a:pt x="93157" y="19640"/>
                  </a:lnTo>
                  <a:lnTo>
                    <a:pt x="92661" y="19431"/>
                  </a:lnTo>
                  <a:lnTo>
                    <a:pt x="92210" y="19152"/>
                  </a:lnTo>
                  <a:lnTo>
                    <a:pt x="91714" y="19152"/>
                  </a:lnTo>
                  <a:lnTo>
                    <a:pt x="91398" y="18943"/>
                  </a:lnTo>
                  <a:lnTo>
                    <a:pt x="91082" y="18665"/>
                  </a:lnTo>
                  <a:lnTo>
                    <a:pt x="91082" y="18665"/>
                  </a:lnTo>
                  <a:lnTo>
                    <a:pt x="91218" y="19152"/>
                  </a:lnTo>
                  <a:lnTo>
                    <a:pt x="91082" y="19431"/>
                  </a:lnTo>
                  <a:lnTo>
                    <a:pt x="90766" y="19918"/>
                  </a:lnTo>
                  <a:lnTo>
                    <a:pt x="90451" y="19918"/>
                  </a:lnTo>
                  <a:lnTo>
                    <a:pt x="90135" y="19918"/>
                  </a:lnTo>
                  <a:lnTo>
                    <a:pt x="90135" y="20406"/>
                  </a:lnTo>
                  <a:lnTo>
                    <a:pt x="89954" y="20893"/>
                  </a:lnTo>
                  <a:lnTo>
                    <a:pt x="89954" y="21381"/>
                  </a:lnTo>
                  <a:lnTo>
                    <a:pt x="89954" y="21868"/>
                  </a:lnTo>
                  <a:lnTo>
                    <a:pt x="89954" y="22356"/>
                  </a:lnTo>
                  <a:lnTo>
                    <a:pt x="89954" y="22565"/>
                  </a:lnTo>
                  <a:lnTo>
                    <a:pt x="89954" y="22565"/>
                  </a:lnTo>
                  <a:lnTo>
                    <a:pt x="89503" y="22843"/>
                  </a:lnTo>
                  <a:lnTo>
                    <a:pt x="89007" y="23331"/>
                  </a:lnTo>
                  <a:lnTo>
                    <a:pt x="87879" y="22356"/>
                  </a:lnTo>
                  <a:lnTo>
                    <a:pt x="87563" y="22565"/>
                  </a:lnTo>
                  <a:lnTo>
                    <a:pt x="86932" y="22565"/>
                  </a:lnTo>
                  <a:lnTo>
                    <a:pt x="86165" y="21590"/>
                  </a:lnTo>
                  <a:lnTo>
                    <a:pt x="86165" y="21590"/>
                  </a:lnTo>
                  <a:lnTo>
                    <a:pt x="85984" y="21868"/>
                  </a:lnTo>
                  <a:lnTo>
                    <a:pt x="85849" y="22356"/>
                  </a:lnTo>
                  <a:lnTo>
                    <a:pt x="85669" y="22843"/>
                  </a:lnTo>
                  <a:lnTo>
                    <a:pt x="85533" y="23052"/>
                  </a:lnTo>
                  <a:lnTo>
                    <a:pt x="85353" y="23540"/>
                  </a:lnTo>
                  <a:lnTo>
                    <a:pt x="85218" y="23818"/>
                  </a:lnTo>
                  <a:lnTo>
                    <a:pt x="85037" y="24097"/>
                  </a:lnTo>
                  <a:lnTo>
                    <a:pt x="84902" y="24306"/>
                  </a:lnTo>
                  <a:lnTo>
                    <a:pt x="84902" y="24585"/>
                  </a:lnTo>
                  <a:lnTo>
                    <a:pt x="84721" y="23331"/>
                  </a:lnTo>
                  <a:lnTo>
                    <a:pt x="84225" y="22356"/>
                  </a:lnTo>
                  <a:lnTo>
                    <a:pt x="84225" y="20127"/>
                  </a:lnTo>
                  <a:lnTo>
                    <a:pt x="84406" y="18665"/>
                  </a:lnTo>
                  <a:lnTo>
                    <a:pt x="84406" y="18177"/>
                  </a:lnTo>
                  <a:lnTo>
                    <a:pt x="84225" y="17899"/>
                  </a:lnTo>
                  <a:lnTo>
                    <a:pt x="84090" y="17690"/>
                  </a:lnTo>
                  <a:lnTo>
                    <a:pt x="83909" y="17690"/>
                  </a:lnTo>
                  <a:lnTo>
                    <a:pt x="83774" y="17690"/>
                  </a:lnTo>
                  <a:lnTo>
                    <a:pt x="83593" y="17899"/>
                  </a:lnTo>
                  <a:lnTo>
                    <a:pt x="83593" y="17899"/>
                  </a:lnTo>
                  <a:lnTo>
                    <a:pt x="83593" y="17690"/>
                  </a:lnTo>
                  <a:lnTo>
                    <a:pt x="83458" y="17411"/>
                  </a:lnTo>
                  <a:lnTo>
                    <a:pt x="83142" y="17202"/>
                  </a:lnTo>
                  <a:lnTo>
                    <a:pt x="82646" y="16923"/>
                  </a:lnTo>
                  <a:lnTo>
                    <a:pt x="82195" y="16715"/>
                  </a:lnTo>
                  <a:lnTo>
                    <a:pt x="81699" y="16715"/>
                  </a:lnTo>
                  <a:lnTo>
                    <a:pt x="81383" y="16715"/>
                  </a:lnTo>
                  <a:lnTo>
                    <a:pt x="81248" y="16923"/>
                  </a:lnTo>
                  <a:lnTo>
                    <a:pt x="80887" y="16923"/>
                  </a:lnTo>
                  <a:lnTo>
                    <a:pt x="80571" y="17411"/>
                  </a:lnTo>
                  <a:lnTo>
                    <a:pt x="80255" y="17690"/>
                  </a:lnTo>
                  <a:lnTo>
                    <a:pt x="79939" y="17690"/>
                  </a:lnTo>
                  <a:lnTo>
                    <a:pt x="79488" y="17690"/>
                  </a:lnTo>
                  <a:lnTo>
                    <a:pt x="78992" y="17411"/>
                  </a:lnTo>
                  <a:lnTo>
                    <a:pt x="78676" y="17202"/>
                  </a:lnTo>
                  <a:lnTo>
                    <a:pt x="78541" y="17202"/>
                  </a:lnTo>
                  <a:lnTo>
                    <a:pt x="78360" y="17202"/>
                  </a:lnTo>
                  <a:lnTo>
                    <a:pt x="76781" y="15739"/>
                  </a:lnTo>
                  <a:lnTo>
                    <a:pt x="75834" y="15739"/>
                  </a:lnTo>
                  <a:lnTo>
                    <a:pt x="75022" y="15461"/>
                  </a:lnTo>
                  <a:lnTo>
                    <a:pt x="74390" y="14973"/>
                  </a:lnTo>
                  <a:lnTo>
                    <a:pt x="74075" y="14764"/>
                  </a:lnTo>
                  <a:lnTo>
                    <a:pt x="73578" y="14277"/>
                  </a:lnTo>
                  <a:lnTo>
                    <a:pt x="73443" y="13789"/>
                  </a:lnTo>
                  <a:lnTo>
                    <a:pt x="73894" y="13511"/>
                  </a:lnTo>
                  <a:lnTo>
                    <a:pt x="73894" y="13511"/>
                  </a:lnTo>
                  <a:lnTo>
                    <a:pt x="73894" y="13023"/>
                  </a:lnTo>
                  <a:lnTo>
                    <a:pt x="73759" y="12536"/>
                  </a:lnTo>
                  <a:lnTo>
                    <a:pt x="73578" y="12257"/>
                  </a:lnTo>
                  <a:lnTo>
                    <a:pt x="73443" y="12257"/>
                  </a:lnTo>
                  <a:lnTo>
                    <a:pt x="73263" y="12257"/>
                  </a:lnTo>
                  <a:lnTo>
                    <a:pt x="73127" y="12536"/>
                  </a:lnTo>
                  <a:lnTo>
                    <a:pt x="72947" y="12536"/>
                  </a:lnTo>
                  <a:lnTo>
                    <a:pt x="72947" y="12745"/>
                  </a:lnTo>
                  <a:lnTo>
                    <a:pt x="72812" y="13023"/>
                  </a:lnTo>
                  <a:lnTo>
                    <a:pt x="72631" y="13511"/>
                  </a:lnTo>
                  <a:lnTo>
                    <a:pt x="72496" y="13998"/>
                  </a:lnTo>
                  <a:lnTo>
                    <a:pt x="72180" y="14277"/>
                  </a:lnTo>
                  <a:lnTo>
                    <a:pt x="72000" y="14486"/>
                  </a:lnTo>
                  <a:lnTo>
                    <a:pt x="71684" y="14764"/>
                  </a:lnTo>
                  <a:lnTo>
                    <a:pt x="71548" y="15252"/>
                  </a:lnTo>
                  <a:lnTo>
                    <a:pt x="71368" y="15461"/>
                  </a:lnTo>
                  <a:lnTo>
                    <a:pt x="71233" y="15948"/>
                  </a:lnTo>
                  <a:lnTo>
                    <a:pt x="71052" y="16227"/>
                  </a:lnTo>
                  <a:lnTo>
                    <a:pt x="71052" y="16436"/>
                  </a:lnTo>
                  <a:lnTo>
                    <a:pt x="70556" y="16436"/>
                  </a:lnTo>
                  <a:lnTo>
                    <a:pt x="70421" y="14973"/>
                  </a:lnTo>
                  <a:lnTo>
                    <a:pt x="70105" y="14277"/>
                  </a:lnTo>
                  <a:lnTo>
                    <a:pt x="71233" y="13998"/>
                  </a:lnTo>
                  <a:lnTo>
                    <a:pt x="72496" y="11561"/>
                  </a:lnTo>
                  <a:lnTo>
                    <a:pt x="72947" y="10795"/>
                  </a:lnTo>
                  <a:lnTo>
                    <a:pt x="73263" y="10098"/>
                  </a:lnTo>
                  <a:lnTo>
                    <a:pt x="73578" y="9611"/>
                  </a:lnTo>
                  <a:lnTo>
                    <a:pt x="73759" y="9123"/>
                  </a:lnTo>
                  <a:lnTo>
                    <a:pt x="73759" y="8845"/>
                  </a:lnTo>
                  <a:lnTo>
                    <a:pt x="73759" y="8636"/>
                  </a:lnTo>
                  <a:lnTo>
                    <a:pt x="73894" y="6894"/>
                  </a:lnTo>
                  <a:lnTo>
                    <a:pt x="73894" y="6128"/>
                  </a:lnTo>
                  <a:lnTo>
                    <a:pt x="73894" y="5432"/>
                  </a:lnTo>
                  <a:lnTo>
                    <a:pt x="73759" y="4666"/>
                  </a:lnTo>
                  <a:lnTo>
                    <a:pt x="73443" y="4178"/>
                  </a:lnTo>
                  <a:lnTo>
                    <a:pt x="72947" y="3969"/>
                  </a:lnTo>
                  <a:lnTo>
                    <a:pt x="72631" y="3691"/>
                  </a:lnTo>
                  <a:lnTo>
                    <a:pt x="72315" y="3691"/>
                  </a:lnTo>
                  <a:lnTo>
                    <a:pt x="72000" y="3969"/>
                  </a:lnTo>
                  <a:lnTo>
                    <a:pt x="71548" y="4178"/>
                  </a:lnTo>
                  <a:lnTo>
                    <a:pt x="71233" y="4666"/>
                  </a:lnTo>
                  <a:lnTo>
                    <a:pt x="70556" y="4944"/>
                  </a:lnTo>
                  <a:lnTo>
                    <a:pt x="70105" y="4944"/>
                  </a:lnTo>
                  <a:lnTo>
                    <a:pt x="69924" y="4944"/>
                  </a:lnTo>
                  <a:lnTo>
                    <a:pt x="69789" y="4944"/>
                  </a:lnTo>
                  <a:lnTo>
                    <a:pt x="69789" y="3691"/>
                  </a:lnTo>
                  <a:lnTo>
                    <a:pt x="69473" y="3203"/>
                  </a:lnTo>
                  <a:lnTo>
                    <a:pt x="69924" y="1253"/>
                  </a:lnTo>
                  <a:lnTo>
                    <a:pt x="69924" y="1253"/>
                  </a:lnTo>
                  <a:lnTo>
                    <a:pt x="70105" y="1253"/>
                  </a:lnTo>
                  <a:lnTo>
                    <a:pt x="70105" y="975"/>
                  </a:lnTo>
                  <a:lnTo>
                    <a:pt x="70240" y="975"/>
                  </a:lnTo>
                  <a:lnTo>
                    <a:pt x="70240" y="766"/>
                  </a:lnTo>
                  <a:lnTo>
                    <a:pt x="70105" y="487"/>
                  </a:lnTo>
                  <a:lnTo>
                    <a:pt x="69924" y="278"/>
                  </a:lnTo>
                  <a:lnTo>
                    <a:pt x="69293" y="0"/>
                  </a:lnTo>
                  <a:lnTo>
                    <a:pt x="68977" y="0"/>
                  </a:lnTo>
                  <a:lnTo>
                    <a:pt x="68526" y="278"/>
                  </a:lnTo>
                  <a:lnTo>
                    <a:pt x="68210" y="766"/>
                  </a:lnTo>
                  <a:lnTo>
                    <a:pt x="68030" y="975"/>
                  </a:lnTo>
                  <a:lnTo>
                    <a:pt x="67894" y="1253"/>
                  </a:lnTo>
                  <a:lnTo>
                    <a:pt x="67714" y="1741"/>
                  </a:lnTo>
                  <a:lnTo>
                    <a:pt x="67578" y="2228"/>
                  </a:lnTo>
                  <a:lnTo>
                    <a:pt x="67218" y="2716"/>
                  </a:lnTo>
                  <a:lnTo>
                    <a:pt x="67082" y="3203"/>
                  </a:lnTo>
                  <a:lnTo>
                    <a:pt x="66766" y="3482"/>
                  </a:lnTo>
                  <a:lnTo>
                    <a:pt x="66766" y="3691"/>
                  </a:lnTo>
                  <a:lnTo>
                    <a:pt x="66586" y="3969"/>
                  </a:lnTo>
                  <a:lnTo>
                    <a:pt x="66766" y="4457"/>
                  </a:lnTo>
                  <a:lnTo>
                    <a:pt x="66451" y="5432"/>
                  </a:lnTo>
                  <a:lnTo>
                    <a:pt x="65639" y="4944"/>
                  </a:lnTo>
                  <a:lnTo>
                    <a:pt x="65503" y="4944"/>
                  </a:lnTo>
                  <a:lnTo>
                    <a:pt x="65323" y="4944"/>
                  </a:lnTo>
                  <a:lnTo>
                    <a:pt x="65323" y="4944"/>
                  </a:lnTo>
                  <a:lnTo>
                    <a:pt x="65503" y="5153"/>
                  </a:lnTo>
                  <a:lnTo>
                    <a:pt x="65639" y="5432"/>
                  </a:lnTo>
                  <a:lnTo>
                    <a:pt x="65639" y="5641"/>
                  </a:lnTo>
                  <a:lnTo>
                    <a:pt x="65639" y="5641"/>
                  </a:lnTo>
                  <a:lnTo>
                    <a:pt x="66902" y="7103"/>
                  </a:lnTo>
                  <a:lnTo>
                    <a:pt x="66902" y="7103"/>
                  </a:lnTo>
                  <a:lnTo>
                    <a:pt x="66902" y="7591"/>
                  </a:lnTo>
                  <a:lnTo>
                    <a:pt x="66902" y="8148"/>
                  </a:lnTo>
                  <a:lnTo>
                    <a:pt x="66902" y="8845"/>
                  </a:lnTo>
                  <a:lnTo>
                    <a:pt x="66766" y="9332"/>
                  </a:lnTo>
                  <a:lnTo>
                    <a:pt x="66586" y="9332"/>
                  </a:lnTo>
                  <a:lnTo>
                    <a:pt x="66451" y="9332"/>
                  </a:lnTo>
                  <a:lnTo>
                    <a:pt x="66135" y="8845"/>
                  </a:lnTo>
                  <a:lnTo>
                    <a:pt x="65954" y="8148"/>
                  </a:lnTo>
                  <a:lnTo>
                    <a:pt x="65819" y="7382"/>
                  </a:lnTo>
                  <a:lnTo>
                    <a:pt x="65503" y="7103"/>
                  </a:lnTo>
                  <a:lnTo>
                    <a:pt x="65007" y="6616"/>
                  </a:lnTo>
                  <a:lnTo>
                    <a:pt x="64691" y="6616"/>
                  </a:lnTo>
                  <a:lnTo>
                    <a:pt x="64240" y="6616"/>
                  </a:lnTo>
                  <a:lnTo>
                    <a:pt x="63744" y="6616"/>
                  </a:lnTo>
                  <a:lnTo>
                    <a:pt x="63248" y="6616"/>
                  </a:lnTo>
                  <a:lnTo>
                    <a:pt x="62932" y="6616"/>
                  </a:lnTo>
                  <a:lnTo>
                    <a:pt x="62796" y="6407"/>
                  </a:lnTo>
                  <a:lnTo>
                    <a:pt x="62616" y="6407"/>
                  </a:lnTo>
                  <a:lnTo>
                    <a:pt x="62616" y="6128"/>
                  </a:lnTo>
                  <a:lnTo>
                    <a:pt x="62616" y="6128"/>
                  </a:lnTo>
                  <a:lnTo>
                    <a:pt x="62616" y="6128"/>
                  </a:lnTo>
                  <a:lnTo>
                    <a:pt x="62300" y="6128"/>
                  </a:lnTo>
                  <a:lnTo>
                    <a:pt x="62165" y="6407"/>
                  </a:lnTo>
                  <a:lnTo>
                    <a:pt x="61849" y="6616"/>
                  </a:lnTo>
                  <a:lnTo>
                    <a:pt x="61533" y="6894"/>
                  </a:lnTo>
                  <a:lnTo>
                    <a:pt x="61353" y="7103"/>
                  </a:lnTo>
                  <a:lnTo>
                    <a:pt x="61037" y="7591"/>
                  </a:lnTo>
                  <a:lnTo>
                    <a:pt x="60586" y="8148"/>
                  </a:lnTo>
                  <a:lnTo>
                    <a:pt x="59909" y="8357"/>
                  </a:lnTo>
                  <a:lnTo>
                    <a:pt x="59774" y="8636"/>
                  </a:lnTo>
                  <a:lnTo>
                    <a:pt x="59458" y="9123"/>
                  </a:lnTo>
                  <a:lnTo>
                    <a:pt x="59278" y="9611"/>
                  </a:lnTo>
                  <a:lnTo>
                    <a:pt x="58962" y="10098"/>
                  </a:lnTo>
                  <a:lnTo>
                    <a:pt x="58827" y="10795"/>
                  </a:lnTo>
                  <a:lnTo>
                    <a:pt x="58646" y="11282"/>
                  </a:lnTo>
                  <a:lnTo>
                    <a:pt x="58646" y="11561"/>
                  </a:lnTo>
                  <a:lnTo>
                    <a:pt x="58646" y="11770"/>
                  </a:lnTo>
                  <a:lnTo>
                    <a:pt x="58330" y="12257"/>
                  </a:lnTo>
                  <a:lnTo>
                    <a:pt x="58015" y="12745"/>
                  </a:lnTo>
                  <a:lnTo>
                    <a:pt x="57699" y="13023"/>
                  </a:lnTo>
                  <a:lnTo>
                    <a:pt x="57563" y="13302"/>
                  </a:lnTo>
                  <a:lnTo>
                    <a:pt x="57383" y="13511"/>
                  </a:lnTo>
                  <a:lnTo>
                    <a:pt x="57383" y="13789"/>
                  </a:lnTo>
                  <a:lnTo>
                    <a:pt x="57563" y="13998"/>
                  </a:lnTo>
                  <a:lnTo>
                    <a:pt x="57563" y="14486"/>
                  </a:lnTo>
                  <a:lnTo>
                    <a:pt x="57383" y="14764"/>
                  </a:lnTo>
                  <a:lnTo>
                    <a:pt x="57067" y="14973"/>
                  </a:lnTo>
                  <a:lnTo>
                    <a:pt x="56436" y="15252"/>
                  </a:lnTo>
                  <a:lnTo>
                    <a:pt x="55624" y="15739"/>
                  </a:lnTo>
                  <a:lnTo>
                    <a:pt x="55172" y="16227"/>
                  </a:lnTo>
                  <a:lnTo>
                    <a:pt x="54857" y="17202"/>
                  </a:lnTo>
                  <a:lnTo>
                    <a:pt x="54857" y="18386"/>
                  </a:lnTo>
                  <a:lnTo>
                    <a:pt x="54857" y="19431"/>
                  </a:lnTo>
                  <a:lnTo>
                    <a:pt x="54857" y="19918"/>
                  </a:lnTo>
                  <a:lnTo>
                    <a:pt x="54992" y="20127"/>
                  </a:lnTo>
                  <a:lnTo>
                    <a:pt x="55308" y="20406"/>
                  </a:lnTo>
                  <a:lnTo>
                    <a:pt x="55488" y="20406"/>
                  </a:lnTo>
                  <a:lnTo>
                    <a:pt x="55804" y="20406"/>
                  </a:lnTo>
                  <a:lnTo>
                    <a:pt x="55804" y="20406"/>
                  </a:lnTo>
                  <a:lnTo>
                    <a:pt x="55804" y="20615"/>
                  </a:lnTo>
                  <a:lnTo>
                    <a:pt x="55939" y="20893"/>
                  </a:lnTo>
                  <a:lnTo>
                    <a:pt x="56120" y="21381"/>
                  </a:lnTo>
                  <a:lnTo>
                    <a:pt x="56436" y="21590"/>
                  </a:lnTo>
                  <a:lnTo>
                    <a:pt x="56571" y="21590"/>
                  </a:lnTo>
                  <a:lnTo>
                    <a:pt x="56571" y="21868"/>
                  </a:lnTo>
                  <a:lnTo>
                    <a:pt x="56571" y="25281"/>
                  </a:lnTo>
                  <a:lnTo>
                    <a:pt x="56436" y="26047"/>
                  </a:lnTo>
                  <a:lnTo>
                    <a:pt x="56436" y="26535"/>
                  </a:lnTo>
                  <a:lnTo>
                    <a:pt x="56571" y="27022"/>
                  </a:lnTo>
                  <a:lnTo>
                    <a:pt x="56751" y="27231"/>
                  </a:lnTo>
                  <a:lnTo>
                    <a:pt x="56887" y="27510"/>
                  </a:lnTo>
                  <a:lnTo>
                    <a:pt x="57067" y="27510"/>
                  </a:lnTo>
                  <a:lnTo>
                    <a:pt x="57067" y="27997"/>
                  </a:lnTo>
                  <a:lnTo>
                    <a:pt x="56571" y="27997"/>
                  </a:lnTo>
                  <a:lnTo>
                    <a:pt x="56255" y="27510"/>
                  </a:lnTo>
                  <a:lnTo>
                    <a:pt x="55939" y="27231"/>
                  </a:lnTo>
                  <a:lnTo>
                    <a:pt x="55624" y="26535"/>
                  </a:lnTo>
                  <a:lnTo>
                    <a:pt x="55624" y="26256"/>
                  </a:lnTo>
                  <a:lnTo>
                    <a:pt x="55624" y="25769"/>
                  </a:lnTo>
                  <a:lnTo>
                    <a:pt x="55624" y="25281"/>
                  </a:lnTo>
                  <a:lnTo>
                    <a:pt x="55624" y="25072"/>
                  </a:lnTo>
                  <a:lnTo>
                    <a:pt x="55488" y="24793"/>
                  </a:lnTo>
                  <a:lnTo>
                    <a:pt x="55308" y="24585"/>
                  </a:lnTo>
                  <a:lnTo>
                    <a:pt x="55308" y="24585"/>
                  </a:lnTo>
                  <a:lnTo>
                    <a:pt x="55488" y="24306"/>
                  </a:lnTo>
                  <a:lnTo>
                    <a:pt x="55624" y="23818"/>
                  </a:lnTo>
                  <a:lnTo>
                    <a:pt x="55804" y="23540"/>
                  </a:lnTo>
                  <a:lnTo>
                    <a:pt x="55939" y="23052"/>
                  </a:lnTo>
                  <a:lnTo>
                    <a:pt x="55939" y="22565"/>
                  </a:lnTo>
                  <a:lnTo>
                    <a:pt x="55939" y="22077"/>
                  </a:lnTo>
                  <a:lnTo>
                    <a:pt x="55939" y="21868"/>
                  </a:lnTo>
                  <a:lnTo>
                    <a:pt x="55804" y="21868"/>
                  </a:lnTo>
                  <a:lnTo>
                    <a:pt x="55488" y="21868"/>
                  </a:lnTo>
                  <a:lnTo>
                    <a:pt x="55172" y="21868"/>
                  </a:lnTo>
                  <a:lnTo>
                    <a:pt x="54992" y="21590"/>
                  </a:lnTo>
                  <a:lnTo>
                    <a:pt x="54857" y="21381"/>
                  </a:lnTo>
                  <a:lnTo>
                    <a:pt x="54676" y="21381"/>
                  </a:lnTo>
                  <a:lnTo>
                    <a:pt x="54676" y="21102"/>
                  </a:lnTo>
                  <a:lnTo>
                    <a:pt x="54541" y="21102"/>
                  </a:lnTo>
                  <a:lnTo>
                    <a:pt x="54360" y="21102"/>
                  </a:lnTo>
                  <a:lnTo>
                    <a:pt x="53909" y="21102"/>
                  </a:lnTo>
                  <a:lnTo>
                    <a:pt x="53593" y="20893"/>
                  </a:lnTo>
                  <a:lnTo>
                    <a:pt x="53233" y="20615"/>
                  </a:lnTo>
                  <a:lnTo>
                    <a:pt x="53097" y="20406"/>
                  </a:lnTo>
                  <a:lnTo>
                    <a:pt x="52917" y="20127"/>
                  </a:lnTo>
                  <a:lnTo>
                    <a:pt x="52781" y="20127"/>
                  </a:lnTo>
                  <a:lnTo>
                    <a:pt x="52601" y="20406"/>
                  </a:lnTo>
                  <a:lnTo>
                    <a:pt x="52601" y="20615"/>
                  </a:lnTo>
                  <a:lnTo>
                    <a:pt x="52466" y="20615"/>
                  </a:lnTo>
                  <a:lnTo>
                    <a:pt x="52285" y="20406"/>
                  </a:lnTo>
                  <a:lnTo>
                    <a:pt x="52285" y="19918"/>
                  </a:lnTo>
                  <a:lnTo>
                    <a:pt x="52285" y="19431"/>
                  </a:lnTo>
                  <a:lnTo>
                    <a:pt x="52150" y="18943"/>
                  </a:lnTo>
                  <a:lnTo>
                    <a:pt x="52150" y="18177"/>
                  </a:lnTo>
                  <a:lnTo>
                    <a:pt x="52150" y="17899"/>
                  </a:lnTo>
                  <a:lnTo>
                    <a:pt x="51969" y="17690"/>
                  </a:lnTo>
                  <a:lnTo>
                    <a:pt x="51654" y="17690"/>
                  </a:lnTo>
                  <a:lnTo>
                    <a:pt x="51518" y="17690"/>
                  </a:lnTo>
                  <a:lnTo>
                    <a:pt x="51338" y="17899"/>
                  </a:lnTo>
                  <a:lnTo>
                    <a:pt x="51338" y="17899"/>
                  </a:lnTo>
                  <a:lnTo>
                    <a:pt x="51022" y="17899"/>
                  </a:lnTo>
                  <a:lnTo>
                    <a:pt x="51022" y="18177"/>
                  </a:lnTo>
                  <a:lnTo>
                    <a:pt x="51022" y="18386"/>
                  </a:lnTo>
                  <a:lnTo>
                    <a:pt x="51022" y="18943"/>
                  </a:lnTo>
                  <a:lnTo>
                    <a:pt x="51022" y="19152"/>
                  </a:lnTo>
                  <a:lnTo>
                    <a:pt x="51022" y="19431"/>
                  </a:lnTo>
                  <a:lnTo>
                    <a:pt x="51203" y="19918"/>
                  </a:lnTo>
                  <a:lnTo>
                    <a:pt x="51203" y="20127"/>
                  </a:lnTo>
                  <a:lnTo>
                    <a:pt x="51203" y="20615"/>
                  </a:lnTo>
                  <a:lnTo>
                    <a:pt x="51203" y="20893"/>
                  </a:lnTo>
                  <a:lnTo>
                    <a:pt x="50887" y="21102"/>
                  </a:lnTo>
                  <a:lnTo>
                    <a:pt x="50571" y="21590"/>
                  </a:lnTo>
                  <a:lnTo>
                    <a:pt x="50390" y="21868"/>
                  </a:lnTo>
                  <a:lnTo>
                    <a:pt x="50255" y="22356"/>
                  </a:lnTo>
                  <a:lnTo>
                    <a:pt x="50255" y="22843"/>
                  </a:lnTo>
                  <a:lnTo>
                    <a:pt x="50255" y="23331"/>
                  </a:lnTo>
                  <a:lnTo>
                    <a:pt x="50390" y="23540"/>
                  </a:lnTo>
                  <a:lnTo>
                    <a:pt x="50571" y="23818"/>
                  </a:lnTo>
                  <a:lnTo>
                    <a:pt x="50706" y="23818"/>
                  </a:lnTo>
                  <a:lnTo>
                    <a:pt x="50887" y="24097"/>
                  </a:lnTo>
                  <a:lnTo>
                    <a:pt x="50887" y="24306"/>
                  </a:lnTo>
                  <a:lnTo>
                    <a:pt x="50706" y="25072"/>
                  </a:lnTo>
                  <a:lnTo>
                    <a:pt x="50706" y="25560"/>
                  </a:lnTo>
                  <a:lnTo>
                    <a:pt x="50571" y="26047"/>
                  </a:lnTo>
                  <a:lnTo>
                    <a:pt x="50390" y="26256"/>
                  </a:lnTo>
                  <a:lnTo>
                    <a:pt x="50255" y="26744"/>
                  </a:lnTo>
                  <a:lnTo>
                    <a:pt x="50255" y="27510"/>
                  </a:lnTo>
                  <a:lnTo>
                    <a:pt x="50255" y="27997"/>
                  </a:lnTo>
                  <a:lnTo>
                    <a:pt x="50255" y="28694"/>
                  </a:lnTo>
                  <a:lnTo>
                    <a:pt x="50255" y="28972"/>
                  </a:lnTo>
                  <a:lnTo>
                    <a:pt x="50255" y="29251"/>
                  </a:lnTo>
                  <a:lnTo>
                    <a:pt x="51022" y="29251"/>
                  </a:lnTo>
                  <a:lnTo>
                    <a:pt x="51654" y="28694"/>
                  </a:lnTo>
                  <a:lnTo>
                    <a:pt x="51969" y="28485"/>
                  </a:lnTo>
                  <a:lnTo>
                    <a:pt x="52285" y="28694"/>
                  </a:lnTo>
                  <a:lnTo>
                    <a:pt x="52466" y="28972"/>
                  </a:lnTo>
                  <a:lnTo>
                    <a:pt x="52601" y="29251"/>
                  </a:lnTo>
                  <a:lnTo>
                    <a:pt x="52781" y="29460"/>
                  </a:lnTo>
                  <a:lnTo>
                    <a:pt x="52781" y="29460"/>
                  </a:lnTo>
                  <a:lnTo>
                    <a:pt x="52781" y="29738"/>
                  </a:lnTo>
                  <a:lnTo>
                    <a:pt x="52917" y="29947"/>
                  </a:lnTo>
                  <a:lnTo>
                    <a:pt x="52917" y="30435"/>
                  </a:lnTo>
                  <a:lnTo>
                    <a:pt x="53097" y="31201"/>
                  </a:lnTo>
                  <a:lnTo>
                    <a:pt x="53097" y="31688"/>
                  </a:lnTo>
                  <a:lnTo>
                    <a:pt x="53233" y="32176"/>
                  </a:lnTo>
                  <a:lnTo>
                    <a:pt x="53233" y="32663"/>
                  </a:lnTo>
                  <a:lnTo>
                    <a:pt x="53413" y="32872"/>
                  </a:lnTo>
                  <a:lnTo>
                    <a:pt x="53593" y="32872"/>
                  </a:lnTo>
                  <a:lnTo>
                    <a:pt x="53729" y="32872"/>
                  </a:lnTo>
                  <a:lnTo>
                    <a:pt x="53729" y="32872"/>
                  </a:lnTo>
                  <a:lnTo>
                    <a:pt x="53729" y="32872"/>
                  </a:lnTo>
                  <a:lnTo>
                    <a:pt x="54045" y="32872"/>
                  </a:lnTo>
                  <a:lnTo>
                    <a:pt x="54225" y="32872"/>
                  </a:lnTo>
                  <a:lnTo>
                    <a:pt x="54360" y="33151"/>
                  </a:lnTo>
                  <a:lnTo>
                    <a:pt x="54676" y="33360"/>
                  </a:lnTo>
                  <a:lnTo>
                    <a:pt x="54992" y="33639"/>
                  </a:lnTo>
                  <a:lnTo>
                    <a:pt x="55172" y="33639"/>
                  </a:lnTo>
                  <a:lnTo>
                    <a:pt x="55308" y="33639"/>
                  </a:lnTo>
                  <a:lnTo>
                    <a:pt x="55172" y="33847"/>
                  </a:lnTo>
                  <a:lnTo>
                    <a:pt x="54857" y="34126"/>
                  </a:lnTo>
                  <a:lnTo>
                    <a:pt x="54676" y="34335"/>
                  </a:lnTo>
                  <a:lnTo>
                    <a:pt x="54541" y="34335"/>
                  </a:lnTo>
                  <a:lnTo>
                    <a:pt x="54360" y="34335"/>
                  </a:lnTo>
                  <a:lnTo>
                    <a:pt x="54225" y="34614"/>
                  </a:lnTo>
                  <a:lnTo>
                    <a:pt x="54045" y="34892"/>
                  </a:lnTo>
                  <a:lnTo>
                    <a:pt x="53909" y="35101"/>
                  </a:lnTo>
                  <a:lnTo>
                    <a:pt x="53909" y="35380"/>
                  </a:lnTo>
                  <a:lnTo>
                    <a:pt x="54045" y="35589"/>
                  </a:lnTo>
                  <a:lnTo>
                    <a:pt x="54045" y="36076"/>
                  </a:lnTo>
                  <a:lnTo>
                    <a:pt x="54225" y="36564"/>
                  </a:lnTo>
                  <a:lnTo>
                    <a:pt x="54225" y="37051"/>
                  </a:lnTo>
                  <a:lnTo>
                    <a:pt x="54225" y="37817"/>
                  </a:lnTo>
                  <a:lnTo>
                    <a:pt x="54225" y="38026"/>
                  </a:lnTo>
                  <a:lnTo>
                    <a:pt x="54045" y="38305"/>
                  </a:lnTo>
                  <a:lnTo>
                    <a:pt x="53909" y="38305"/>
                  </a:lnTo>
                  <a:lnTo>
                    <a:pt x="53729" y="38305"/>
                  </a:lnTo>
                  <a:lnTo>
                    <a:pt x="53593" y="37817"/>
                  </a:lnTo>
                  <a:lnTo>
                    <a:pt x="53593" y="37539"/>
                  </a:lnTo>
                  <a:lnTo>
                    <a:pt x="53413" y="36842"/>
                  </a:lnTo>
                  <a:lnTo>
                    <a:pt x="53413" y="36355"/>
                  </a:lnTo>
                  <a:lnTo>
                    <a:pt x="53233" y="35867"/>
                  </a:lnTo>
                  <a:lnTo>
                    <a:pt x="53097" y="35380"/>
                  </a:lnTo>
                  <a:lnTo>
                    <a:pt x="52917" y="34892"/>
                  </a:lnTo>
                  <a:lnTo>
                    <a:pt x="52781" y="34892"/>
                  </a:lnTo>
                  <a:lnTo>
                    <a:pt x="52601" y="34892"/>
                  </a:lnTo>
                  <a:lnTo>
                    <a:pt x="52601" y="35101"/>
                  </a:lnTo>
                  <a:lnTo>
                    <a:pt x="52466" y="35380"/>
                  </a:lnTo>
                  <a:lnTo>
                    <a:pt x="52466" y="35589"/>
                  </a:lnTo>
                  <a:lnTo>
                    <a:pt x="52285" y="35867"/>
                  </a:lnTo>
                  <a:lnTo>
                    <a:pt x="52150" y="36076"/>
                  </a:lnTo>
                  <a:lnTo>
                    <a:pt x="51969" y="36355"/>
                  </a:lnTo>
                  <a:lnTo>
                    <a:pt x="51834" y="36355"/>
                  </a:lnTo>
                  <a:lnTo>
                    <a:pt x="51834" y="36076"/>
                  </a:lnTo>
                  <a:lnTo>
                    <a:pt x="51969" y="35867"/>
                  </a:lnTo>
                  <a:lnTo>
                    <a:pt x="51969" y="35867"/>
                  </a:lnTo>
                  <a:lnTo>
                    <a:pt x="51969" y="35589"/>
                  </a:lnTo>
                  <a:lnTo>
                    <a:pt x="52150" y="34335"/>
                  </a:lnTo>
                  <a:lnTo>
                    <a:pt x="52285" y="32385"/>
                  </a:lnTo>
                  <a:lnTo>
                    <a:pt x="52285" y="30713"/>
                  </a:lnTo>
                  <a:lnTo>
                    <a:pt x="52285" y="29947"/>
                  </a:lnTo>
                  <a:lnTo>
                    <a:pt x="51969" y="29251"/>
                  </a:lnTo>
                  <a:lnTo>
                    <a:pt x="51654" y="29947"/>
                  </a:lnTo>
                  <a:lnTo>
                    <a:pt x="51654" y="29947"/>
                  </a:lnTo>
                  <a:lnTo>
                    <a:pt x="51338" y="29947"/>
                  </a:lnTo>
                  <a:lnTo>
                    <a:pt x="51022" y="30226"/>
                  </a:lnTo>
                  <a:lnTo>
                    <a:pt x="50887" y="30226"/>
                  </a:lnTo>
                  <a:lnTo>
                    <a:pt x="50706" y="30435"/>
                  </a:lnTo>
                  <a:lnTo>
                    <a:pt x="50706" y="30713"/>
                  </a:lnTo>
                  <a:lnTo>
                    <a:pt x="50571" y="30713"/>
                  </a:lnTo>
                  <a:lnTo>
                    <a:pt x="50571" y="30922"/>
                  </a:lnTo>
                  <a:lnTo>
                    <a:pt x="50571" y="31410"/>
                  </a:lnTo>
                  <a:lnTo>
                    <a:pt x="50571" y="32176"/>
                  </a:lnTo>
                  <a:lnTo>
                    <a:pt x="50571" y="33151"/>
                  </a:lnTo>
                  <a:lnTo>
                    <a:pt x="50571" y="33847"/>
                  </a:lnTo>
                  <a:lnTo>
                    <a:pt x="50571" y="34335"/>
                  </a:lnTo>
                  <a:lnTo>
                    <a:pt x="50571" y="34892"/>
                  </a:lnTo>
                  <a:lnTo>
                    <a:pt x="50390" y="35380"/>
                  </a:lnTo>
                  <a:lnTo>
                    <a:pt x="50255" y="35589"/>
                  </a:lnTo>
                  <a:lnTo>
                    <a:pt x="49894" y="35589"/>
                  </a:lnTo>
                  <a:lnTo>
                    <a:pt x="49578" y="35867"/>
                  </a:lnTo>
                  <a:lnTo>
                    <a:pt x="49443" y="35867"/>
                  </a:lnTo>
                  <a:lnTo>
                    <a:pt x="49127" y="36076"/>
                  </a:lnTo>
                  <a:lnTo>
                    <a:pt x="49127" y="36076"/>
                  </a:lnTo>
                  <a:lnTo>
                    <a:pt x="48631" y="36355"/>
                  </a:lnTo>
                  <a:lnTo>
                    <a:pt x="48180" y="36076"/>
                  </a:lnTo>
                  <a:lnTo>
                    <a:pt x="47864" y="36076"/>
                  </a:lnTo>
                  <a:lnTo>
                    <a:pt x="47368" y="35867"/>
                  </a:lnTo>
                  <a:lnTo>
                    <a:pt x="47233" y="35589"/>
                  </a:lnTo>
                  <a:lnTo>
                    <a:pt x="47052" y="35589"/>
                  </a:lnTo>
                  <a:lnTo>
                    <a:pt x="47233" y="35380"/>
                  </a:lnTo>
                  <a:lnTo>
                    <a:pt x="47548" y="35380"/>
                  </a:lnTo>
                  <a:lnTo>
                    <a:pt x="47864" y="35101"/>
                  </a:lnTo>
                  <a:lnTo>
                    <a:pt x="48180" y="35101"/>
                  </a:lnTo>
                  <a:lnTo>
                    <a:pt x="48631" y="34892"/>
                  </a:lnTo>
                  <a:lnTo>
                    <a:pt x="48812" y="34892"/>
                  </a:lnTo>
                  <a:lnTo>
                    <a:pt x="48947" y="34892"/>
                  </a:lnTo>
                  <a:lnTo>
                    <a:pt x="49127" y="34614"/>
                  </a:lnTo>
                  <a:lnTo>
                    <a:pt x="49263" y="34335"/>
                  </a:lnTo>
                  <a:lnTo>
                    <a:pt x="49263" y="34335"/>
                  </a:lnTo>
                  <a:lnTo>
                    <a:pt x="49263" y="34126"/>
                  </a:lnTo>
                  <a:lnTo>
                    <a:pt x="49127" y="33847"/>
                  </a:lnTo>
                  <a:lnTo>
                    <a:pt x="49127" y="33639"/>
                  </a:lnTo>
                  <a:lnTo>
                    <a:pt x="49127" y="33360"/>
                  </a:lnTo>
                  <a:lnTo>
                    <a:pt x="49127" y="33360"/>
                  </a:lnTo>
                  <a:lnTo>
                    <a:pt x="49263" y="33151"/>
                  </a:lnTo>
                  <a:lnTo>
                    <a:pt x="49443" y="32872"/>
                  </a:lnTo>
                  <a:lnTo>
                    <a:pt x="49578" y="32385"/>
                  </a:lnTo>
                  <a:lnTo>
                    <a:pt x="49759" y="31897"/>
                  </a:lnTo>
                  <a:lnTo>
                    <a:pt x="49894" y="31688"/>
                  </a:lnTo>
                  <a:lnTo>
                    <a:pt x="50075" y="31410"/>
                  </a:lnTo>
                  <a:lnTo>
                    <a:pt x="50075" y="31201"/>
                  </a:lnTo>
                  <a:lnTo>
                    <a:pt x="50255" y="30922"/>
                  </a:lnTo>
                  <a:lnTo>
                    <a:pt x="50255" y="30713"/>
                  </a:lnTo>
                  <a:lnTo>
                    <a:pt x="50075" y="30435"/>
                  </a:lnTo>
                  <a:lnTo>
                    <a:pt x="50075" y="30435"/>
                  </a:lnTo>
                  <a:lnTo>
                    <a:pt x="50075" y="30435"/>
                  </a:lnTo>
                  <a:lnTo>
                    <a:pt x="49894" y="30435"/>
                  </a:lnTo>
                  <a:lnTo>
                    <a:pt x="49759" y="30226"/>
                  </a:lnTo>
                  <a:lnTo>
                    <a:pt x="49578" y="29947"/>
                  </a:lnTo>
                  <a:lnTo>
                    <a:pt x="49578" y="29947"/>
                  </a:lnTo>
                  <a:lnTo>
                    <a:pt x="49578" y="28972"/>
                  </a:lnTo>
                  <a:lnTo>
                    <a:pt x="49578" y="27510"/>
                  </a:lnTo>
                  <a:lnTo>
                    <a:pt x="49578" y="26256"/>
                  </a:lnTo>
                  <a:lnTo>
                    <a:pt x="49578" y="25560"/>
                  </a:lnTo>
                  <a:lnTo>
                    <a:pt x="49759" y="24793"/>
                  </a:lnTo>
                  <a:lnTo>
                    <a:pt x="49578" y="24306"/>
                  </a:lnTo>
                  <a:lnTo>
                    <a:pt x="49443" y="23818"/>
                  </a:lnTo>
                  <a:lnTo>
                    <a:pt x="49443" y="23331"/>
                  </a:lnTo>
                  <a:lnTo>
                    <a:pt x="49263" y="23331"/>
                  </a:lnTo>
                  <a:lnTo>
                    <a:pt x="49263" y="21381"/>
                  </a:lnTo>
                  <a:lnTo>
                    <a:pt x="49578" y="20893"/>
                  </a:lnTo>
                  <a:lnTo>
                    <a:pt x="49759" y="20127"/>
                  </a:lnTo>
                  <a:lnTo>
                    <a:pt x="50255" y="19152"/>
                  </a:lnTo>
                  <a:lnTo>
                    <a:pt x="50390" y="18943"/>
                  </a:lnTo>
                  <a:lnTo>
                    <a:pt x="50255" y="18665"/>
                  </a:lnTo>
                  <a:lnTo>
                    <a:pt x="50075" y="18386"/>
                  </a:lnTo>
                  <a:lnTo>
                    <a:pt x="49894" y="18177"/>
                  </a:lnTo>
                  <a:lnTo>
                    <a:pt x="49759" y="18177"/>
                  </a:lnTo>
                  <a:lnTo>
                    <a:pt x="48496" y="18386"/>
                  </a:lnTo>
                  <a:lnTo>
                    <a:pt x="48315" y="17899"/>
                  </a:lnTo>
                  <a:lnTo>
                    <a:pt x="48000" y="18177"/>
                  </a:lnTo>
                  <a:lnTo>
                    <a:pt x="47684" y="18386"/>
                  </a:lnTo>
                  <a:lnTo>
                    <a:pt x="47548" y="18943"/>
                  </a:lnTo>
                  <a:lnTo>
                    <a:pt x="47548" y="19640"/>
                  </a:lnTo>
                  <a:lnTo>
                    <a:pt x="47368" y="20127"/>
                  </a:lnTo>
                  <a:lnTo>
                    <a:pt x="47368" y="20406"/>
                  </a:lnTo>
                  <a:lnTo>
                    <a:pt x="47368" y="20615"/>
                  </a:lnTo>
                  <a:lnTo>
                    <a:pt x="47233" y="21102"/>
                  </a:lnTo>
                  <a:lnTo>
                    <a:pt x="47052" y="21590"/>
                  </a:lnTo>
                  <a:lnTo>
                    <a:pt x="46736" y="21868"/>
                  </a:lnTo>
                  <a:lnTo>
                    <a:pt x="46601" y="22077"/>
                  </a:lnTo>
                  <a:lnTo>
                    <a:pt x="46601" y="22356"/>
                  </a:lnTo>
                  <a:lnTo>
                    <a:pt x="46105" y="23331"/>
                  </a:lnTo>
                  <a:lnTo>
                    <a:pt x="45924" y="25072"/>
                  </a:lnTo>
                  <a:lnTo>
                    <a:pt x="46105" y="26535"/>
                  </a:lnTo>
                  <a:lnTo>
                    <a:pt x="46105" y="27022"/>
                  </a:lnTo>
                  <a:lnTo>
                    <a:pt x="46105" y="27231"/>
                  </a:lnTo>
                  <a:lnTo>
                    <a:pt x="46240" y="27510"/>
                  </a:lnTo>
                  <a:lnTo>
                    <a:pt x="46240" y="27997"/>
                  </a:lnTo>
                  <a:lnTo>
                    <a:pt x="46421" y="28485"/>
                  </a:lnTo>
                  <a:lnTo>
                    <a:pt x="46421" y="28972"/>
                  </a:lnTo>
                  <a:lnTo>
                    <a:pt x="46421" y="29460"/>
                  </a:lnTo>
                  <a:lnTo>
                    <a:pt x="46421" y="29460"/>
                  </a:lnTo>
                  <a:lnTo>
                    <a:pt x="46240" y="29738"/>
                  </a:lnTo>
                  <a:lnTo>
                    <a:pt x="46105" y="29738"/>
                  </a:lnTo>
                  <a:lnTo>
                    <a:pt x="46105" y="29738"/>
                  </a:lnTo>
                  <a:lnTo>
                    <a:pt x="44661" y="27231"/>
                  </a:lnTo>
                  <a:lnTo>
                    <a:pt x="42902" y="27022"/>
                  </a:lnTo>
                  <a:lnTo>
                    <a:pt x="42766" y="27997"/>
                  </a:lnTo>
                  <a:lnTo>
                    <a:pt x="42902" y="28485"/>
                  </a:lnTo>
                  <a:lnTo>
                    <a:pt x="42902" y="29460"/>
                  </a:lnTo>
                  <a:lnTo>
                    <a:pt x="41954" y="30713"/>
                  </a:lnTo>
                  <a:lnTo>
                    <a:pt x="41954" y="29947"/>
                  </a:lnTo>
                  <a:lnTo>
                    <a:pt x="41954" y="29460"/>
                  </a:lnTo>
                  <a:lnTo>
                    <a:pt x="42135" y="29251"/>
                  </a:lnTo>
                  <a:lnTo>
                    <a:pt x="42135" y="28972"/>
                  </a:lnTo>
                  <a:lnTo>
                    <a:pt x="41639" y="28972"/>
                  </a:lnTo>
                  <a:lnTo>
                    <a:pt x="41323" y="29738"/>
                  </a:lnTo>
                  <a:lnTo>
                    <a:pt x="41187" y="30435"/>
                  </a:lnTo>
                  <a:lnTo>
                    <a:pt x="40060" y="30226"/>
                  </a:lnTo>
                  <a:lnTo>
                    <a:pt x="39744" y="30226"/>
                  </a:lnTo>
                  <a:lnTo>
                    <a:pt x="39248" y="30435"/>
                  </a:lnTo>
                  <a:lnTo>
                    <a:pt x="39112" y="30713"/>
                  </a:lnTo>
                  <a:lnTo>
                    <a:pt x="38932" y="30713"/>
                  </a:lnTo>
                  <a:lnTo>
                    <a:pt x="38932" y="30713"/>
                  </a:lnTo>
                  <a:lnTo>
                    <a:pt x="38932" y="29251"/>
                  </a:lnTo>
                  <a:lnTo>
                    <a:pt x="38616" y="29251"/>
                  </a:lnTo>
                  <a:lnTo>
                    <a:pt x="38481" y="29460"/>
                  </a:lnTo>
                  <a:lnTo>
                    <a:pt x="38165" y="29738"/>
                  </a:lnTo>
                  <a:lnTo>
                    <a:pt x="37849" y="29947"/>
                  </a:lnTo>
                  <a:lnTo>
                    <a:pt x="37533" y="30435"/>
                  </a:lnTo>
                  <a:lnTo>
                    <a:pt x="37218" y="30713"/>
                  </a:lnTo>
                  <a:lnTo>
                    <a:pt x="37037" y="30922"/>
                  </a:lnTo>
                  <a:lnTo>
                    <a:pt x="36902" y="30922"/>
                  </a:lnTo>
                  <a:lnTo>
                    <a:pt x="36270" y="31201"/>
                  </a:lnTo>
                  <a:lnTo>
                    <a:pt x="35909" y="31410"/>
                  </a:lnTo>
                  <a:lnTo>
                    <a:pt x="35593" y="31897"/>
                  </a:lnTo>
                  <a:lnTo>
                    <a:pt x="35278" y="32385"/>
                  </a:lnTo>
                  <a:lnTo>
                    <a:pt x="35142" y="32872"/>
                  </a:lnTo>
                  <a:lnTo>
                    <a:pt x="34962" y="33360"/>
                  </a:lnTo>
                  <a:lnTo>
                    <a:pt x="34962" y="33639"/>
                  </a:lnTo>
                  <a:lnTo>
                    <a:pt x="34962" y="33639"/>
                  </a:lnTo>
                  <a:lnTo>
                    <a:pt x="34962" y="34126"/>
                  </a:lnTo>
                  <a:lnTo>
                    <a:pt x="34827" y="34614"/>
                  </a:lnTo>
                  <a:lnTo>
                    <a:pt x="34827" y="34614"/>
                  </a:lnTo>
                  <a:lnTo>
                    <a:pt x="34646" y="34614"/>
                  </a:lnTo>
                  <a:lnTo>
                    <a:pt x="34511" y="34335"/>
                  </a:lnTo>
                  <a:lnTo>
                    <a:pt x="34511" y="34126"/>
                  </a:lnTo>
                  <a:lnTo>
                    <a:pt x="34511" y="34126"/>
                  </a:lnTo>
                  <a:lnTo>
                    <a:pt x="33699" y="33639"/>
                  </a:lnTo>
                  <a:lnTo>
                    <a:pt x="33699" y="32663"/>
                  </a:lnTo>
                  <a:lnTo>
                    <a:pt x="34195" y="32176"/>
                  </a:lnTo>
                  <a:lnTo>
                    <a:pt x="34330" y="31688"/>
                  </a:lnTo>
                  <a:lnTo>
                    <a:pt x="34330" y="31410"/>
                  </a:lnTo>
                  <a:lnTo>
                    <a:pt x="34330" y="31201"/>
                  </a:lnTo>
                  <a:lnTo>
                    <a:pt x="34330" y="31201"/>
                  </a:lnTo>
                  <a:lnTo>
                    <a:pt x="34195" y="30713"/>
                  </a:lnTo>
                  <a:lnTo>
                    <a:pt x="34015" y="30226"/>
                  </a:lnTo>
                  <a:lnTo>
                    <a:pt x="33699" y="29947"/>
                  </a:lnTo>
                  <a:lnTo>
                    <a:pt x="33383" y="29738"/>
                  </a:lnTo>
                  <a:lnTo>
                    <a:pt x="33248" y="29738"/>
                  </a:lnTo>
                  <a:lnTo>
                    <a:pt x="33067" y="29738"/>
                  </a:lnTo>
                  <a:lnTo>
                    <a:pt x="32932" y="29738"/>
                  </a:lnTo>
                  <a:lnTo>
                    <a:pt x="32751" y="29738"/>
                  </a:lnTo>
                  <a:lnTo>
                    <a:pt x="32571" y="29947"/>
                  </a:lnTo>
                  <a:lnTo>
                    <a:pt x="32436" y="29947"/>
                  </a:lnTo>
                  <a:lnTo>
                    <a:pt x="32120" y="29947"/>
                  </a:lnTo>
                  <a:lnTo>
                    <a:pt x="32120" y="29947"/>
                  </a:lnTo>
                  <a:lnTo>
                    <a:pt x="32751" y="30435"/>
                  </a:lnTo>
                  <a:lnTo>
                    <a:pt x="32571" y="32176"/>
                  </a:lnTo>
                  <a:lnTo>
                    <a:pt x="32751" y="33360"/>
                  </a:lnTo>
                  <a:lnTo>
                    <a:pt x="32751" y="33360"/>
                  </a:lnTo>
                  <a:lnTo>
                    <a:pt x="32932" y="33639"/>
                  </a:lnTo>
                  <a:lnTo>
                    <a:pt x="32932" y="34126"/>
                  </a:lnTo>
                  <a:lnTo>
                    <a:pt x="32932" y="34335"/>
                  </a:lnTo>
                  <a:lnTo>
                    <a:pt x="32932" y="35101"/>
                  </a:lnTo>
                  <a:lnTo>
                    <a:pt x="32932" y="35589"/>
                  </a:lnTo>
                  <a:lnTo>
                    <a:pt x="32751" y="35867"/>
                  </a:lnTo>
                  <a:lnTo>
                    <a:pt x="32751" y="35867"/>
                  </a:lnTo>
                  <a:lnTo>
                    <a:pt x="32255" y="35589"/>
                  </a:lnTo>
                  <a:lnTo>
                    <a:pt x="31939" y="35380"/>
                  </a:lnTo>
                  <a:lnTo>
                    <a:pt x="31624" y="35380"/>
                  </a:lnTo>
                  <a:lnTo>
                    <a:pt x="30857" y="36564"/>
                  </a:lnTo>
                  <a:lnTo>
                    <a:pt x="30045" y="37330"/>
                  </a:lnTo>
                  <a:lnTo>
                    <a:pt x="30045" y="37817"/>
                  </a:lnTo>
                  <a:lnTo>
                    <a:pt x="30045" y="38026"/>
                  </a:lnTo>
                  <a:lnTo>
                    <a:pt x="30225" y="38305"/>
                  </a:lnTo>
                  <a:lnTo>
                    <a:pt x="30360" y="38514"/>
                  </a:lnTo>
                  <a:lnTo>
                    <a:pt x="30541" y="38792"/>
                  </a:lnTo>
                  <a:lnTo>
                    <a:pt x="30541" y="38792"/>
                  </a:lnTo>
                  <a:lnTo>
                    <a:pt x="30541" y="39489"/>
                  </a:lnTo>
                  <a:lnTo>
                    <a:pt x="29413" y="39489"/>
                  </a:lnTo>
                  <a:lnTo>
                    <a:pt x="28917" y="38514"/>
                  </a:lnTo>
                  <a:lnTo>
                    <a:pt x="28601" y="37539"/>
                  </a:lnTo>
                  <a:lnTo>
                    <a:pt x="28150" y="37330"/>
                  </a:lnTo>
                  <a:lnTo>
                    <a:pt x="27969" y="38026"/>
                  </a:lnTo>
                  <a:lnTo>
                    <a:pt x="28285" y="39280"/>
                  </a:lnTo>
                  <a:lnTo>
                    <a:pt x="28781" y="40742"/>
                  </a:lnTo>
                  <a:lnTo>
                    <a:pt x="28781" y="41021"/>
                  </a:lnTo>
                  <a:lnTo>
                    <a:pt x="28601" y="41230"/>
                  </a:lnTo>
                  <a:lnTo>
                    <a:pt x="28601" y="41230"/>
                  </a:lnTo>
                  <a:lnTo>
                    <a:pt x="28466" y="41230"/>
                  </a:lnTo>
                  <a:lnTo>
                    <a:pt x="28285" y="41021"/>
                  </a:lnTo>
                  <a:lnTo>
                    <a:pt x="28285" y="41021"/>
                  </a:lnTo>
                  <a:lnTo>
                    <a:pt x="27834" y="40255"/>
                  </a:lnTo>
                  <a:lnTo>
                    <a:pt x="27022" y="39767"/>
                  </a:lnTo>
                  <a:lnTo>
                    <a:pt x="27022" y="39489"/>
                  </a:lnTo>
                  <a:lnTo>
                    <a:pt x="27022" y="39280"/>
                  </a:lnTo>
                  <a:lnTo>
                    <a:pt x="27022" y="38792"/>
                  </a:lnTo>
                  <a:lnTo>
                    <a:pt x="27022" y="38514"/>
                  </a:lnTo>
                  <a:lnTo>
                    <a:pt x="27203" y="38305"/>
                  </a:lnTo>
                  <a:lnTo>
                    <a:pt x="27203" y="37817"/>
                  </a:lnTo>
                  <a:lnTo>
                    <a:pt x="27203" y="37539"/>
                  </a:lnTo>
                  <a:lnTo>
                    <a:pt x="27203" y="37051"/>
                  </a:lnTo>
                  <a:lnTo>
                    <a:pt x="27203" y="37051"/>
                  </a:lnTo>
                  <a:lnTo>
                    <a:pt x="26075" y="35589"/>
                  </a:lnTo>
                  <a:lnTo>
                    <a:pt x="25759" y="34335"/>
                  </a:lnTo>
                  <a:lnTo>
                    <a:pt x="26706" y="34892"/>
                  </a:lnTo>
                  <a:lnTo>
                    <a:pt x="27022" y="35380"/>
                  </a:lnTo>
                  <a:lnTo>
                    <a:pt x="27654" y="35867"/>
                  </a:lnTo>
                  <a:lnTo>
                    <a:pt x="28285" y="36564"/>
                  </a:lnTo>
                  <a:lnTo>
                    <a:pt x="28601" y="36842"/>
                  </a:lnTo>
                  <a:lnTo>
                    <a:pt x="29097" y="36842"/>
                  </a:lnTo>
                  <a:lnTo>
                    <a:pt x="29413" y="36564"/>
                  </a:lnTo>
                  <a:lnTo>
                    <a:pt x="29729" y="36564"/>
                  </a:lnTo>
                  <a:lnTo>
                    <a:pt x="30045" y="36355"/>
                  </a:lnTo>
                  <a:lnTo>
                    <a:pt x="30045" y="36355"/>
                  </a:lnTo>
                  <a:lnTo>
                    <a:pt x="30676" y="35380"/>
                  </a:lnTo>
                  <a:lnTo>
                    <a:pt x="30857" y="34614"/>
                  </a:lnTo>
                  <a:lnTo>
                    <a:pt x="30992" y="33847"/>
                  </a:lnTo>
                  <a:lnTo>
                    <a:pt x="31172" y="33360"/>
                  </a:lnTo>
                  <a:lnTo>
                    <a:pt x="31172" y="32872"/>
                  </a:lnTo>
                  <a:lnTo>
                    <a:pt x="31172" y="32663"/>
                  </a:lnTo>
                  <a:lnTo>
                    <a:pt x="30992" y="32385"/>
                  </a:lnTo>
                  <a:lnTo>
                    <a:pt x="30676" y="31897"/>
                  </a:lnTo>
                  <a:lnTo>
                    <a:pt x="30360" y="31688"/>
                  </a:lnTo>
                  <a:lnTo>
                    <a:pt x="30045" y="31688"/>
                  </a:lnTo>
                  <a:lnTo>
                    <a:pt x="29729" y="31410"/>
                  </a:lnTo>
                  <a:lnTo>
                    <a:pt x="29593" y="31410"/>
                  </a:lnTo>
                  <a:lnTo>
                    <a:pt x="29278" y="30226"/>
                  </a:lnTo>
                  <a:lnTo>
                    <a:pt x="28601" y="28972"/>
                  </a:lnTo>
                  <a:lnTo>
                    <a:pt x="27834" y="28206"/>
                  </a:lnTo>
                  <a:lnTo>
                    <a:pt x="27022" y="27997"/>
                  </a:lnTo>
                  <a:lnTo>
                    <a:pt x="26390" y="27997"/>
                  </a:lnTo>
                  <a:lnTo>
                    <a:pt x="26075" y="27997"/>
                  </a:lnTo>
                  <a:lnTo>
                    <a:pt x="26075" y="27719"/>
                  </a:lnTo>
                  <a:lnTo>
                    <a:pt x="25939" y="27510"/>
                  </a:lnTo>
                  <a:lnTo>
                    <a:pt x="25759" y="27231"/>
                  </a:lnTo>
                  <a:lnTo>
                    <a:pt x="25578" y="27231"/>
                  </a:lnTo>
                  <a:lnTo>
                    <a:pt x="25443" y="27231"/>
                  </a:lnTo>
                  <a:lnTo>
                    <a:pt x="25578" y="26744"/>
                  </a:lnTo>
                  <a:lnTo>
                    <a:pt x="26075" y="27022"/>
                  </a:lnTo>
                  <a:lnTo>
                    <a:pt x="26390" y="26744"/>
                  </a:lnTo>
                  <a:lnTo>
                    <a:pt x="25263" y="26047"/>
                  </a:lnTo>
                  <a:lnTo>
                    <a:pt x="24947" y="26744"/>
                  </a:lnTo>
                  <a:lnTo>
                    <a:pt x="24496" y="26535"/>
                  </a:lnTo>
                  <a:lnTo>
                    <a:pt x="24000" y="26256"/>
                  </a:lnTo>
                  <a:lnTo>
                    <a:pt x="23684" y="26047"/>
                  </a:lnTo>
                  <a:lnTo>
                    <a:pt x="23368" y="25769"/>
                  </a:lnTo>
                  <a:lnTo>
                    <a:pt x="23233" y="25769"/>
                  </a:lnTo>
                  <a:lnTo>
                    <a:pt x="23233" y="25769"/>
                  </a:lnTo>
                  <a:lnTo>
                    <a:pt x="24000" y="25560"/>
                  </a:lnTo>
                  <a:lnTo>
                    <a:pt x="24000" y="25769"/>
                  </a:lnTo>
                  <a:lnTo>
                    <a:pt x="23864" y="25769"/>
                  </a:lnTo>
                  <a:lnTo>
                    <a:pt x="23864" y="25769"/>
                  </a:lnTo>
                  <a:lnTo>
                    <a:pt x="24000" y="25769"/>
                  </a:lnTo>
                  <a:lnTo>
                    <a:pt x="24180" y="25560"/>
                  </a:lnTo>
                  <a:lnTo>
                    <a:pt x="24496" y="25560"/>
                  </a:lnTo>
                  <a:lnTo>
                    <a:pt x="24631" y="25072"/>
                  </a:lnTo>
                  <a:lnTo>
                    <a:pt x="24631" y="24585"/>
                  </a:lnTo>
                  <a:lnTo>
                    <a:pt x="24631" y="24306"/>
                  </a:lnTo>
                  <a:lnTo>
                    <a:pt x="24631" y="24097"/>
                  </a:lnTo>
                  <a:lnTo>
                    <a:pt x="24000" y="24097"/>
                  </a:lnTo>
                  <a:lnTo>
                    <a:pt x="23864" y="23331"/>
                  </a:lnTo>
                  <a:lnTo>
                    <a:pt x="23368" y="22843"/>
                  </a:lnTo>
                  <a:lnTo>
                    <a:pt x="22421" y="23052"/>
                  </a:lnTo>
                  <a:lnTo>
                    <a:pt x="21293" y="22565"/>
                  </a:lnTo>
                  <a:lnTo>
                    <a:pt x="21157" y="23052"/>
                  </a:lnTo>
                  <a:lnTo>
                    <a:pt x="20842" y="23331"/>
                  </a:lnTo>
                  <a:lnTo>
                    <a:pt x="20526" y="23331"/>
                  </a:lnTo>
                  <a:lnTo>
                    <a:pt x="20210" y="23540"/>
                  </a:lnTo>
                  <a:lnTo>
                    <a:pt x="20030" y="23540"/>
                  </a:lnTo>
                  <a:lnTo>
                    <a:pt x="19894" y="23540"/>
                  </a:lnTo>
                  <a:lnTo>
                    <a:pt x="19578" y="23818"/>
                  </a:lnTo>
                  <a:lnTo>
                    <a:pt x="19398" y="23818"/>
                  </a:lnTo>
                  <a:lnTo>
                    <a:pt x="19263" y="24097"/>
                  </a:lnTo>
                  <a:lnTo>
                    <a:pt x="19263" y="24097"/>
                  </a:lnTo>
                  <a:lnTo>
                    <a:pt x="19263" y="24306"/>
                  </a:lnTo>
                  <a:lnTo>
                    <a:pt x="19263" y="24585"/>
                  </a:lnTo>
                  <a:lnTo>
                    <a:pt x="19082" y="24793"/>
                  </a:lnTo>
                  <a:lnTo>
                    <a:pt x="18947" y="25072"/>
                  </a:lnTo>
                  <a:lnTo>
                    <a:pt x="18766" y="25281"/>
                  </a:lnTo>
                  <a:lnTo>
                    <a:pt x="18451" y="25281"/>
                  </a:lnTo>
                  <a:lnTo>
                    <a:pt x="18270" y="25281"/>
                  </a:lnTo>
                  <a:lnTo>
                    <a:pt x="18270" y="25072"/>
                  </a:lnTo>
                  <a:lnTo>
                    <a:pt x="18270" y="25072"/>
                  </a:lnTo>
                  <a:lnTo>
                    <a:pt x="18270" y="24793"/>
                  </a:lnTo>
                  <a:lnTo>
                    <a:pt x="17954" y="25072"/>
                  </a:lnTo>
                  <a:lnTo>
                    <a:pt x="17639" y="25281"/>
                  </a:lnTo>
                  <a:lnTo>
                    <a:pt x="17503" y="25769"/>
                  </a:lnTo>
                  <a:lnTo>
                    <a:pt x="17323" y="26047"/>
                  </a:lnTo>
                  <a:lnTo>
                    <a:pt x="17323" y="26256"/>
                  </a:lnTo>
                  <a:lnTo>
                    <a:pt x="17007" y="26535"/>
                  </a:lnTo>
                  <a:lnTo>
                    <a:pt x="16691" y="26744"/>
                  </a:lnTo>
                  <a:lnTo>
                    <a:pt x="16375" y="27022"/>
                  </a:lnTo>
                  <a:lnTo>
                    <a:pt x="16240" y="27231"/>
                  </a:lnTo>
                  <a:lnTo>
                    <a:pt x="16060" y="27719"/>
                  </a:lnTo>
                  <a:lnTo>
                    <a:pt x="16060" y="28206"/>
                  </a:lnTo>
                  <a:lnTo>
                    <a:pt x="16060" y="28485"/>
                  </a:lnTo>
                  <a:lnTo>
                    <a:pt x="16060" y="28694"/>
                  </a:lnTo>
                  <a:lnTo>
                    <a:pt x="15428" y="30922"/>
                  </a:lnTo>
                  <a:lnTo>
                    <a:pt x="14481" y="33639"/>
                  </a:lnTo>
                  <a:lnTo>
                    <a:pt x="14481" y="33639"/>
                  </a:lnTo>
                  <a:lnTo>
                    <a:pt x="14300" y="34126"/>
                  </a:lnTo>
                  <a:lnTo>
                    <a:pt x="14300" y="34614"/>
                  </a:lnTo>
                  <a:lnTo>
                    <a:pt x="14165" y="35101"/>
                  </a:lnTo>
                  <a:lnTo>
                    <a:pt x="13984" y="35589"/>
                  </a:lnTo>
                  <a:lnTo>
                    <a:pt x="13849" y="35867"/>
                  </a:lnTo>
                  <a:lnTo>
                    <a:pt x="13849" y="36076"/>
                  </a:lnTo>
                  <a:lnTo>
                    <a:pt x="13669" y="36355"/>
                  </a:lnTo>
                  <a:lnTo>
                    <a:pt x="13533" y="36842"/>
                  </a:lnTo>
                  <a:lnTo>
                    <a:pt x="13353" y="37330"/>
                  </a:lnTo>
                  <a:lnTo>
                    <a:pt x="13218" y="38026"/>
                  </a:lnTo>
                  <a:lnTo>
                    <a:pt x="13037" y="38514"/>
                  </a:lnTo>
                  <a:lnTo>
                    <a:pt x="12902" y="38792"/>
                  </a:lnTo>
                  <a:lnTo>
                    <a:pt x="12902" y="39001"/>
                  </a:lnTo>
                  <a:lnTo>
                    <a:pt x="12406" y="39489"/>
                  </a:lnTo>
                  <a:lnTo>
                    <a:pt x="11593" y="41230"/>
                  </a:lnTo>
                  <a:lnTo>
                    <a:pt x="10511" y="42484"/>
                  </a:lnTo>
                  <a:lnTo>
                    <a:pt x="10330" y="42971"/>
                  </a:lnTo>
                  <a:lnTo>
                    <a:pt x="10015" y="43180"/>
                  </a:lnTo>
                  <a:lnTo>
                    <a:pt x="9879" y="43459"/>
                  </a:lnTo>
                  <a:lnTo>
                    <a:pt x="9699" y="43459"/>
                  </a:lnTo>
                  <a:lnTo>
                    <a:pt x="9699" y="43946"/>
                  </a:lnTo>
                  <a:lnTo>
                    <a:pt x="9563" y="44434"/>
                  </a:lnTo>
                  <a:lnTo>
                    <a:pt x="9383" y="44643"/>
                  </a:lnTo>
                  <a:lnTo>
                    <a:pt x="9383" y="44643"/>
                  </a:lnTo>
                  <a:lnTo>
                    <a:pt x="9067" y="45409"/>
                  </a:lnTo>
                  <a:lnTo>
                    <a:pt x="9067" y="46175"/>
                  </a:lnTo>
                  <a:lnTo>
                    <a:pt x="9067" y="46662"/>
                  </a:lnTo>
                  <a:lnTo>
                    <a:pt x="9248" y="47150"/>
                  </a:lnTo>
                  <a:lnTo>
                    <a:pt x="9383" y="47359"/>
                  </a:lnTo>
                  <a:lnTo>
                    <a:pt x="9383" y="47637"/>
                  </a:lnTo>
                  <a:lnTo>
                    <a:pt x="9383" y="47846"/>
                  </a:lnTo>
                  <a:lnTo>
                    <a:pt x="9383" y="47846"/>
                  </a:lnTo>
                  <a:lnTo>
                    <a:pt x="9383" y="48125"/>
                  </a:lnTo>
                  <a:lnTo>
                    <a:pt x="9248" y="48334"/>
                  </a:lnTo>
                  <a:lnTo>
                    <a:pt x="9248" y="48612"/>
                  </a:lnTo>
                  <a:lnTo>
                    <a:pt x="9248" y="48821"/>
                  </a:lnTo>
                  <a:lnTo>
                    <a:pt x="9248" y="49100"/>
                  </a:lnTo>
                  <a:lnTo>
                    <a:pt x="9067" y="49587"/>
                  </a:lnTo>
                  <a:lnTo>
                    <a:pt x="9067" y="50075"/>
                  </a:lnTo>
                  <a:lnTo>
                    <a:pt x="9067" y="50562"/>
                  </a:lnTo>
                  <a:lnTo>
                    <a:pt x="9248" y="51050"/>
                  </a:lnTo>
                  <a:lnTo>
                    <a:pt x="9248" y="51050"/>
                  </a:lnTo>
                  <a:lnTo>
                    <a:pt x="9383" y="51816"/>
                  </a:lnTo>
                  <a:lnTo>
                    <a:pt x="9563" y="52025"/>
                  </a:lnTo>
                  <a:lnTo>
                    <a:pt x="9879" y="52513"/>
                  </a:lnTo>
                  <a:lnTo>
                    <a:pt x="10195" y="52791"/>
                  </a:lnTo>
                  <a:lnTo>
                    <a:pt x="10330" y="52791"/>
                  </a:lnTo>
                  <a:lnTo>
                    <a:pt x="10330" y="52791"/>
                  </a:lnTo>
                  <a:lnTo>
                    <a:pt x="10827" y="52513"/>
                  </a:lnTo>
                  <a:lnTo>
                    <a:pt x="11142" y="52304"/>
                  </a:lnTo>
                  <a:lnTo>
                    <a:pt x="11278" y="51816"/>
                  </a:lnTo>
                  <a:lnTo>
                    <a:pt x="11458" y="51538"/>
                  </a:lnTo>
                  <a:lnTo>
                    <a:pt x="11593" y="51329"/>
                  </a:lnTo>
                  <a:lnTo>
                    <a:pt x="11593" y="50841"/>
                  </a:lnTo>
                  <a:lnTo>
                    <a:pt x="11593" y="50284"/>
                  </a:lnTo>
                  <a:lnTo>
                    <a:pt x="11774" y="50284"/>
                  </a:lnTo>
                  <a:lnTo>
                    <a:pt x="11774" y="50075"/>
                  </a:lnTo>
                  <a:lnTo>
                    <a:pt x="11954" y="50075"/>
                  </a:lnTo>
                  <a:lnTo>
                    <a:pt x="12270" y="49796"/>
                  </a:lnTo>
                  <a:lnTo>
                    <a:pt x="12406" y="49587"/>
                  </a:lnTo>
                  <a:lnTo>
                    <a:pt x="12406" y="49309"/>
                  </a:lnTo>
                  <a:lnTo>
                    <a:pt x="12721" y="48821"/>
                  </a:lnTo>
                  <a:lnTo>
                    <a:pt x="12721" y="48334"/>
                  </a:lnTo>
                  <a:lnTo>
                    <a:pt x="12902" y="47846"/>
                  </a:lnTo>
                  <a:lnTo>
                    <a:pt x="12902" y="47637"/>
                  </a:lnTo>
                  <a:lnTo>
                    <a:pt x="12721" y="47637"/>
                  </a:lnTo>
                  <a:lnTo>
                    <a:pt x="13037" y="48821"/>
                  </a:lnTo>
                  <a:lnTo>
                    <a:pt x="13037" y="49100"/>
                  </a:lnTo>
                  <a:lnTo>
                    <a:pt x="13037" y="49309"/>
                  </a:lnTo>
                  <a:lnTo>
                    <a:pt x="13218" y="49796"/>
                  </a:lnTo>
                  <a:lnTo>
                    <a:pt x="13218" y="50284"/>
                  </a:lnTo>
                  <a:lnTo>
                    <a:pt x="13218" y="50562"/>
                  </a:lnTo>
                  <a:lnTo>
                    <a:pt x="13037" y="50841"/>
                  </a:lnTo>
                  <a:lnTo>
                    <a:pt x="13037" y="51329"/>
                  </a:lnTo>
                  <a:lnTo>
                    <a:pt x="13037" y="51816"/>
                  </a:lnTo>
                  <a:lnTo>
                    <a:pt x="13037" y="51816"/>
                  </a:lnTo>
                  <a:lnTo>
                    <a:pt x="13037" y="53975"/>
                  </a:lnTo>
                  <a:lnTo>
                    <a:pt x="13669" y="55229"/>
                  </a:lnTo>
                  <a:lnTo>
                    <a:pt x="13849" y="56691"/>
                  </a:lnTo>
                  <a:lnTo>
                    <a:pt x="14300" y="56970"/>
                  </a:lnTo>
                  <a:lnTo>
                    <a:pt x="14796" y="56482"/>
                  </a:lnTo>
                  <a:lnTo>
                    <a:pt x="14932" y="56204"/>
                  </a:lnTo>
                  <a:lnTo>
                    <a:pt x="15112" y="55716"/>
                  </a:lnTo>
                  <a:lnTo>
                    <a:pt x="15428" y="55716"/>
                  </a:lnTo>
                  <a:lnTo>
                    <a:pt x="15609" y="55438"/>
                  </a:lnTo>
                  <a:lnTo>
                    <a:pt x="15744" y="55438"/>
                  </a:lnTo>
                  <a:lnTo>
                    <a:pt x="15924" y="54950"/>
                  </a:lnTo>
                  <a:lnTo>
                    <a:pt x="16060" y="54254"/>
                  </a:lnTo>
                  <a:lnTo>
                    <a:pt x="16060" y="53488"/>
                  </a:lnTo>
                  <a:lnTo>
                    <a:pt x="16240" y="53000"/>
                  </a:lnTo>
                  <a:lnTo>
                    <a:pt x="16240" y="52513"/>
                  </a:lnTo>
                  <a:lnTo>
                    <a:pt x="16240" y="52304"/>
                  </a:lnTo>
                  <a:lnTo>
                    <a:pt x="16240" y="51816"/>
                  </a:lnTo>
                  <a:lnTo>
                    <a:pt x="17007" y="50284"/>
                  </a:lnTo>
                  <a:lnTo>
                    <a:pt x="17323" y="49796"/>
                  </a:lnTo>
                  <a:lnTo>
                    <a:pt x="17503" y="49309"/>
                  </a:lnTo>
                  <a:lnTo>
                    <a:pt x="17503" y="49100"/>
                  </a:lnTo>
                  <a:lnTo>
                    <a:pt x="17503" y="48612"/>
                  </a:lnTo>
                  <a:lnTo>
                    <a:pt x="17503" y="48612"/>
                  </a:lnTo>
                  <a:lnTo>
                    <a:pt x="17503" y="48125"/>
                  </a:lnTo>
                  <a:lnTo>
                    <a:pt x="17187" y="47846"/>
                  </a:lnTo>
                  <a:lnTo>
                    <a:pt x="17007" y="47637"/>
                  </a:lnTo>
                  <a:lnTo>
                    <a:pt x="16872" y="47637"/>
                  </a:lnTo>
                  <a:lnTo>
                    <a:pt x="16691" y="47359"/>
                  </a:lnTo>
                  <a:lnTo>
                    <a:pt x="16872" y="44921"/>
                  </a:lnTo>
                  <a:lnTo>
                    <a:pt x="16872" y="45200"/>
                  </a:lnTo>
                  <a:lnTo>
                    <a:pt x="16872" y="45200"/>
                  </a:lnTo>
                  <a:lnTo>
                    <a:pt x="16872" y="45200"/>
                  </a:lnTo>
                  <a:lnTo>
                    <a:pt x="16872" y="45200"/>
                  </a:lnTo>
                  <a:lnTo>
                    <a:pt x="16872" y="44643"/>
                  </a:lnTo>
                  <a:lnTo>
                    <a:pt x="16872" y="44155"/>
                  </a:lnTo>
                  <a:lnTo>
                    <a:pt x="17007" y="43668"/>
                  </a:lnTo>
                  <a:lnTo>
                    <a:pt x="17187" y="43180"/>
                  </a:lnTo>
                  <a:lnTo>
                    <a:pt x="17323" y="42971"/>
                  </a:lnTo>
                  <a:lnTo>
                    <a:pt x="17503" y="42692"/>
                  </a:lnTo>
                  <a:lnTo>
                    <a:pt x="17639" y="42205"/>
                  </a:lnTo>
                  <a:lnTo>
                    <a:pt x="17954" y="41996"/>
                  </a:lnTo>
                  <a:lnTo>
                    <a:pt x="18135" y="41717"/>
                  </a:lnTo>
                  <a:lnTo>
                    <a:pt x="18270" y="41717"/>
                  </a:lnTo>
                  <a:lnTo>
                    <a:pt x="18451" y="41508"/>
                  </a:lnTo>
                  <a:lnTo>
                    <a:pt x="18766" y="41021"/>
                  </a:lnTo>
                  <a:lnTo>
                    <a:pt x="18947" y="40255"/>
                  </a:lnTo>
                  <a:lnTo>
                    <a:pt x="18947" y="39767"/>
                  </a:lnTo>
                  <a:lnTo>
                    <a:pt x="18947" y="39489"/>
                  </a:lnTo>
                  <a:lnTo>
                    <a:pt x="18947" y="38514"/>
                  </a:lnTo>
                  <a:lnTo>
                    <a:pt x="19398" y="37539"/>
                  </a:lnTo>
                  <a:lnTo>
                    <a:pt x="19894" y="37051"/>
                  </a:lnTo>
                  <a:lnTo>
                    <a:pt x="20210" y="36842"/>
                  </a:lnTo>
                  <a:lnTo>
                    <a:pt x="20661" y="36842"/>
                  </a:lnTo>
                  <a:lnTo>
                    <a:pt x="20977" y="37051"/>
                  </a:lnTo>
                  <a:lnTo>
                    <a:pt x="21293" y="37539"/>
                  </a:lnTo>
                  <a:lnTo>
                    <a:pt x="21473" y="38026"/>
                  </a:lnTo>
                  <a:lnTo>
                    <a:pt x="21293" y="38514"/>
                  </a:lnTo>
                  <a:lnTo>
                    <a:pt x="21157" y="39001"/>
                  </a:lnTo>
                  <a:lnTo>
                    <a:pt x="20977" y="39489"/>
                  </a:lnTo>
                  <a:lnTo>
                    <a:pt x="20842" y="39767"/>
                  </a:lnTo>
                  <a:lnTo>
                    <a:pt x="20661" y="39767"/>
                  </a:lnTo>
                  <a:lnTo>
                    <a:pt x="19714" y="41230"/>
                  </a:lnTo>
                  <a:lnTo>
                    <a:pt x="19263" y="41717"/>
                  </a:lnTo>
                  <a:lnTo>
                    <a:pt x="19082" y="42484"/>
                  </a:lnTo>
                  <a:lnTo>
                    <a:pt x="18947" y="42692"/>
                  </a:lnTo>
                  <a:lnTo>
                    <a:pt x="18947" y="42971"/>
                  </a:lnTo>
                  <a:lnTo>
                    <a:pt x="18947" y="45409"/>
                  </a:lnTo>
                  <a:lnTo>
                    <a:pt x="18947" y="45896"/>
                  </a:lnTo>
                  <a:lnTo>
                    <a:pt x="18947" y="46384"/>
                  </a:lnTo>
                  <a:lnTo>
                    <a:pt x="18947" y="46871"/>
                  </a:lnTo>
                  <a:lnTo>
                    <a:pt x="18947" y="47150"/>
                  </a:lnTo>
                  <a:lnTo>
                    <a:pt x="18947" y="47359"/>
                  </a:lnTo>
                  <a:lnTo>
                    <a:pt x="19082" y="47637"/>
                  </a:lnTo>
                  <a:lnTo>
                    <a:pt x="19263" y="47846"/>
                  </a:lnTo>
                  <a:lnTo>
                    <a:pt x="19578" y="48334"/>
                  </a:lnTo>
                  <a:lnTo>
                    <a:pt x="19714" y="48334"/>
                  </a:lnTo>
                  <a:lnTo>
                    <a:pt x="19894" y="48612"/>
                  </a:lnTo>
                  <a:lnTo>
                    <a:pt x="20345" y="48821"/>
                  </a:lnTo>
                  <a:lnTo>
                    <a:pt x="20661" y="48612"/>
                  </a:lnTo>
                  <a:lnTo>
                    <a:pt x="20977" y="48334"/>
                  </a:lnTo>
                  <a:lnTo>
                    <a:pt x="21157" y="48334"/>
                  </a:lnTo>
                  <a:lnTo>
                    <a:pt x="21293" y="48334"/>
                  </a:lnTo>
                  <a:lnTo>
                    <a:pt x="21924" y="48125"/>
                  </a:lnTo>
                  <a:lnTo>
                    <a:pt x="22240" y="47846"/>
                  </a:lnTo>
                  <a:lnTo>
                    <a:pt x="22601" y="47637"/>
                  </a:lnTo>
                  <a:lnTo>
                    <a:pt x="22736" y="47637"/>
                  </a:lnTo>
                  <a:lnTo>
                    <a:pt x="22917" y="47637"/>
                  </a:lnTo>
                  <a:lnTo>
                    <a:pt x="22917" y="47637"/>
                  </a:lnTo>
                  <a:lnTo>
                    <a:pt x="23233" y="48125"/>
                  </a:lnTo>
                  <a:lnTo>
                    <a:pt x="23368" y="48334"/>
                  </a:lnTo>
                  <a:lnTo>
                    <a:pt x="23684" y="48612"/>
                  </a:lnTo>
                  <a:lnTo>
                    <a:pt x="24000" y="48612"/>
                  </a:lnTo>
                  <a:lnTo>
                    <a:pt x="24180" y="48612"/>
                  </a:lnTo>
                  <a:lnTo>
                    <a:pt x="24000" y="48821"/>
                  </a:lnTo>
                  <a:lnTo>
                    <a:pt x="23864" y="48821"/>
                  </a:lnTo>
                  <a:lnTo>
                    <a:pt x="23684" y="49100"/>
                  </a:lnTo>
                  <a:lnTo>
                    <a:pt x="23684" y="49100"/>
                  </a:lnTo>
                  <a:lnTo>
                    <a:pt x="23233" y="49100"/>
                  </a:lnTo>
                  <a:lnTo>
                    <a:pt x="22917" y="49309"/>
                  </a:lnTo>
                  <a:lnTo>
                    <a:pt x="22601" y="49587"/>
                  </a:lnTo>
                  <a:lnTo>
                    <a:pt x="22421" y="49796"/>
                  </a:lnTo>
                  <a:lnTo>
                    <a:pt x="22240" y="49796"/>
                  </a:lnTo>
                  <a:lnTo>
                    <a:pt x="22105" y="49587"/>
                  </a:lnTo>
                  <a:lnTo>
                    <a:pt x="21609" y="49309"/>
                  </a:lnTo>
                  <a:lnTo>
                    <a:pt x="21157" y="49309"/>
                  </a:lnTo>
                  <a:lnTo>
                    <a:pt x="20842" y="49587"/>
                  </a:lnTo>
                  <a:lnTo>
                    <a:pt x="20661" y="49796"/>
                  </a:lnTo>
                  <a:lnTo>
                    <a:pt x="20526" y="50075"/>
                  </a:lnTo>
                  <a:lnTo>
                    <a:pt x="20345" y="50284"/>
                  </a:lnTo>
                  <a:lnTo>
                    <a:pt x="20345" y="50284"/>
                  </a:lnTo>
                  <a:lnTo>
                    <a:pt x="20345" y="50562"/>
                  </a:lnTo>
                  <a:lnTo>
                    <a:pt x="20210" y="50841"/>
                  </a:lnTo>
                  <a:lnTo>
                    <a:pt x="20210" y="51329"/>
                  </a:lnTo>
                  <a:lnTo>
                    <a:pt x="20210" y="51816"/>
                  </a:lnTo>
                  <a:lnTo>
                    <a:pt x="20210" y="51816"/>
                  </a:lnTo>
                  <a:lnTo>
                    <a:pt x="20526" y="52025"/>
                  </a:lnTo>
                  <a:lnTo>
                    <a:pt x="20661" y="52791"/>
                  </a:lnTo>
                  <a:lnTo>
                    <a:pt x="20661" y="53488"/>
                  </a:lnTo>
                  <a:lnTo>
                    <a:pt x="20526" y="53766"/>
                  </a:lnTo>
                  <a:lnTo>
                    <a:pt x="20526" y="53975"/>
                  </a:lnTo>
                  <a:lnTo>
                    <a:pt x="20345" y="54254"/>
                  </a:lnTo>
                  <a:lnTo>
                    <a:pt x="20345" y="54254"/>
                  </a:lnTo>
                  <a:lnTo>
                    <a:pt x="20030" y="53975"/>
                  </a:lnTo>
                  <a:lnTo>
                    <a:pt x="19894" y="53766"/>
                  </a:lnTo>
                  <a:lnTo>
                    <a:pt x="19714" y="53766"/>
                  </a:lnTo>
                  <a:lnTo>
                    <a:pt x="19714" y="53488"/>
                  </a:lnTo>
                  <a:lnTo>
                    <a:pt x="19263" y="53000"/>
                  </a:lnTo>
                  <a:lnTo>
                    <a:pt x="18586" y="53975"/>
                  </a:lnTo>
                  <a:lnTo>
                    <a:pt x="18586" y="54254"/>
                  </a:lnTo>
                  <a:lnTo>
                    <a:pt x="18451" y="54741"/>
                  </a:lnTo>
                  <a:lnTo>
                    <a:pt x="18451" y="55438"/>
                  </a:lnTo>
                  <a:lnTo>
                    <a:pt x="18451" y="55995"/>
                  </a:lnTo>
                  <a:lnTo>
                    <a:pt x="18451" y="57179"/>
                  </a:lnTo>
                  <a:lnTo>
                    <a:pt x="17954" y="56970"/>
                  </a:lnTo>
                  <a:lnTo>
                    <a:pt x="17954" y="57179"/>
                  </a:lnTo>
                  <a:lnTo>
                    <a:pt x="17954" y="57457"/>
                  </a:lnTo>
                  <a:lnTo>
                    <a:pt x="17819" y="57666"/>
                  </a:lnTo>
                  <a:lnTo>
                    <a:pt x="17819" y="57666"/>
                  </a:lnTo>
                  <a:lnTo>
                    <a:pt x="16872" y="58154"/>
                  </a:lnTo>
                  <a:lnTo>
                    <a:pt x="16691" y="58154"/>
                  </a:lnTo>
                  <a:lnTo>
                    <a:pt x="16556" y="58154"/>
                  </a:lnTo>
                  <a:lnTo>
                    <a:pt x="16556" y="58154"/>
                  </a:lnTo>
                  <a:lnTo>
                    <a:pt x="16375" y="57945"/>
                  </a:lnTo>
                  <a:lnTo>
                    <a:pt x="16060" y="58154"/>
                  </a:lnTo>
                  <a:lnTo>
                    <a:pt x="15924" y="58154"/>
                  </a:lnTo>
                  <a:lnTo>
                    <a:pt x="15744" y="58641"/>
                  </a:lnTo>
                  <a:lnTo>
                    <a:pt x="15428" y="58641"/>
                  </a:lnTo>
                  <a:lnTo>
                    <a:pt x="15428" y="58920"/>
                  </a:lnTo>
                  <a:lnTo>
                    <a:pt x="14165" y="59129"/>
                  </a:lnTo>
                  <a:lnTo>
                    <a:pt x="13849" y="58432"/>
                  </a:lnTo>
                  <a:lnTo>
                    <a:pt x="13533" y="58432"/>
                  </a:lnTo>
                  <a:lnTo>
                    <a:pt x="13037" y="59129"/>
                  </a:lnTo>
                  <a:lnTo>
                    <a:pt x="12902" y="59408"/>
                  </a:lnTo>
                  <a:lnTo>
                    <a:pt x="12721" y="59408"/>
                  </a:lnTo>
                  <a:lnTo>
                    <a:pt x="12586" y="59408"/>
                  </a:lnTo>
                  <a:lnTo>
                    <a:pt x="12586" y="59408"/>
                  </a:lnTo>
                  <a:lnTo>
                    <a:pt x="12586" y="59616"/>
                  </a:lnTo>
                  <a:lnTo>
                    <a:pt x="12586" y="59408"/>
                  </a:lnTo>
                  <a:lnTo>
                    <a:pt x="12586" y="59408"/>
                  </a:lnTo>
                  <a:lnTo>
                    <a:pt x="12586" y="59129"/>
                  </a:lnTo>
                  <a:lnTo>
                    <a:pt x="12586" y="58920"/>
                  </a:lnTo>
                  <a:lnTo>
                    <a:pt x="12721" y="58920"/>
                  </a:lnTo>
                  <a:lnTo>
                    <a:pt x="12721" y="58641"/>
                  </a:lnTo>
                  <a:lnTo>
                    <a:pt x="12586" y="58432"/>
                  </a:lnTo>
                  <a:lnTo>
                    <a:pt x="12270" y="58154"/>
                  </a:lnTo>
                  <a:lnTo>
                    <a:pt x="12090" y="57666"/>
                  </a:lnTo>
                  <a:lnTo>
                    <a:pt x="12090" y="57457"/>
                  </a:lnTo>
                  <a:lnTo>
                    <a:pt x="12090" y="56482"/>
                  </a:lnTo>
                  <a:lnTo>
                    <a:pt x="12090" y="56204"/>
                  </a:lnTo>
                  <a:lnTo>
                    <a:pt x="12090" y="55995"/>
                  </a:lnTo>
                  <a:lnTo>
                    <a:pt x="12090" y="55716"/>
                  </a:lnTo>
                  <a:lnTo>
                    <a:pt x="12090" y="55438"/>
                  </a:lnTo>
                  <a:lnTo>
                    <a:pt x="12270" y="55229"/>
                  </a:lnTo>
                  <a:lnTo>
                    <a:pt x="12406" y="55229"/>
                  </a:lnTo>
                  <a:lnTo>
                    <a:pt x="12406" y="54950"/>
                  </a:lnTo>
                  <a:lnTo>
                    <a:pt x="12406" y="54741"/>
                  </a:lnTo>
                  <a:lnTo>
                    <a:pt x="12406" y="54463"/>
                  </a:lnTo>
                  <a:lnTo>
                    <a:pt x="12270" y="54254"/>
                  </a:lnTo>
                  <a:lnTo>
                    <a:pt x="12270" y="54254"/>
                  </a:lnTo>
                  <a:lnTo>
                    <a:pt x="12090" y="53766"/>
                  </a:lnTo>
                  <a:lnTo>
                    <a:pt x="12090" y="53488"/>
                  </a:lnTo>
                  <a:lnTo>
                    <a:pt x="12090" y="53000"/>
                  </a:lnTo>
                  <a:lnTo>
                    <a:pt x="12090" y="53000"/>
                  </a:lnTo>
                  <a:lnTo>
                    <a:pt x="11954" y="53000"/>
                  </a:lnTo>
                  <a:lnTo>
                    <a:pt x="10827" y="54463"/>
                  </a:lnTo>
                  <a:lnTo>
                    <a:pt x="10827" y="54741"/>
                  </a:lnTo>
                  <a:lnTo>
                    <a:pt x="10646" y="54950"/>
                  </a:lnTo>
                  <a:lnTo>
                    <a:pt x="10646" y="55438"/>
                  </a:lnTo>
                  <a:lnTo>
                    <a:pt x="10827" y="55995"/>
                  </a:lnTo>
                  <a:lnTo>
                    <a:pt x="10827" y="56204"/>
                  </a:lnTo>
                  <a:lnTo>
                    <a:pt x="10827" y="56482"/>
                  </a:lnTo>
                  <a:lnTo>
                    <a:pt x="11142" y="57179"/>
                  </a:lnTo>
                  <a:lnTo>
                    <a:pt x="11142" y="57666"/>
                  </a:lnTo>
                  <a:lnTo>
                    <a:pt x="11142" y="59129"/>
                  </a:lnTo>
                  <a:lnTo>
                    <a:pt x="10962" y="59616"/>
                  </a:lnTo>
                  <a:lnTo>
                    <a:pt x="10827" y="59408"/>
                  </a:lnTo>
                  <a:lnTo>
                    <a:pt x="10511" y="59616"/>
                  </a:lnTo>
                  <a:lnTo>
                    <a:pt x="10330" y="59895"/>
                  </a:lnTo>
                  <a:lnTo>
                    <a:pt x="10015" y="60104"/>
                  </a:lnTo>
                  <a:lnTo>
                    <a:pt x="9699" y="59895"/>
                  </a:lnTo>
                  <a:lnTo>
                    <a:pt x="9563" y="59895"/>
                  </a:lnTo>
                  <a:lnTo>
                    <a:pt x="9563" y="59895"/>
                  </a:lnTo>
                  <a:lnTo>
                    <a:pt x="9248" y="60104"/>
                  </a:lnTo>
                  <a:lnTo>
                    <a:pt x="8932" y="60591"/>
                  </a:lnTo>
                  <a:lnTo>
                    <a:pt x="8751" y="61149"/>
                  </a:lnTo>
                  <a:lnTo>
                    <a:pt x="8616" y="61636"/>
                  </a:lnTo>
                  <a:lnTo>
                    <a:pt x="8616" y="61636"/>
                  </a:lnTo>
                  <a:lnTo>
                    <a:pt x="8436" y="62124"/>
                  </a:lnTo>
                  <a:lnTo>
                    <a:pt x="8436" y="62333"/>
                  </a:lnTo>
                  <a:lnTo>
                    <a:pt x="8255" y="62820"/>
                  </a:lnTo>
                  <a:lnTo>
                    <a:pt x="8120" y="62820"/>
                  </a:lnTo>
                  <a:lnTo>
                    <a:pt x="7939" y="63308"/>
                  </a:lnTo>
                  <a:lnTo>
                    <a:pt x="7804" y="63586"/>
                  </a:lnTo>
                  <a:lnTo>
                    <a:pt x="7624" y="63795"/>
                  </a:lnTo>
                  <a:lnTo>
                    <a:pt x="7624" y="63795"/>
                  </a:lnTo>
                  <a:lnTo>
                    <a:pt x="8255" y="65049"/>
                  </a:lnTo>
                  <a:lnTo>
                    <a:pt x="8255" y="65049"/>
                  </a:lnTo>
                  <a:lnTo>
                    <a:pt x="8255" y="65258"/>
                  </a:lnTo>
                  <a:lnTo>
                    <a:pt x="8255" y="65536"/>
                  </a:lnTo>
                  <a:lnTo>
                    <a:pt x="8436" y="65745"/>
                  </a:lnTo>
                  <a:lnTo>
                    <a:pt x="8616" y="66024"/>
                  </a:lnTo>
                  <a:lnTo>
                    <a:pt x="8616" y="66024"/>
                  </a:lnTo>
                  <a:lnTo>
                    <a:pt x="8751" y="66233"/>
                  </a:lnTo>
                  <a:lnTo>
                    <a:pt x="8751" y="66233"/>
                  </a:lnTo>
                  <a:lnTo>
                    <a:pt x="8932" y="66790"/>
                  </a:lnTo>
                  <a:lnTo>
                    <a:pt x="8932" y="66511"/>
                  </a:lnTo>
                  <a:lnTo>
                    <a:pt x="8932" y="66511"/>
                  </a:lnTo>
                  <a:lnTo>
                    <a:pt x="8932" y="66511"/>
                  </a:lnTo>
                  <a:lnTo>
                    <a:pt x="8932" y="66790"/>
                  </a:lnTo>
                  <a:lnTo>
                    <a:pt x="8932" y="66790"/>
                  </a:lnTo>
                  <a:lnTo>
                    <a:pt x="8932" y="66999"/>
                  </a:lnTo>
                  <a:lnTo>
                    <a:pt x="9067" y="67278"/>
                  </a:lnTo>
                  <a:lnTo>
                    <a:pt x="9383" y="67486"/>
                  </a:lnTo>
                  <a:lnTo>
                    <a:pt x="9563" y="67765"/>
                  </a:lnTo>
                  <a:lnTo>
                    <a:pt x="9563" y="67765"/>
                  </a:lnTo>
                  <a:lnTo>
                    <a:pt x="9699" y="67765"/>
                  </a:lnTo>
                  <a:lnTo>
                    <a:pt x="9563" y="67765"/>
                  </a:lnTo>
                  <a:lnTo>
                    <a:pt x="9563" y="67765"/>
                  </a:lnTo>
                  <a:lnTo>
                    <a:pt x="9248" y="67486"/>
                  </a:lnTo>
                  <a:lnTo>
                    <a:pt x="9067" y="67278"/>
                  </a:lnTo>
                  <a:lnTo>
                    <a:pt x="9067" y="66999"/>
                  </a:lnTo>
                  <a:lnTo>
                    <a:pt x="8932" y="66999"/>
                  </a:lnTo>
                  <a:lnTo>
                    <a:pt x="8932" y="66790"/>
                  </a:lnTo>
                  <a:lnTo>
                    <a:pt x="8932" y="66511"/>
                  </a:lnTo>
                  <a:lnTo>
                    <a:pt x="8751" y="66233"/>
                  </a:lnTo>
                  <a:lnTo>
                    <a:pt x="8616" y="66024"/>
                  </a:lnTo>
                  <a:lnTo>
                    <a:pt x="8255" y="66024"/>
                  </a:lnTo>
                  <a:lnTo>
                    <a:pt x="8255" y="65536"/>
                  </a:lnTo>
                  <a:lnTo>
                    <a:pt x="8255" y="65258"/>
                  </a:lnTo>
                  <a:lnTo>
                    <a:pt x="8255" y="65049"/>
                  </a:lnTo>
                  <a:lnTo>
                    <a:pt x="8255" y="65049"/>
                  </a:lnTo>
                  <a:lnTo>
                    <a:pt x="8255" y="64770"/>
                  </a:lnTo>
                  <a:lnTo>
                    <a:pt x="8120" y="64770"/>
                  </a:lnTo>
                  <a:lnTo>
                    <a:pt x="7939" y="64283"/>
                  </a:lnTo>
                  <a:lnTo>
                    <a:pt x="7804" y="64074"/>
                  </a:lnTo>
                  <a:lnTo>
                    <a:pt x="7624" y="64074"/>
                  </a:lnTo>
                  <a:lnTo>
                    <a:pt x="7624" y="63795"/>
                  </a:lnTo>
                  <a:lnTo>
                    <a:pt x="7308" y="64074"/>
                  </a:lnTo>
                  <a:lnTo>
                    <a:pt x="7172" y="64283"/>
                  </a:lnTo>
                  <a:lnTo>
                    <a:pt x="6992" y="64561"/>
                  </a:lnTo>
                  <a:lnTo>
                    <a:pt x="6857" y="64770"/>
                  </a:lnTo>
                  <a:lnTo>
                    <a:pt x="6676" y="64770"/>
                  </a:lnTo>
                  <a:lnTo>
                    <a:pt x="6360" y="65049"/>
                  </a:lnTo>
                  <a:lnTo>
                    <a:pt x="6045" y="65745"/>
                  </a:lnTo>
                  <a:lnTo>
                    <a:pt x="5909" y="65745"/>
                  </a:lnTo>
                  <a:lnTo>
                    <a:pt x="5593" y="65745"/>
                  </a:lnTo>
                  <a:lnTo>
                    <a:pt x="5413" y="66024"/>
                  </a:lnTo>
                  <a:lnTo>
                    <a:pt x="5278" y="66024"/>
                  </a:lnTo>
                  <a:lnTo>
                    <a:pt x="5097" y="66024"/>
                  </a:lnTo>
                  <a:lnTo>
                    <a:pt x="4781" y="66233"/>
                  </a:lnTo>
                  <a:lnTo>
                    <a:pt x="4466" y="66511"/>
                  </a:lnTo>
                  <a:lnTo>
                    <a:pt x="4150" y="66511"/>
                  </a:lnTo>
                  <a:lnTo>
                    <a:pt x="4150" y="66511"/>
                  </a:lnTo>
                  <a:lnTo>
                    <a:pt x="3654" y="66511"/>
                  </a:lnTo>
                  <a:lnTo>
                    <a:pt x="3834" y="67486"/>
                  </a:lnTo>
                  <a:lnTo>
                    <a:pt x="3338" y="67278"/>
                  </a:lnTo>
                  <a:lnTo>
                    <a:pt x="3203" y="67486"/>
                  </a:lnTo>
                  <a:lnTo>
                    <a:pt x="3022" y="67765"/>
                  </a:lnTo>
                  <a:lnTo>
                    <a:pt x="3203" y="67974"/>
                  </a:lnTo>
                  <a:lnTo>
                    <a:pt x="3203" y="67974"/>
                  </a:lnTo>
                  <a:lnTo>
                    <a:pt x="3203" y="68253"/>
                  </a:lnTo>
                  <a:lnTo>
                    <a:pt x="4150" y="68740"/>
                  </a:lnTo>
                  <a:lnTo>
                    <a:pt x="4150" y="68949"/>
                  </a:lnTo>
                  <a:lnTo>
                    <a:pt x="4601" y="69437"/>
                  </a:lnTo>
                  <a:lnTo>
                    <a:pt x="4601" y="69715"/>
                  </a:lnTo>
                  <a:lnTo>
                    <a:pt x="4781" y="69924"/>
                  </a:lnTo>
                  <a:lnTo>
                    <a:pt x="4917" y="70203"/>
                  </a:lnTo>
                  <a:lnTo>
                    <a:pt x="4917" y="70412"/>
                  </a:lnTo>
                  <a:lnTo>
                    <a:pt x="4917" y="70690"/>
                  </a:lnTo>
                  <a:lnTo>
                    <a:pt x="4917" y="74103"/>
                  </a:lnTo>
                  <a:lnTo>
                    <a:pt x="4781" y="74381"/>
                  </a:lnTo>
                  <a:lnTo>
                    <a:pt x="4781" y="74381"/>
                  </a:lnTo>
                  <a:lnTo>
                    <a:pt x="4781" y="74381"/>
                  </a:lnTo>
                  <a:lnTo>
                    <a:pt x="4150" y="74590"/>
                  </a:lnTo>
                  <a:lnTo>
                    <a:pt x="3518" y="74381"/>
                  </a:lnTo>
                  <a:lnTo>
                    <a:pt x="2887" y="74381"/>
                  </a:lnTo>
                  <a:lnTo>
                    <a:pt x="2706" y="74381"/>
                  </a:lnTo>
                  <a:lnTo>
                    <a:pt x="1443" y="74103"/>
                  </a:lnTo>
                  <a:lnTo>
                    <a:pt x="1263" y="73894"/>
                  </a:lnTo>
                  <a:lnTo>
                    <a:pt x="1127" y="73894"/>
                  </a:lnTo>
                  <a:lnTo>
                    <a:pt x="947" y="73894"/>
                  </a:lnTo>
                  <a:lnTo>
                    <a:pt x="496" y="74590"/>
                  </a:lnTo>
                  <a:lnTo>
                    <a:pt x="315" y="74590"/>
                  </a:lnTo>
                  <a:lnTo>
                    <a:pt x="180" y="74869"/>
                  </a:lnTo>
                  <a:lnTo>
                    <a:pt x="180" y="74869"/>
                  </a:lnTo>
                  <a:lnTo>
                    <a:pt x="180" y="74869"/>
                  </a:lnTo>
                  <a:lnTo>
                    <a:pt x="315" y="75356"/>
                  </a:lnTo>
                  <a:lnTo>
                    <a:pt x="315" y="75565"/>
                  </a:lnTo>
                  <a:lnTo>
                    <a:pt x="315" y="75565"/>
                  </a:lnTo>
                  <a:lnTo>
                    <a:pt x="315" y="76053"/>
                  </a:lnTo>
                  <a:lnTo>
                    <a:pt x="315" y="78282"/>
                  </a:lnTo>
                  <a:lnTo>
                    <a:pt x="315" y="79048"/>
                  </a:lnTo>
                  <a:lnTo>
                    <a:pt x="180" y="79744"/>
                  </a:lnTo>
                  <a:lnTo>
                    <a:pt x="0" y="80023"/>
                  </a:lnTo>
                  <a:lnTo>
                    <a:pt x="0" y="80023"/>
                  </a:lnTo>
                  <a:lnTo>
                    <a:pt x="0" y="80510"/>
                  </a:lnTo>
                  <a:lnTo>
                    <a:pt x="180" y="80719"/>
                  </a:lnTo>
                  <a:lnTo>
                    <a:pt x="180" y="80998"/>
                  </a:lnTo>
                  <a:lnTo>
                    <a:pt x="180" y="80998"/>
                  </a:lnTo>
                  <a:lnTo>
                    <a:pt x="180" y="82182"/>
                  </a:lnTo>
                  <a:lnTo>
                    <a:pt x="496" y="82460"/>
                  </a:lnTo>
                  <a:lnTo>
                    <a:pt x="631" y="82460"/>
                  </a:lnTo>
                  <a:lnTo>
                    <a:pt x="631" y="82460"/>
                  </a:lnTo>
                  <a:lnTo>
                    <a:pt x="812" y="82460"/>
                  </a:lnTo>
                  <a:lnTo>
                    <a:pt x="812" y="82460"/>
                  </a:lnTo>
                  <a:lnTo>
                    <a:pt x="812" y="82739"/>
                  </a:lnTo>
                  <a:lnTo>
                    <a:pt x="947" y="82460"/>
                  </a:lnTo>
                  <a:lnTo>
                    <a:pt x="947" y="82182"/>
                  </a:lnTo>
                  <a:lnTo>
                    <a:pt x="1127" y="81694"/>
                  </a:lnTo>
                  <a:lnTo>
                    <a:pt x="947" y="81694"/>
                  </a:lnTo>
                  <a:lnTo>
                    <a:pt x="947" y="81973"/>
                  </a:lnTo>
                  <a:lnTo>
                    <a:pt x="947" y="82182"/>
                  </a:lnTo>
                  <a:lnTo>
                    <a:pt x="947" y="82460"/>
                  </a:lnTo>
                  <a:lnTo>
                    <a:pt x="812" y="82739"/>
                  </a:lnTo>
                  <a:lnTo>
                    <a:pt x="947" y="82948"/>
                  </a:lnTo>
                  <a:lnTo>
                    <a:pt x="947" y="82948"/>
                  </a:lnTo>
                  <a:lnTo>
                    <a:pt x="947" y="83226"/>
                  </a:lnTo>
                  <a:lnTo>
                    <a:pt x="1127" y="83435"/>
                  </a:lnTo>
                  <a:lnTo>
                    <a:pt x="1263" y="83714"/>
                  </a:lnTo>
                  <a:lnTo>
                    <a:pt x="1443" y="83714"/>
                  </a:lnTo>
                  <a:lnTo>
                    <a:pt x="1443" y="83714"/>
                  </a:lnTo>
                  <a:lnTo>
                    <a:pt x="1624" y="83435"/>
                  </a:lnTo>
                  <a:lnTo>
                    <a:pt x="1624" y="82948"/>
                  </a:lnTo>
                  <a:lnTo>
                    <a:pt x="1939" y="82739"/>
                  </a:lnTo>
                  <a:lnTo>
                    <a:pt x="2075" y="82739"/>
                  </a:lnTo>
                  <a:lnTo>
                    <a:pt x="2255" y="82739"/>
                  </a:lnTo>
                  <a:lnTo>
                    <a:pt x="2390" y="82948"/>
                  </a:lnTo>
                  <a:lnTo>
                    <a:pt x="2571" y="82948"/>
                  </a:lnTo>
                  <a:lnTo>
                    <a:pt x="2706" y="82739"/>
                  </a:lnTo>
                  <a:lnTo>
                    <a:pt x="3022" y="82460"/>
                  </a:lnTo>
                  <a:lnTo>
                    <a:pt x="3338" y="82460"/>
                  </a:lnTo>
                  <a:lnTo>
                    <a:pt x="3338" y="82460"/>
                  </a:lnTo>
                  <a:lnTo>
                    <a:pt x="3969" y="82460"/>
                  </a:lnTo>
                  <a:lnTo>
                    <a:pt x="4285" y="82739"/>
                  </a:lnTo>
                  <a:lnTo>
                    <a:pt x="4601" y="82460"/>
                  </a:lnTo>
                  <a:lnTo>
                    <a:pt x="4781" y="82460"/>
                  </a:lnTo>
                  <a:lnTo>
                    <a:pt x="5278" y="80998"/>
                  </a:lnTo>
                  <a:lnTo>
                    <a:pt x="5413" y="80510"/>
                  </a:lnTo>
                  <a:lnTo>
                    <a:pt x="5593" y="80232"/>
                  </a:lnTo>
                  <a:lnTo>
                    <a:pt x="5729" y="80023"/>
                  </a:lnTo>
                  <a:lnTo>
                    <a:pt x="5909" y="79744"/>
                  </a:lnTo>
                  <a:lnTo>
                    <a:pt x="5909" y="79744"/>
                  </a:lnTo>
                  <a:lnTo>
                    <a:pt x="5729" y="79257"/>
                  </a:lnTo>
                  <a:lnTo>
                    <a:pt x="5909" y="78769"/>
                  </a:lnTo>
                  <a:lnTo>
                    <a:pt x="6045" y="78560"/>
                  </a:lnTo>
                  <a:lnTo>
                    <a:pt x="6225" y="78073"/>
                  </a:lnTo>
                  <a:lnTo>
                    <a:pt x="6360" y="77794"/>
                  </a:lnTo>
                  <a:lnTo>
                    <a:pt x="6360" y="77794"/>
                  </a:lnTo>
                  <a:lnTo>
                    <a:pt x="6676" y="77585"/>
                  </a:lnTo>
                  <a:lnTo>
                    <a:pt x="6992" y="77307"/>
                  </a:lnTo>
                  <a:lnTo>
                    <a:pt x="7308" y="77307"/>
                  </a:lnTo>
                  <a:lnTo>
                    <a:pt x="7488" y="77307"/>
                  </a:lnTo>
                  <a:lnTo>
                    <a:pt x="7488" y="77307"/>
                  </a:lnTo>
                  <a:lnTo>
                    <a:pt x="7624" y="77098"/>
                  </a:lnTo>
                  <a:lnTo>
                    <a:pt x="7939" y="76540"/>
                  </a:lnTo>
                  <a:lnTo>
                    <a:pt x="7939" y="76331"/>
                  </a:lnTo>
                  <a:lnTo>
                    <a:pt x="7804" y="76053"/>
                  </a:lnTo>
                  <a:lnTo>
                    <a:pt x="7804" y="76053"/>
                  </a:lnTo>
                  <a:lnTo>
                    <a:pt x="7939" y="75356"/>
                  </a:lnTo>
                  <a:lnTo>
                    <a:pt x="8255" y="75078"/>
                  </a:lnTo>
                  <a:lnTo>
                    <a:pt x="8616" y="75078"/>
                  </a:lnTo>
                  <a:lnTo>
                    <a:pt x="9067" y="75078"/>
                  </a:lnTo>
                  <a:lnTo>
                    <a:pt x="9383" y="75078"/>
                  </a:lnTo>
                  <a:lnTo>
                    <a:pt x="9699" y="75078"/>
                  </a:lnTo>
                  <a:lnTo>
                    <a:pt x="9699" y="75078"/>
                  </a:lnTo>
                  <a:lnTo>
                    <a:pt x="10195" y="74869"/>
                  </a:lnTo>
                  <a:lnTo>
                    <a:pt x="10195" y="74590"/>
                  </a:lnTo>
                  <a:lnTo>
                    <a:pt x="10330" y="74590"/>
                  </a:lnTo>
                  <a:lnTo>
                    <a:pt x="10511" y="74590"/>
                  </a:lnTo>
                  <a:lnTo>
                    <a:pt x="11458" y="73894"/>
                  </a:lnTo>
                  <a:lnTo>
                    <a:pt x="11774" y="74103"/>
                  </a:lnTo>
                  <a:lnTo>
                    <a:pt x="11954" y="74381"/>
                  </a:lnTo>
                  <a:lnTo>
                    <a:pt x="12090" y="74590"/>
                  </a:lnTo>
                  <a:lnTo>
                    <a:pt x="12090" y="74869"/>
                  </a:lnTo>
                  <a:lnTo>
                    <a:pt x="12090" y="75078"/>
                  </a:lnTo>
                  <a:lnTo>
                    <a:pt x="13218" y="76540"/>
                  </a:lnTo>
                  <a:lnTo>
                    <a:pt x="13533" y="77307"/>
                  </a:lnTo>
                  <a:lnTo>
                    <a:pt x="13849" y="78073"/>
                  </a:lnTo>
                  <a:lnTo>
                    <a:pt x="14932" y="79048"/>
                  </a:lnTo>
                  <a:lnTo>
                    <a:pt x="15112" y="79257"/>
                  </a:lnTo>
                  <a:lnTo>
                    <a:pt x="15428" y="79535"/>
                  </a:lnTo>
                  <a:lnTo>
                    <a:pt x="15609" y="80510"/>
                  </a:lnTo>
                  <a:lnTo>
                    <a:pt x="15248" y="80510"/>
                  </a:lnTo>
                  <a:lnTo>
                    <a:pt x="15248" y="80719"/>
                  </a:lnTo>
                  <a:lnTo>
                    <a:pt x="15248" y="80719"/>
                  </a:lnTo>
                  <a:lnTo>
                    <a:pt x="15248" y="80719"/>
                  </a:lnTo>
                  <a:lnTo>
                    <a:pt x="15428" y="80998"/>
                  </a:lnTo>
                  <a:lnTo>
                    <a:pt x="15428" y="80998"/>
                  </a:lnTo>
                  <a:lnTo>
                    <a:pt x="15248" y="81694"/>
                  </a:lnTo>
                  <a:lnTo>
                    <a:pt x="15609" y="81973"/>
                  </a:lnTo>
                  <a:lnTo>
                    <a:pt x="15924" y="81485"/>
                  </a:lnTo>
                  <a:lnTo>
                    <a:pt x="15924" y="80998"/>
                  </a:lnTo>
                  <a:lnTo>
                    <a:pt x="16240" y="80719"/>
                  </a:lnTo>
                  <a:lnTo>
                    <a:pt x="16060" y="80232"/>
                  </a:lnTo>
                  <a:lnTo>
                    <a:pt x="16240" y="79744"/>
                  </a:lnTo>
                  <a:lnTo>
                    <a:pt x="16556" y="79744"/>
                  </a:lnTo>
                  <a:lnTo>
                    <a:pt x="16872" y="80510"/>
                  </a:lnTo>
                  <a:lnTo>
                    <a:pt x="17187" y="80023"/>
                  </a:lnTo>
                  <a:lnTo>
                    <a:pt x="16691" y="78560"/>
                  </a:lnTo>
                  <a:lnTo>
                    <a:pt x="16240" y="77794"/>
                  </a:lnTo>
                  <a:lnTo>
                    <a:pt x="14796" y="75844"/>
                  </a:lnTo>
                  <a:lnTo>
                    <a:pt x="14616" y="75565"/>
                  </a:lnTo>
                  <a:lnTo>
                    <a:pt x="14616" y="75356"/>
                  </a:lnTo>
                  <a:lnTo>
                    <a:pt x="14616" y="75078"/>
                  </a:lnTo>
                  <a:lnTo>
                    <a:pt x="14616" y="74869"/>
                  </a:lnTo>
                  <a:lnTo>
                    <a:pt x="14300" y="74869"/>
                  </a:lnTo>
                  <a:lnTo>
                    <a:pt x="13984" y="74381"/>
                  </a:lnTo>
                  <a:lnTo>
                    <a:pt x="13669" y="73894"/>
                  </a:lnTo>
                  <a:lnTo>
                    <a:pt x="13533" y="73615"/>
                  </a:lnTo>
                  <a:lnTo>
                    <a:pt x="13353" y="73406"/>
                  </a:lnTo>
                  <a:lnTo>
                    <a:pt x="13353" y="73128"/>
                  </a:lnTo>
                  <a:lnTo>
                    <a:pt x="13669" y="72919"/>
                  </a:lnTo>
                  <a:lnTo>
                    <a:pt x="14165" y="72640"/>
                  </a:lnTo>
                  <a:lnTo>
                    <a:pt x="14165" y="72640"/>
                  </a:lnTo>
                  <a:lnTo>
                    <a:pt x="14165" y="72431"/>
                  </a:lnTo>
                  <a:lnTo>
                    <a:pt x="14165" y="72431"/>
                  </a:lnTo>
                  <a:lnTo>
                    <a:pt x="13984" y="72431"/>
                  </a:lnTo>
                  <a:lnTo>
                    <a:pt x="13984" y="72431"/>
                  </a:lnTo>
                  <a:lnTo>
                    <a:pt x="13984" y="72431"/>
                  </a:lnTo>
                  <a:lnTo>
                    <a:pt x="14165" y="72431"/>
                  </a:lnTo>
                  <a:lnTo>
                    <a:pt x="14165" y="72431"/>
                  </a:lnTo>
                  <a:lnTo>
                    <a:pt x="14165" y="72640"/>
                  </a:lnTo>
                  <a:lnTo>
                    <a:pt x="14481" y="73406"/>
                  </a:lnTo>
                  <a:lnTo>
                    <a:pt x="14932" y="73894"/>
                  </a:lnTo>
                  <a:lnTo>
                    <a:pt x="15248" y="73615"/>
                  </a:lnTo>
                  <a:lnTo>
                    <a:pt x="15428" y="74103"/>
                  </a:lnTo>
                  <a:lnTo>
                    <a:pt x="15609" y="74381"/>
                  </a:lnTo>
                  <a:lnTo>
                    <a:pt x="15744" y="74869"/>
                  </a:lnTo>
                  <a:lnTo>
                    <a:pt x="15924" y="75078"/>
                  </a:lnTo>
                  <a:lnTo>
                    <a:pt x="15924" y="75078"/>
                  </a:lnTo>
                  <a:lnTo>
                    <a:pt x="16240" y="75078"/>
                  </a:lnTo>
                  <a:lnTo>
                    <a:pt x="17323" y="76819"/>
                  </a:lnTo>
                  <a:lnTo>
                    <a:pt x="17639" y="77307"/>
                  </a:lnTo>
                  <a:lnTo>
                    <a:pt x="17819" y="77307"/>
                  </a:lnTo>
                  <a:lnTo>
                    <a:pt x="17819" y="77585"/>
                  </a:lnTo>
                  <a:lnTo>
                    <a:pt x="17819" y="77794"/>
                  </a:lnTo>
                  <a:lnTo>
                    <a:pt x="17819" y="78282"/>
                  </a:lnTo>
                  <a:lnTo>
                    <a:pt x="17819" y="78282"/>
                  </a:lnTo>
                  <a:lnTo>
                    <a:pt x="17819" y="78282"/>
                  </a:lnTo>
                  <a:lnTo>
                    <a:pt x="17639" y="78560"/>
                  </a:lnTo>
                  <a:lnTo>
                    <a:pt x="17639" y="78769"/>
                  </a:lnTo>
                  <a:lnTo>
                    <a:pt x="17639" y="79257"/>
                  </a:lnTo>
                  <a:lnTo>
                    <a:pt x="17639" y="79257"/>
                  </a:lnTo>
                  <a:lnTo>
                    <a:pt x="17639" y="79744"/>
                  </a:lnTo>
                  <a:lnTo>
                    <a:pt x="17639" y="80023"/>
                  </a:lnTo>
                  <a:lnTo>
                    <a:pt x="17639" y="79744"/>
                  </a:lnTo>
                  <a:lnTo>
                    <a:pt x="17819" y="79535"/>
                  </a:lnTo>
                  <a:lnTo>
                    <a:pt x="17954" y="79257"/>
                  </a:lnTo>
                  <a:lnTo>
                    <a:pt x="17819" y="79535"/>
                  </a:lnTo>
                  <a:lnTo>
                    <a:pt x="17639" y="80023"/>
                  </a:lnTo>
                  <a:lnTo>
                    <a:pt x="17639" y="80023"/>
                  </a:lnTo>
                  <a:lnTo>
                    <a:pt x="17639" y="80232"/>
                  </a:lnTo>
                  <a:lnTo>
                    <a:pt x="17819" y="80510"/>
                  </a:lnTo>
                  <a:lnTo>
                    <a:pt x="17819" y="80719"/>
                  </a:lnTo>
                  <a:lnTo>
                    <a:pt x="17954" y="80998"/>
                  </a:lnTo>
                  <a:lnTo>
                    <a:pt x="18270" y="81485"/>
                  </a:lnTo>
                  <a:lnTo>
                    <a:pt x="18451" y="81973"/>
                  </a:lnTo>
                  <a:lnTo>
                    <a:pt x="18766" y="82460"/>
                  </a:lnTo>
                  <a:lnTo>
                    <a:pt x="18947" y="83226"/>
                  </a:lnTo>
                  <a:lnTo>
                    <a:pt x="19082" y="83435"/>
                  </a:lnTo>
                  <a:lnTo>
                    <a:pt x="19714" y="83435"/>
                  </a:lnTo>
                  <a:lnTo>
                    <a:pt x="19714" y="82182"/>
                  </a:lnTo>
                  <a:lnTo>
                    <a:pt x="19894" y="82182"/>
                  </a:lnTo>
                  <a:lnTo>
                    <a:pt x="20030" y="81973"/>
                  </a:lnTo>
                  <a:lnTo>
                    <a:pt x="20210" y="81485"/>
                  </a:lnTo>
                  <a:lnTo>
                    <a:pt x="20526" y="80719"/>
                  </a:lnTo>
                  <a:lnTo>
                    <a:pt x="20526" y="80719"/>
                  </a:lnTo>
                  <a:lnTo>
                    <a:pt x="20526" y="80510"/>
                  </a:lnTo>
                  <a:lnTo>
                    <a:pt x="20526" y="80232"/>
                  </a:lnTo>
                  <a:lnTo>
                    <a:pt x="20526" y="79744"/>
                  </a:lnTo>
                  <a:lnTo>
                    <a:pt x="20661" y="79257"/>
                  </a:lnTo>
                  <a:lnTo>
                    <a:pt x="20661" y="79048"/>
                  </a:lnTo>
                  <a:lnTo>
                    <a:pt x="20842" y="79048"/>
                  </a:lnTo>
                  <a:lnTo>
                    <a:pt x="20977" y="78769"/>
                  </a:lnTo>
                  <a:lnTo>
                    <a:pt x="21157" y="78560"/>
                  </a:lnTo>
                  <a:lnTo>
                    <a:pt x="21293" y="78560"/>
                  </a:lnTo>
                  <a:lnTo>
                    <a:pt x="21609" y="78769"/>
                  </a:lnTo>
                  <a:lnTo>
                    <a:pt x="21609" y="79257"/>
                  </a:lnTo>
                  <a:lnTo>
                    <a:pt x="21789" y="79257"/>
                  </a:lnTo>
                  <a:lnTo>
                    <a:pt x="21924" y="79257"/>
                  </a:lnTo>
                  <a:lnTo>
                    <a:pt x="21924" y="79257"/>
                  </a:lnTo>
                  <a:lnTo>
                    <a:pt x="22105" y="79048"/>
                  </a:lnTo>
                  <a:lnTo>
                    <a:pt x="22240" y="79048"/>
                  </a:lnTo>
                  <a:lnTo>
                    <a:pt x="22240" y="78769"/>
                  </a:lnTo>
                  <a:lnTo>
                    <a:pt x="22421" y="78769"/>
                  </a:lnTo>
                  <a:lnTo>
                    <a:pt x="22421" y="78560"/>
                  </a:lnTo>
                  <a:lnTo>
                    <a:pt x="22601" y="78560"/>
                  </a:lnTo>
                  <a:lnTo>
                    <a:pt x="22601" y="78282"/>
                  </a:lnTo>
                  <a:lnTo>
                    <a:pt x="22736" y="78282"/>
                  </a:lnTo>
                  <a:lnTo>
                    <a:pt x="23052" y="78282"/>
                  </a:lnTo>
                  <a:lnTo>
                    <a:pt x="23233" y="78282"/>
                  </a:lnTo>
                  <a:lnTo>
                    <a:pt x="23233" y="78282"/>
                  </a:lnTo>
                  <a:lnTo>
                    <a:pt x="23368" y="78073"/>
                  </a:lnTo>
                  <a:lnTo>
                    <a:pt x="23368" y="77794"/>
                  </a:lnTo>
                  <a:lnTo>
                    <a:pt x="23548" y="77794"/>
                  </a:lnTo>
                  <a:lnTo>
                    <a:pt x="23548" y="77585"/>
                  </a:lnTo>
                  <a:lnTo>
                    <a:pt x="23233" y="77098"/>
                  </a:lnTo>
                  <a:lnTo>
                    <a:pt x="23052" y="76540"/>
                  </a:lnTo>
                  <a:lnTo>
                    <a:pt x="22917" y="76331"/>
                  </a:lnTo>
                  <a:lnTo>
                    <a:pt x="22917" y="76053"/>
                  </a:lnTo>
                  <a:lnTo>
                    <a:pt x="22736" y="76053"/>
                  </a:lnTo>
                  <a:lnTo>
                    <a:pt x="22736" y="76053"/>
                  </a:lnTo>
                  <a:lnTo>
                    <a:pt x="22736" y="76053"/>
                  </a:lnTo>
                  <a:lnTo>
                    <a:pt x="22736" y="76053"/>
                  </a:lnTo>
                  <a:lnTo>
                    <a:pt x="22736" y="76053"/>
                  </a:lnTo>
                  <a:lnTo>
                    <a:pt x="22736" y="76053"/>
                  </a:lnTo>
                  <a:lnTo>
                    <a:pt x="22736" y="75844"/>
                  </a:lnTo>
                  <a:lnTo>
                    <a:pt x="22917" y="75356"/>
                  </a:lnTo>
                  <a:lnTo>
                    <a:pt x="22917" y="75078"/>
                  </a:lnTo>
                  <a:lnTo>
                    <a:pt x="23052" y="75078"/>
                  </a:lnTo>
                  <a:lnTo>
                    <a:pt x="23052" y="74869"/>
                  </a:lnTo>
                  <a:lnTo>
                    <a:pt x="23233" y="74590"/>
                  </a:lnTo>
                  <a:lnTo>
                    <a:pt x="23233" y="74381"/>
                  </a:lnTo>
                  <a:lnTo>
                    <a:pt x="23233" y="74381"/>
                  </a:lnTo>
                  <a:lnTo>
                    <a:pt x="23368" y="73894"/>
                  </a:lnTo>
                  <a:lnTo>
                    <a:pt x="23368" y="73615"/>
                  </a:lnTo>
                  <a:lnTo>
                    <a:pt x="23548" y="73406"/>
                  </a:lnTo>
                  <a:lnTo>
                    <a:pt x="23368" y="73128"/>
                  </a:lnTo>
                  <a:lnTo>
                    <a:pt x="23368" y="72919"/>
                  </a:lnTo>
                  <a:lnTo>
                    <a:pt x="23368" y="73128"/>
                  </a:lnTo>
                  <a:lnTo>
                    <a:pt x="23548" y="73128"/>
                  </a:lnTo>
                  <a:lnTo>
                    <a:pt x="23548" y="72919"/>
                  </a:lnTo>
                  <a:lnTo>
                    <a:pt x="23548" y="72640"/>
                  </a:lnTo>
                  <a:lnTo>
                    <a:pt x="23548" y="72431"/>
                  </a:lnTo>
                  <a:lnTo>
                    <a:pt x="23548" y="72153"/>
                  </a:lnTo>
                  <a:lnTo>
                    <a:pt x="23548" y="71944"/>
                  </a:lnTo>
                  <a:lnTo>
                    <a:pt x="23548" y="71665"/>
                  </a:lnTo>
                  <a:lnTo>
                    <a:pt x="23548" y="71665"/>
                  </a:lnTo>
                  <a:lnTo>
                    <a:pt x="23684" y="71387"/>
                  </a:lnTo>
                  <a:lnTo>
                    <a:pt x="23864" y="71178"/>
                  </a:lnTo>
                  <a:lnTo>
                    <a:pt x="23864" y="71178"/>
                  </a:lnTo>
                  <a:lnTo>
                    <a:pt x="24180" y="71178"/>
                  </a:lnTo>
                  <a:lnTo>
                    <a:pt x="24496" y="70899"/>
                  </a:lnTo>
                  <a:lnTo>
                    <a:pt x="24496" y="70899"/>
                  </a:lnTo>
                  <a:lnTo>
                    <a:pt x="24812" y="70899"/>
                  </a:lnTo>
                  <a:lnTo>
                    <a:pt x="25127" y="70899"/>
                  </a:lnTo>
                  <a:lnTo>
                    <a:pt x="25443" y="71178"/>
                  </a:lnTo>
                  <a:lnTo>
                    <a:pt x="25759" y="71387"/>
                  </a:lnTo>
                  <a:lnTo>
                    <a:pt x="25939" y="71387"/>
                  </a:lnTo>
                  <a:lnTo>
                    <a:pt x="26075" y="71665"/>
                  </a:lnTo>
                  <a:lnTo>
                    <a:pt x="25939" y="71665"/>
                  </a:lnTo>
                  <a:lnTo>
                    <a:pt x="26075" y="71665"/>
                  </a:lnTo>
                  <a:lnTo>
                    <a:pt x="26571" y="71665"/>
                  </a:lnTo>
                  <a:lnTo>
                    <a:pt x="26706" y="71665"/>
                  </a:lnTo>
                  <a:lnTo>
                    <a:pt x="26887" y="71944"/>
                  </a:lnTo>
                  <a:lnTo>
                    <a:pt x="27022" y="71944"/>
                  </a:lnTo>
                  <a:lnTo>
                    <a:pt x="26887" y="71944"/>
                  </a:lnTo>
                  <a:lnTo>
                    <a:pt x="26887" y="72153"/>
                  </a:lnTo>
                  <a:lnTo>
                    <a:pt x="26706" y="72153"/>
                  </a:lnTo>
                  <a:lnTo>
                    <a:pt x="26706" y="72431"/>
                  </a:lnTo>
                  <a:lnTo>
                    <a:pt x="26571" y="72640"/>
                  </a:lnTo>
                  <a:lnTo>
                    <a:pt x="26571" y="72919"/>
                  </a:lnTo>
                  <a:lnTo>
                    <a:pt x="26571" y="73406"/>
                  </a:lnTo>
                  <a:lnTo>
                    <a:pt x="26887" y="73406"/>
                  </a:lnTo>
                  <a:lnTo>
                    <a:pt x="27022" y="73406"/>
                  </a:lnTo>
                  <a:lnTo>
                    <a:pt x="27338" y="73128"/>
                  </a:lnTo>
                  <a:lnTo>
                    <a:pt x="27518" y="72640"/>
                  </a:lnTo>
                  <a:lnTo>
                    <a:pt x="27518" y="72431"/>
                  </a:lnTo>
                  <a:lnTo>
                    <a:pt x="27654" y="72431"/>
                  </a:lnTo>
                  <a:lnTo>
                    <a:pt x="27518" y="72431"/>
                  </a:lnTo>
                  <a:lnTo>
                    <a:pt x="27338" y="72153"/>
                  </a:lnTo>
                  <a:lnTo>
                    <a:pt x="27203" y="71944"/>
                  </a:lnTo>
                  <a:lnTo>
                    <a:pt x="27203" y="71665"/>
                  </a:lnTo>
                  <a:lnTo>
                    <a:pt x="27203" y="71387"/>
                  </a:lnTo>
                  <a:lnTo>
                    <a:pt x="27203" y="71178"/>
                  </a:lnTo>
                  <a:lnTo>
                    <a:pt x="27338" y="70899"/>
                  </a:lnTo>
                  <a:lnTo>
                    <a:pt x="27518" y="70690"/>
                  </a:lnTo>
                  <a:lnTo>
                    <a:pt x="27834" y="70690"/>
                  </a:lnTo>
                  <a:lnTo>
                    <a:pt x="27969" y="70412"/>
                  </a:lnTo>
                  <a:lnTo>
                    <a:pt x="28285" y="70412"/>
                  </a:lnTo>
                  <a:lnTo>
                    <a:pt x="28466" y="70690"/>
                  </a:lnTo>
                  <a:lnTo>
                    <a:pt x="28601" y="71178"/>
                  </a:lnTo>
                  <a:lnTo>
                    <a:pt x="28601" y="71387"/>
                  </a:lnTo>
                  <a:lnTo>
                    <a:pt x="28466" y="71665"/>
                  </a:lnTo>
                  <a:lnTo>
                    <a:pt x="28285" y="71665"/>
                  </a:lnTo>
                  <a:lnTo>
                    <a:pt x="28285" y="71665"/>
                  </a:lnTo>
                  <a:lnTo>
                    <a:pt x="28150" y="71665"/>
                  </a:lnTo>
                  <a:lnTo>
                    <a:pt x="27969" y="71944"/>
                  </a:lnTo>
                  <a:lnTo>
                    <a:pt x="27834" y="71944"/>
                  </a:lnTo>
                  <a:lnTo>
                    <a:pt x="27834" y="71944"/>
                  </a:lnTo>
                  <a:lnTo>
                    <a:pt x="27834" y="72431"/>
                  </a:lnTo>
                  <a:lnTo>
                    <a:pt x="27834" y="72640"/>
                  </a:lnTo>
                  <a:lnTo>
                    <a:pt x="27969" y="72919"/>
                  </a:lnTo>
                  <a:lnTo>
                    <a:pt x="28150" y="73128"/>
                  </a:lnTo>
                  <a:lnTo>
                    <a:pt x="28285" y="73128"/>
                  </a:lnTo>
                  <a:lnTo>
                    <a:pt x="28466" y="73406"/>
                  </a:lnTo>
                  <a:lnTo>
                    <a:pt x="28601" y="73615"/>
                  </a:lnTo>
                  <a:lnTo>
                    <a:pt x="28781" y="73615"/>
                  </a:lnTo>
                  <a:lnTo>
                    <a:pt x="28781" y="73894"/>
                  </a:lnTo>
                  <a:lnTo>
                    <a:pt x="28917" y="74103"/>
                  </a:lnTo>
                  <a:lnTo>
                    <a:pt x="29097" y="74381"/>
                  </a:lnTo>
                  <a:lnTo>
                    <a:pt x="29097" y="74590"/>
                  </a:lnTo>
                  <a:lnTo>
                    <a:pt x="29278" y="74590"/>
                  </a:lnTo>
                  <a:lnTo>
                    <a:pt x="29413" y="74869"/>
                  </a:lnTo>
                  <a:lnTo>
                    <a:pt x="29729" y="75078"/>
                  </a:lnTo>
                  <a:lnTo>
                    <a:pt x="30045" y="75356"/>
                  </a:lnTo>
                  <a:lnTo>
                    <a:pt x="30225" y="75565"/>
                  </a:lnTo>
                  <a:lnTo>
                    <a:pt x="30360" y="75844"/>
                  </a:lnTo>
                  <a:lnTo>
                    <a:pt x="30541" y="75844"/>
                  </a:lnTo>
                  <a:lnTo>
                    <a:pt x="30541" y="76540"/>
                  </a:lnTo>
                  <a:lnTo>
                    <a:pt x="30541" y="77098"/>
                  </a:lnTo>
                  <a:lnTo>
                    <a:pt x="30360" y="77794"/>
                  </a:lnTo>
                  <a:lnTo>
                    <a:pt x="30225" y="78073"/>
                  </a:lnTo>
                  <a:lnTo>
                    <a:pt x="29729" y="77794"/>
                  </a:lnTo>
                  <a:lnTo>
                    <a:pt x="29413" y="77585"/>
                  </a:lnTo>
                  <a:lnTo>
                    <a:pt x="29278" y="77307"/>
                  </a:lnTo>
                  <a:lnTo>
                    <a:pt x="29278" y="77307"/>
                  </a:lnTo>
                  <a:lnTo>
                    <a:pt x="29097" y="77098"/>
                  </a:lnTo>
                  <a:lnTo>
                    <a:pt x="28781" y="77098"/>
                  </a:lnTo>
                  <a:lnTo>
                    <a:pt x="28601" y="77098"/>
                  </a:lnTo>
                  <a:lnTo>
                    <a:pt x="28285" y="77098"/>
                  </a:lnTo>
                  <a:lnTo>
                    <a:pt x="28285" y="77098"/>
                  </a:lnTo>
                  <a:lnTo>
                    <a:pt x="28150" y="77307"/>
                  </a:lnTo>
                  <a:lnTo>
                    <a:pt x="27834" y="77307"/>
                  </a:lnTo>
                  <a:lnTo>
                    <a:pt x="27654" y="77307"/>
                  </a:lnTo>
                  <a:lnTo>
                    <a:pt x="27338" y="77098"/>
                  </a:lnTo>
                  <a:lnTo>
                    <a:pt x="27203" y="76819"/>
                  </a:lnTo>
                  <a:lnTo>
                    <a:pt x="27022" y="76540"/>
                  </a:lnTo>
                  <a:lnTo>
                    <a:pt x="27022" y="76331"/>
                  </a:lnTo>
                  <a:lnTo>
                    <a:pt x="26571" y="76331"/>
                  </a:lnTo>
                  <a:lnTo>
                    <a:pt x="26255" y="76053"/>
                  </a:lnTo>
                  <a:lnTo>
                    <a:pt x="26075" y="76331"/>
                  </a:lnTo>
                  <a:lnTo>
                    <a:pt x="25939" y="76331"/>
                  </a:lnTo>
                  <a:lnTo>
                    <a:pt x="25759" y="76331"/>
                  </a:lnTo>
                  <a:lnTo>
                    <a:pt x="25759" y="76540"/>
                  </a:lnTo>
                  <a:lnTo>
                    <a:pt x="25578" y="76819"/>
                  </a:lnTo>
                  <a:lnTo>
                    <a:pt x="25263" y="77098"/>
                  </a:lnTo>
                  <a:lnTo>
                    <a:pt x="24947" y="77307"/>
                  </a:lnTo>
                  <a:lnTo>
                    <a:pt x="24631" y="77307"/>
                  </a:lnTo>
                  <a:lnTo>
                    <a:pt x="24631" y="77307"/>
                  </a:lnTo>
                  <a:lnTo>
                    <a:pt x="24496" y="77307"/>
                  </a:lnTo>
                  <a:lnTo>
                    <a:pt x="24315" y="77307"/>
                  </a:lnTo>
                  <a:lnTo>
                    <a:pt x="24000" y="77307"/>
                  </a:lnTo>
                  <a:lnTo>
                    <a:pt x="24000" y="77307"/>
                  </a:lnTo>
                  <a:lnTo>
                    <a:pt x="23684" y="77585"/>
                  </a:lnTo>
                  <a:lnTo>
                    <a:pt x="23548" y="78073"/>
                  </a:lnTo>
                  <a:lnTo>
                    <a:pt x="23548" y="78282"/>
                  </a:lnTo>
                  <a:lnTo>
                    <a:pt x="23548" y="78560"/>
                  </a:lnTo>
                  <a:lnTo>
                    <a:pt x="23548" y="78769"/>
                  </a:lnTo>
                  <a:lnTo>
                    <a:pt x="23684" y="78769"/>
                  </a:lnTo>
                  <a:lnTo>
                    <a:pt x="23864" y="79048"/>
                  </a:lnTo>
                  <a:lnTo>
                    <a:pt x="24000" y="79048"/>
                  </a:lnTo>
                  <a:lnTo>
                    <a:pt x="24180" y="79048"/>
                  </a:lnTo>
                  <a:lnTo>
                    <a:pt x="23684" y="79048"/>
                  </a:lnTo>
                  <a:lnTo>
                    <a:pt x="23548" y="79048"/>
                  </a:lnTo>
                  <a:lnTo>
                    <a:pt x="23368" y="79257"/>
                  </a:lnTo>
                  <a:lnTo>
                    <a:pt x="23233" y="79257"/>
                  </a:lnTo>
                  <a:lnTo>
                    <a:pt x="23052" y="79535"/>
                  </a:lnTo>
                  <a:lnTo>
                    <a:pt x="22917" y="79535"/>
                  </a:lnTo>
                  <a:lnTo>
                    <a:pt x="22601" y="79535"/>
                  </a:lnTo>
                  <a:lnTo>
                    <a:pt x="22421" y="79535"/>
                  </a:lnTo>
                  <a:lnTo>
                    <a:pt x="22240" y="79257"/>
                  </a:lnTo>
                  <a:lnTo>
                    <a:pt x="22105" y="79535"/>
                  </a:lnTo>
                  <a:lnTo>
                    <a:pt x="21924" y="79744"/>
                  </a:lnTo>
                  <a:lnTo>
                    <a:pt x="21789" y="80023"/>
                  </a:lnTo>
                  <a:lnTo>
                    <a:pt x="21789" y="80023"/>
                  </a:lnTo>
                  <a:lnTo>
                    <a:pt x="21789" y="80232"/>
                  </a:lnTo>
                  <a:lnTo>
                    <a:pt x="21789" y="80510"/>
                  </a:lnTo>
                  <a:lnTo>
                    <a:pt x="21789" y="80719"/>
                  </a:lnTo>
                  <a:lnTo>
                    <a:pt x="21789" y="81207"/>
                  </a:lnTo>
                  <a:lnTo>
                    <a:pt x="21789" y="81207"/>
                  </a:lnTo>
                  <a:lnTo>
                    <a:pt x="22105" y="81694"/>
                  </a:lnTo>
                  <a:lnTo>
                    <a:pt x="22105" y="81973"/>
                  </a:lnTo>
                  <a:lnTo>
                    <a:pt x="22240" y="82460"/>
                  </a:lnTo>
                  <a:lnTo>
                    <a:pt x="22240" y="82739"/>
                  </a:lnTo>
                  <a:lnTo>
                    <a:pt x="22240" y="82739"/>
                  </a:lnTo>
                  <a:lnTo>
                    <a:pt x="22421" y="83226"/>
                  </a:lnTo>
                  <a:lnTo>
                    <a:pt x="22736" y="83435"/>
                  </a:lnTo>
                  <a:lnTo>
                    <a:pt x="23052" y="83714"/>
                  </a:lnTo>
                  <a:lnTo>
                    <a:pt x="23233" y="83923"/>
                  </a:lnTo>
                  <a:lnTo>
                    <a:pt x="23233" y="83923"/>
                  </a:lnTo>
                  <a:lnTo>
                    <a:pt x="23548" y="83923"/>
                  </a:lnTo>
                  <a:lnTo>
                    <a:pt x="23684" y="84201"/>
                  </a:lnTo>
                  <a:lnTo>
                    <a:pt x="23864" y="84201"/>
                  </a:lnTo>
                  <a:lnTo>
                    <a:pt x="24000" y="84201"/>
                  </a:lnTo>
                  <a:lnTo>
                    <a:pt x="24180" y="84201"/>
                  </a:lnTo>
                  <a:lnTo>
                    <a:pt x="24315" y="83923"/>
                  </a:lnTo>
                  <a:lnTo>
                    <a:pt x="24496" y="83714"/>
                  </a:lnTo>
                  <a:lnTo>
                    <a:pt x="24496" y="83714"/>
                  </a:lnTo>
                  <a:lnTo>
                    <a:pt x="24812" y="83714"/>
                  </a:lnTo>
                  <a:lnTo>
                    <a:pt x="25127" y="83923"/>
                  </a:lnTo>
                  <a:lnTo>
                    <a:pt x="25443" y="83923"/>
                  </a:lnTo>
                  <a:lnTo>
                    <a:pt x="25578" y="83923"/>
                  </a:lnTo>
                  <a:lnTo>
                    <a:pt x="25759" y="84201"/>
                  </a:lnTo>
                  <a:lnTo>
                    <a:pt x="25939" y="83923"/>
                  </a:lnTo>
                  <a:lnTo>
                    <a:pt x="26075" y="83923"/>
                  </a:lnTo>
                  <a:lnTo>
                    <a:pt x="26255" y="83714"/>
                  </a:lnTo>
                  <a:lnTo>
                    <a:pt x="26390" y="83714"/>
                  </a:lnTo>
                  <a:lnTo>
                    <a:pt x="26571" y="83923"/>
                  </a:lnTo>
                  <a:lnTo>
                    <a:pt x="26887" y="83714"/>
                  </a:lnTo>
                  <a:lnTo>
                    <a:pt x="27203" y="83435"/>
                  </a:lnTo>
                  <a:lnTo>
                    <a:pt x="27203" y="83714"/>
                  </a:lnTo>
                  <a:lnTo>
                    <a:pt x="27203" y="83714"/>
                  </a:lnTo>
                  <a:lnTo>
                    <a:pt x="27203" y="83923"/>
                  </a:lnTo>
                  <a:lnTo>
                    <a:pt x="27022" y="83923"/>
                  </a:lnTo>
                  <a:lnTo>
                    <a:pt x="27022" y="84201"/>
                  </a:lnTo>
                  <a:lnTo>
                    <a:pt x="27022" y="84201"/>
                  </a:lnTo>
                  <a:lnTo>
                    <a:pt x="27203" y="84410"/>
                  </a:lnTo>
                  <a:lnTo>
                    <a:pt x="27203" y="84410"/>
                  </a:lnTo>
                  <a:lnTo>
                    <a:pt x="27203" y="84689"/>
                  </a:lnTo>
                  <a:lnTo>
                    <a:pt x="27203" y="84898"/>
                  </a:lnTo>
                  <a:lnTo>
                    <a:pt x="27022" y="85177"/>
                  </a:lnTo>
                  <a:lnTo>
                    <a:pt x="27022" y="85177"/>
                  </a:lnTo>
                  <a:lnTo>
                    <a:pt x="27022" y="85177"/>
                  </a:lnTo>
                  <a:lnTo>
                    <a:pt x="26887" y="85664"/>
                  </a:lnTo>
                  <a:lnTo>
                    <a:pt x="27022" y="85664"/>
                  </a:lnTo>
                  <a:lnTo>
                    <a:pt x="27203" y="85385"/>
                  </a:lnTo>
                  <a:lnTo>
                    <a:pt x="27203" y="85385"/>
                  </a:lnTo>
                  <a:lnTo>
                    <a:pt x="27338" y="85664"/>
                  </a:lnTo>
                  <a:lnTo>
                    <a:pt x="27338" y="85873"/>
                  </a:lnTo>
                  <a:lnTo>
                    <a:pt x="27203" y="86152"/>
                  </a:lnTo>
                  <a:lnTo>
                    <a:pt x="27203" y="86152"/>
                  </a:lnTo>
                  <a:lnTo>
                    <a:pt x="27203" y="86360"/>
                  </a:lnTo>
                  <a:lnTo>
                    <a:pt x="27203" y="86639"/>
                  </a:lnTo>
                  <a:lnTo>
                    <a:pt x="27022" y="86848"/>
                  </a:lnTo>
                  <a:lnTo>
                    <a:pt x="27022" y="86848"/>
                  </a:lnTo>
                  <a:lnTo>
                    <a:pt x="27022" y="87127"/>
                  </a:lnTo>
                  <a:lnTo>
                    <a:pt x="27022" y="87127"/>
                  </a:lnTo>
                  <a:lnTo>
                    <a:pt x="26887" y="87336"/>
                  </a:lnTo>
                  <a:lnTo>
                    <a:pt x="26887" y="87336"/>
                  </a:lnTo>
                  <a:lnTo>
                    <a:pt x="26887" y="89843"/>
                  </a:lnTo>
                  <a:lnTo>
                    <a:pt x="26571" y="92002"/>
                  </a:lnTo>
                  <a:lnTo>
                    <a:pt x="26706" y="92002"/>
                  </a:lnTo>
                  <a:lnTo>
                    <a:pt x="27203" y="92002"/>
                  </a:lnTo>
                  <a:lnTo>
                    <a:pt x="27518" y="92002"/>
                  </a:lnTo>
                  <a:lnTo>
                    <a:pt x="27834" y="92002"/>
                  </a:lnTo>
                  <a:lnTo>
                    <a:pt x="27834" y="92002"/>
                  </a:lnTo>
                  <a:lnTo>
                    <a:pt x="27834" y="92002"/>
                  </a:lnTo>
                  <a:lnTo>
                    <a:pt x="26706" y="92002"/>
                  </a:lnTo>
                  <a:lnTo>
                    <a:pt x="26706" y="92489"/>
                  </a:lnTo>
                  <a:lnTo>
                    <a:pt x="26887" y="93255"/>
                  </a:lnTo>
                  <a:lnTo>
                    <a:pt x="26887" y="93255"/>
                  </a:lnTo>
                  <a:lnTo>
                    <a:pt x="27022" y="93534"/>
                  </a:lnTo>
                  <a:lnTo>
                    <a:pt x="27203" y="94022"/>
                  </a:lnTo>
                  <a:lnTo>
                    <a:pt x="27338" y="94509"/>
                  </a:lnTo>
                  <a:lnTo>
                    <a:pt x="27518" y="94718"/>
                  </a:lnTo>
                  <a:lnTo>
                    <a:pt x="27654" y="95206"/>
                  </a:lnTo>
                  <a:lnTo>
                    <a:pt x="27834" y="95484"/>
                  </a:lnTo>
                  <a:lnTo>
                    <a:pt x="27969" y="95972"/>
                  </a:lnTo>
                  <a:lnTo>
                    <a:pt x="28150" y="96459"/>
                  </a:lnTo>
                  <a:lnTo>
                    <a:pt x="28466" y="96947"/>
                  </a:lnTo>
                  <a:lnTo>
                    <a:pt x="28601" y="97434"/>
                  </a:lnTo>
                  <a:lnTo>
                    <a:pt x="28601" y="97434"/>
                  </a:lnTo>
                  <a:lnTo>
                    <a:pt x="28601" y="97643"/>
                  </a:lnTo>
                  <a:lnTo>
                    <a:pt x="28781" y="97922"/>
                  </a:lnTo>
                  <a:lnTo>
                    <a:pt x="28917" y="98409"/>
                  </a:lnTo>
                  <a:lnTo>
                    <a:pt x="29097" y="99175"/>
                  </a:lnTo>
                  <a:lnTo>
                    <a:pt x="29278" y="99663"/>
                  </a:lnTo>
                  <a:lnTo>
                    <a:pt x="29413" y="100150"/>
                  </a:lnTo>
                  <a:lnTo>
                    <a:pt x="29909" y="101613"/>
                  </a:lnTo>
                  <a:lnTo>
                    <a:pt x="30045" y="101822"/>
                  </a:lnTo>
                  <a:lnTo>
                    <a:pt x="30225" y="102309"/>
                  </a:lnTo>
                  <a:lnTo>
                    <a:pt x="30360" y="102797"/>
                  </a:lnTo>
                  <a:lnTo>
                    <a:pt x="30541" y="103563"/>
                  </a:lnTo>
                  <a:lnTo>
                    <a:pt x="30857" y="104051"/>
                  </a:lnTo>
                  <a:lnTo>
                    <a:pt x="30992" y="104538"/>
                  </a:lnTo>
                  <a:lnTo>
                    <a:pt x="30992" y="104817"/>
                  </a:lnTo>
                  <a:lnTo>
                    <a:pt x="31172" y="105026"/>
                  </a:lnTo>
                  <a:lnTo>
                    <a:pt x="31172" y="104817"/>
                  </a:lnTo>
                  <a:lnTo>
                    <a:pt x="31308" y="104817"/>
                  </a:lnTo>
                  <a:lnTo>
                    <a:pt x="31172" y="104817"/>
                  </a:lnTo>
                  <a:lnTo>
                    <a:pt x="31172" y="105026"/>
                  </a:lnTo>
                  <a:lnTo>
                    <a:pt x="31172" y="105026"/>
                  </a:lnTo>
                  <a:lnTo>
                    <a:pt x="31172" y="105513"/>
                  </a:lnTo>
                  <a:lnTo>
                    <a:pt x="31172" y="106279"/>
                  </a:lnTo>
                  <a:lnTo>
                    <a:pt x="31308" y="106488"/>
                  </a:lnTo>
                  <a:lnTo>
                    <a:pt x="31308" y="106767"/>
                  </a:lnTo>
                  <a:lnTo>
                    <a:pt x="31488" y="107463"/>
                  </a:lnTo>
                  <a:lnTo>
                    <a:pt x="31624" y="108438"/>
                  </a:lnTo>
                  <a:lnTo>
                    <a:pt x="31624" y="108438"/>
                  </a:lnTo>
                  <a:lnTo>
                    <a:pt x="31804" y="108717"/>
                  </a:lnTo>
                  <a:lnTo>
                    <a:pt x="31939" y="108717"/>
                  </a:lnTo>
                  <a:lnTo>
                    <a:pt x="32120" y="108717"/>
                  </a:lnTo>
                  <a:lnTo>
                    <a:pt x="32120" y="108717"/>
                  </a:lnTo>
                  <a:lnTo>
                    <a:pt x="32255" y="108438"/>
                  </a:lnTo>
                  <a:lnTo>
                    <a:pt x="32255" y="108438"/>
                  </a:lnTo>
                  <a:lnTo>
                    <a:pt x="32436" y="108438"/>
                  </a:lnTo>
                  <a:lnTo>
                    <a:pt x="32436" y="108438"/>
                  </a:lnTo>
                  <a:lnTo>
                    <a:pt x="32571" y="108438"/>
                  </a:lnTo>
                  <a:lnTo>
                    <a:pt x="32571" y="108438"/>
                  </a:lnTo>
                  <a:lnTo>
                    <a:pt x="32436" y="108438"/>
                  </a:lnTo>
                  <a:lnTo>
                    <a:pt x="32436" y="108438"/>
                  </a:lnTo>
                  <a:lnTo>
                    <a:pt x="32255" y="108438"/>
                  </a:lnTo>
                  <a:lnTo>
                    <a:pt x="32255" y="108438"/>
                  </a:lnTo>
                  <a:lnTo>
                    <a:pt x="32120" y="108717"/>
                  </a:lnTo>
                  <a:lnTo>
                    <a:pt x="32120" y="108717"/>
                  </a:lnTo>
                  <a:lnTo>
                    <a:pt x="31939" y="108717"/>
                  </a:lnTo>
                  <a:lnTo>
                    <a:pt x="32120" y="108926"/>
                  </a:lnTo>
                  <a:lnTo>
                    <a:pt x="32436" y="108926"/>
                  </a:lnTo>
                  <a:lnTo>
                    <a:pt x="33879" y="108438"/>
                  </a:lnTo>
                  <a:lnTo>
                    <a:pt x="34646" y="107463"/>
                  </a:lnTo>
                  <a:lnTo>
                    <a:pt x="34646" y="107254"/>
                  </a:lnTo>
                  <a:lnTo>
                    <a:pt x="34962" y="107254"/>
                  </a:lnTo>
                  <a:lnTo>
                    <a:pt x="35458" y="106976"/>
                  </a:lnTo>
                  <a:lnTo>
                    <a:pt x="35774" y="106488"/>
                  </a:lnTo>
                  <a:lnTo>
                    <a:pt x="36090" y="106279"/>
                  </a:lnTo>
                  <a:lnTo>
                    <a:pt x="36270" y="105792"/>
                  </a:lnTo>
                  <a:lnTo>
                    <a:pt x="36586" y="105513"/>
                  </a:lnTo>
                  <a:lnTo>
                    <a:pt x="36721" y="105304"/>
                  </a:lnTo>
                  <a:lnTo>
                    <a:pt x="37218" y="105026"/>
                  </a:lnTo>
                  <a:lnTo>
                    <a:pt x="37669" y="104817"/>
                  </a:lnTo>
                  <a:lnTo>
                    <a:pt x="38300" y="104538"/>
                  </a:lnTo>
                  <a:lnTo>
                    <a:pt x="38616" y="104329"/>
                  </a:lnTo>
                  <a:lnTo>
                    <a:pt x="38932" y="104051"/>
                  </a:lnTo>
                  <a:lnTo>
                    <a:pt x="39248" y="103563"/>
                  </a:lnTo>
                  <a:lnTo>
                    <a:pt x="39428" y="103284"/>
                  </a:lnTo>
                  <a:lnTo>
                    <a:pt x="39428" y="103076"/>
                  </a:lnTo>
                  <a:lnTo>
                    <a:pt x="39428" y="103076"/>
                  </a:lnTo>
                  <a:lnTo>
                    <a:pt x="39428" y="103076"/>
                  </a:lnTo>
                  <a:lnTo>
                    <a:pt x="39428" y="102797"/>
                  </a:lnTo>
                  <a:lnTo>
                    <a:pt x="39563" y="102588"/>
                  </a:lnTo>
                  <a:lnTo>
                    <a:pt x="39563" y="102309"/>
                  </a:lnTo>
                  <a:lnTo>
                    <a:pt x="39924" y="102100"/>
                  </a:lnTo>
                  <a:lnTo>
                    <a:pt x="40240" y="102100"/>
                  </a:lnTo>
                  <a:lnTo>
                    <a:pt x="40240" y="101822"/>
                  </a:lnTo>
                  <a:lnTo>
                    <a:pt x="40375" y="101822"/>
                  </a:lnTo>
                  <a:lnTo>
                    <a:pt x="40556" y="101613"/>
                  </a:lnTo>
                  <a:lnTo>
                    <a:pt x="40691" y="101334"/>
                  </a:lnTo>
                  <a:lnTo>
                    <a:pt x="40691" y="100847"/>
                  </a:lnTo>
                  <a:lnTo>
                    <a:pt x="40691" y="100847"/>
                  </a:lnTo>
                  <a:lnTo>
                    <a:pt x="41007" y="100638"/>
                  </a:lnTo>
                  <a:lnTo>
                    <a:pt x="41187" y="100359"/>
                  </a:lnTo>
                  <a:lnTo>
                    <a:pt x="41503" y="99872"/>
                  </a:lnTo>
                  <a:lnTo>
                    <a:pt x="41503" y="99663"/>
                  </a:lnTo>
                  <a:lnTo>
                    <a:pt x="41503" y="98897"/>
                  </a:lnTo>
                  <a:lnTo>
                    <a:pt x="41323" y="98897"/>
                  </a:lnTo>
                  <a:lnTo>
                    <a:pt x="41187" y="98897"/>
                  </a:lnTo>
                  <a:lnTo>
                    <a:pt x="41007" y="98688"/>
                  </a:lnTo>
                  <a:lnTo>
                    <a:pt x="40872" y="98409"/>
                  </a:lnTo>
                  <a:lnTo>
                    <a:pt x="40556" y="97922"/>
                  </a:lnTo>
                  <a:lnTo>
                    <a:pt x="40556" y="97643"/>
                  </a:lnTo>
                  <a:lnTo>
                    <a:pt x="40556" y="97434"/>
                  </a:lnTo>
                  <a:lnTo>
                    <a:pt x="40556" y="97156"/>
                  </a:lnTo>
                  <a:lnTo>
                    <a:pt x="40240" y="97434"/>
                  </a:lnTo>
                  <a:lnTo>
                    <a:pt x="40240" y="97434"/>
                  </a:lnTo>
                  <a:lnTo>
                    <a:pt x="40060" y="97643"/>
                  </a:lnTo>
                  <a:lnTo>
                    <a:pt x="40060" y="97643"/>
                  </a:lnTo>
                  <a:lnTo>
                    <a:pt x="39924" y="97643"/>
                  </a:lnTo>
                  <a:lnTo>
                    <a:pt x="39924" y="97922"/>
                  </a:lnTo>
                  <a:lnTo>
                    <a:pt x="39563" y="98131"/>
                  </a:lnTo>
                  <a:lnTo>
                    <a:pt x="39563" y="98131"/>
                  </a:lnTo>
                  <a:lnTo>
                    <a:pt x="39428" y="98131"/>
                  </a:lnTo>
                  <a:lnTo>
                    <a:pt x="39428" y="98131"/>
                  </a:lnTo>
                  <a:lnTo>
                    <a:pt x="39428" y="98131"/>
                  </a:lnTo>
                  <a:lnTo>
                    <a:pt x="39428" y="98131"/>
                  </a:lnTo>
                  <a:lnTo>
                    <a:pt x="38796" y="98131"/>
                  </a:lnTo>
                  <a:lnTo>
                    <a:pt x="37849" y="98131"/>
                  </a:lnTo>
                  <a:lnTo>
                    <a:pt x="37669" y="98131"/>
                  </a:lnTo>
                  <a:lnTo>
                    <a:pt x="37669" y="98131"/>
                  </a:lnTo>
                  <a:lnTo>
                    <a:pt x="37533" y="97922"/>
                  </a:lnTo>
                  <a:lnTo>
                    <a:pt x="37533" y="97643"/>
                  </a:lnTo>
                  <a:lnTo>
                    <a:pt x="37669" y="97156"/>
                  </a:lnTo>
                  <a:lnTo>
                    <a:pt x="37037" y="96947"/>
                  </a:lnTo>
                  <a:lnTo>
                    <a:pt x="37037" y="97156"/>
                  </a:lnTo>
                  <a:lnTo>
                    <a:pt x="36902" y="97156"/>
                  </a:lnTo>
                  <a:lnTo>
                    <a:pt x="36721" y="97156"/>
                  </a:lnTo>
                  <a:lnTo>
                    <a:pt x="36586" y="97156"/>
                  </a:lnTo>
                  <a:lnTo>
                    <a:pt x="36406" y="96947"/>
                  </a:lnTo>
                  <a:lnTo>
                    <a:pt x="36406" y="96668"/>
                  </a:lnTo>
                  <a:lnTo>
                    <a:pt x="36270" y="96181"/>
                  </a:lnTo>
                  <a:lnTo>
                    <a:pt x="36090" y="95693"/>
                  </a:lnTo>
                  <a:lnTo>
                    <a:pt x="35909" y="95206"/>
                  </a:lnTo>
                  <a:lnTo>
                    <a:pt x="35774" y="94997"/>
                  </a:lnTo>
                  <a:lnTo>
                    <a:pt x="35774" y="94997"/>
                  </a:lnTo>
                  <a:lnTo>
                    <a:pt x="34827" y="93047"/>
                  </a:lnTo>
                  <a:lnTo>
                    <a:pt x="34015" y="93047"/>
                  </a:lnTo>
                  <a:lnTo>
                    <a:pt x="33879" y="93047"/>
                  </a:lnTo>
                  <a:lnTo>
                    <a:pt x="33879" y="92768"/>
                  </a:lnTo>
                  <a:lnTo>
                    <a:pt x="33563" y="92489"/>
                  </a:lnTo>
                  <a:lnTo>
                    <a:pt x="33563" y="92489"/>
                  </a:lnTo>
                  <a:lnTo>
                    <a:pt x="33383" y="92280"/>
                  </a:lnTo>
                  <a:lnTo>
                    <a:pt x="33248" y="92002"/>
                  </a:lnTo>
                  <a:lnTo>
                    <a:pt x="32932" y="91793"/>
                  </a:lnTo>
                  <a:lnTo>
                    <a:pt x="33879" y="91305"/>
                  </a:lnTo>
                  <a:lnTo>
                    <a:pt x="34015" y="91027"/>
                  </a:lnTo>
                  <a:lnTo>
                    <a:pt x="34195" y="91027"/>
                  </a:lnTo>
                  <a:lnTo>
                    <a:pt x="34195" y="91027"/>
                  </a:lnTo>
                  <a:lnTo>
                    <a:pt x="34827" y="91027"/>
                  </a:lnTo>
                  <a:lnTo>
                    <a:pt x="35458" y="91027"/>
                  </a:lnTo>
                  <a:lnTo>
                    <a:pt x="35458" y="91027"/>
                  </a:lnTo>
                  <a:lnTo>
                    <a:pt x="35593" y="91305"/>
                  </a:lnTo>
                  <a:lnTo>
                    <a:pt x="35909" y="91793"/>
                  </a:lnTo>
                  <a:lnTo>
                    <a:pt x="36270" y="92489"/>
                  </a:lnTo>
                  <a:lnTo>
                    <a:pt x="37218" y="94022"/>
                  </a:lnTo>
                  <a:lnTo>
                    <a:pt x="37218" y="94022"/>
                  </a:lnTo>
                  <a:lnTo>
                    <a:pt x="37533" y="94230"/>
                  </a:lnTo>
                  <a:lnTo>
                    <a:pt x="37849" y="94230"/>
                  </a:lnTo>
                  <a:lnTo>
                    <a:pt x="37984" y="94509"/>
                  </a:lnTo>
                  <a:lnTo>
                    <a:pt x="38300" y="94509"/>
                  </a:lnTo>
                  <a:lnTo>
                    <a:pt x="38616" y="94509"/>
                  </a:lnTo>
                  <a:lnTo>
                    <a:pt x="38932" y="94509"/>
                  </a:lnTo>
                  <a:lnTo>
                    <a:pt x="39112" y="94509"/>
                  </a:lnTo>
                  <a:lnTo>
                    <a:pt x="39428" y="94230"/>
                  </a:lnTo>
                  <a:lnTo>
                    <a:pt x="39744" y="94718"/>
                  </a:lnTo>
                  <a:lnTo>
                    <a:pt x="39744" y="95693"/>
                  </a:lnTo>
                  <a:lnTo>
                    <a:pt x="40240" y="96181"/>
                  </a:lnTo>
                  <a:lnTo>
                    <a:pt x="40240" y="96181"/>
                  </a:lnTo>
                  <a:lnTo>
                    <a:pt x="40375" y="96181"/>
                  </a:lnTo>
                  <a:lnTo>
                    <a:pt x="40556" y="95972"/>
                  </a:lnTo>
                  <a:lnTo>
                    <a:pt x="40691" y="95972"/>
                  </a:lnTo>
                  <a:lnTo>
                    <a:pt x="40872" y="95972"/>
                  </a:lnTo>
                  <a:lnTo>
                    <a:pt x="41187" y="95972"/>
                  </a:lnTo>
                  <a:lnTo>
                    <a:pt x="41323" y="96181"/>
                  </a:lnTo>
                  <a:lnTo>
                    <a:pt x="41323" y="96668"/>
                  </a:lnTo>
                  <a:lnTo>
                    <a:pt x="41639" y="97434"/>
                  </a:lnTo>
                  <a:lnTo>
                    <a:pt x="42451" y="96668"/>
                  </a:lnTo>
                  <a:lnTo>
                    <a:pt x="42451" y="96668"/>
                  </a:lnTo>
                  <a:lnTo>
                    <a:pt x="42451" y="96181"/>
                  </a:lnTo>
                  <a:lnTo>
                    <a:pt x="42451" y="95972"/>
                  </a:lnTo>
                  <a:lnTo>
                    <a:pt x="42270" y="95484"/>
                  </a:lnTo>
                  <a:lnTo>
                    <a:pt x="42270" y="95484"/>
                  </a:lnTo>
                  <a:lnTo>
                    <a:pt x="42451" y="95206"/>
                  </a:lnTo>
                  <a:lnTo>
                    <a:pt x="42451" y="95206"/>
                  </a:lnTo>
                  <a:lnTo>
                    <a:pt x="42451" y="95484"/>
                  </a:lnTo>
                  <a:lnTo>
                    <a:pt x="42451" y="95484"/>
                  </a:lnTo>
                  <a:lnTo>
                    <a:pt x="42451" y="95972"/>
                  </a:lnTo>
                  <a:lnTo>
                    <a:pt x="42451" y="96459"/>
                  </a:lnTo>
                  <a:lnTo>
                    <a:pt x="42451" y="96668"/>
                  </a:lnTo>
                  <a:lnTo>
                    <a:pt x="42586" y="96668"/>
                  </a:lnTo>
                  <a:lnTo>
                    <a:pt x="42766" y="96668"/>
                  </a:lnTo>
                  <a:lnTo>
                    <a:pt x="42902" y="96459"/>
                  </a:lnTo>
                  <a:lnTo>
                    <a:pt x="43263" y="96459"/>
                  </a:lnTo>
                  <a:lnTo>
                    <a:pt x="43398" y="96459"/>
                  </a:lnTo>
                  <a:lnTo>
                    <a:pt x="43578" y="96459"/>
                  </a:lnTo>
                  <a:lnTo>
                    <a:pt x="43894" y="96459"/>
                  </a:lnTo>
                  <a:lnTo>
                    <a:pt x="44210" y="96459"/>
                  </a:lnTo>
                  <a:lnTo>
                    <a:pt x="44345" y="96459"/>
                  </a:lnTo>
                  <a:lnTo>
                    <a:pt x="44345" y="96459"/>
                  </a:lnTo>
                  <a:lnTo>
                    <a:pt x="44661" y="96459"/>
                  </a:lnTo>
                  <a:lnTo>
                    <a:pt x="44842" y="96459"/>
                  </a:lnTo>
                  <a:lnTo>
                    <a:pt x="45157" y="96668"/>
                  </a:lnTo>
                  <a:lnTo>
                    <a:pt x="45293" y="96947"/>
                  </a:lnTo>
                  <a:lnTo>
                    <a:pt x="45789" y="97643"/>
                  </a:lnTo>
                  <a:lnTo>
                    <a:pt x="45789" y="97643"/>
                  </a:lnTo>
                  <a:lnTo>
                    <a:pt x="45924" y="97643"/>
                  </a:lnTo>
                  <a:lnTo>
                    <a:pt x="45924" y="97922"/>
                  </a:lnTo>
                  <a:lnTo>
                    <a:pt x="46240" y="97922"/>
                  </a:lnTo>
                  <a:lnTo>
                    <a:pt x="46601" y="97922"/>
                  </a:lnTo>
                  <a:lnTo>
                    <a:pt x="46917" y="97643"/>
                  </a:lnTo>
                  <a:lnTo>
                    <a:pt x="47052" y="97643"/>
                  </a:lnTo>
                  <a:lnTo>
                    <a:pt x="47233" y="97643"/>
                  </a:lnTo>
                  <a:lnTo>
                    <a:pt x="47368" y="97643"/>
                  </a:lnTo>
                  <a:lnTo>
                    <a:pt x="47548" y="97643"/>
                  </a:lnTo>
                  <a:lnTo>
                    <a:pt x="47548" y="97643"/>
                  </a:lnTo>
                  <a:lnTo>
                    <a:pt x="47548" y="97922"/>
                  </a:lnTo>
                  <a:lnTo>
                    <a:pt x="47368" y="98131"/>
                  </a:lnTo>
                  <a:lnTo>
                    <a:pt x="47233" y="98409"/>
                  </a:lnTo>
                  <a:lnTo>
                    <a:pt x="47052" y="98897"/>
                  </a:lnTo>
                  <a:lnTo>
                    <a:pt x="46736" y="99175"/>
                  </a:lnTo>
                  <a:lnTo>
                    <a:pt x="46601" y="99384"/>
                  </a:lnTo>
                  <a:lnTo>
                    <a:pt x="46601" y="99384"/>
                  </a:lnTo>
                  <a:lnTo>
                    <a:pt x="46601" y="99663"/>
                  </a:lnTo>
                  <a:lnTo>
                    <a:pt x="46736" y="100150"/>
                  </a:lnTo>
                  <a:lnTo>
                    <a:pt x="46917" y="100359"/>
                  </a:lnTo>
                  <a:lnTo>
                    <a:pt x="47233" y="100847"/>
                  </a:lnTo>
                  <a:lnTo>
                    <a:pt x="47684" y="101125"/>
                  </a:lnTo>
                  <a:lnTo>
                    <a:pt x="47684" y="101125"/>
                  </a:lnTo>
                  <a:lnTo>
                    <a:pt x="47864" y="101125"/>
                  </a:lnTo>
                  <a:lnTo>
                    <a:pt x="48000" y="101125"/>
                  </a:lnTo>
                  <a:lnTo>
                    <a:pt x="48180" y="100638"/>
                  </a:lnTo>
                  <a:lnTo>
                    <a:pt x="48180" y="100359"/>
                  </a:lnTo>
                  <a:lnTo>
                    <a:pt x="48180" y="100150"/>
                  </a:lnTo>
                  <a:lnTo>
                    <a:pt x="48315" y="99872"/>
                  </a:lnTo>
                  <a:lnTo>
                    <a:pt x="48496" y="99663"/>
                  </a:lnTo>
                  <a:lnTo>
                    <a:pt x="48496" y="99663"/>
                  </a:lnTo>
                  <a:lnTo>
                    <a:pt x="48496" y="99872"/>
                  </a:lnTo>
                  <a:lnTo>
                    <a:pt x="48496" y="100359"/>
                  </a:lnTo>
                  <a:lnTo>
                    <a:pt x="48496" y="100638"/>
                  </a:lnTo>
                  <a:lnTo>
                    <a:pt x="48496" y="100638"/>
                  </a:lnTo>
                  <a:lnTo>
                    <a:pt x="48496" y="100847"/>
                  </a:lnTo>
                  <a:lnTo>
                    <a:pt x="48496" y="101334"/>
                  </a:lnTo>
                  <a:lnTo>
                    <a:pt x="48496" y="101613"/>
                  </a:lnTo>
                  <a:lnTo>
                    <a:pt x="48496" y="102309"/>
                  </a:lnTo>
                  <a:lnTo>
                    <a:pt x="48631" y="104538"/>
                  </a:lnTo>
                  <a:lnTo>
                    <a:pt x="49443" y="108229"/>
                  </a:lnTo>
                  <a:lnTo>
                    <a:pt x="50255" y="110179"/>
                  </a:lnTo>
                  <a:lnTo>
                    <a:pt x="50255" y="110179"/>
                  </a:lnTo>
                  <a:lnTo>
                    <a:pt x="50390" y="110667"/>
                  </a:lnTo>
                  <a:lnTo>
                    <a:pt x="50706" y="111433"/>
                  </a:lnTo>
                  <a:lnTo>
                    <a:pt x="50706" y="111433"/>
                  </a:lnTo>
                  <a:lnTo>
                    <a:pt x="50887" y="111642"/>
                  </a:lnTo>
                  <a:lnTo>
                    <a:pt x="51022" y="111921"/>
                  </a:lnTo>
                  <a:lnTo>
                    <a:pt x="51203" y="112130"/>
                  </a:lnTo>
                  <a:lnTo>
                    <a:pt x="51203" y="112617"/>
                  </a:lnTo>
                  <a:lnTo>
                    <a:pt x="51338" y="112617"/>
                  </a:lnTo>
                  <a:lnTo>
                    <a:pt x="51518" y="112896"/>
                  </a:lnTo>
                  <a:lnTo>
                    <a:pt x="51834" y="112896"/>
                  </a:lnTo>
                  <a:lnTo>
                    <a:pt x="51969" y="112896"/>
                  </a:lnTo>
                  <a:lnTo>
                    <a:pt x="52150" y="112617"/>
                  </a:lnTo>
                  <a:lnTo>
                    <a:pt x="52150" y="112617"/>
                  </a:lnTo>
                  <a:lnTo>
                    <a:pt x="52150" y="112617"/>
                  </a:lnTo>
                  <a:lnTo>
                    <a:pt x="52150" y="112408"/>
                  </a:lnTo>
                  <a:lnTo>
                    <a:pt x="52150" y="112130"/>
                  </a:lnTo>
                  <a:lnTo>
                    <a:pt x="52285" y="111921"/>
                  </a:lnTo>
                  <a:lnTo>
                    <a:pt x="52466" y="111642"/>
                  </a:lnTo>
                  <a:lnTo>
                    <a:pt x="52601" y="111642"/>
                  </a:lnTo>
                  <a:lnTo>
                    <a:pt x="52601" y="111433"/>
                  </a:lnTo>
                  <a:lnTo>
                    <a:pt x="52781" y="111154"/>
                  </a:lnTo>
                  <a:lnTo>
                    <a:pt x="52917" y="110667"/>
                  </a:lnTo>
                  <a:lnTo>
                    <a:pt x="53233" y="110667"/>
                  </a:lnTo>
                  <a:lnTo>
                    <a:pt x="53233" y="110458"/>
                  </a:lnTo>
                  <a:lnTo>
                    <a:pt x="53233" y="110179"/>
                  </a:lnTo>
                  <a:lnTo>
                    <a:pt x="53413" y="109692"/>
                  </a:lnTo>
                  <a:lnTo>
                    <a:pt x="53413" y="109204"/>
                  </a:lnTo>
                  <a:lnTo>
                    <a:pt x="53413" y="108717"/>
                  </a:lnTo>
                  <a:lnTo>
                    <a:pt x="53413" y="108229"/>
                  </a:lnTo>
                  <a:lnTo>
                    <a:pt x="53233" y="107463"/>
                  </a:lnTo>
                  <a:lnTo>
                    <a:pt x="53233" y="106976"/>
                  </a:lnTo>
                  <a:lnTo>
                    <a:pt x="53233" y="106488"/>
                  </a:lnTo>
                  <a:lnTo>
                    <a:pt x="53413" y="106001"/>
                  </a:lnTo>
                  <a:lnTo>
                    <a:pt x="53729" y="105792"/>
                  </a:lnTo>
                  <a:lnTo>
                    <a:pt x="53729" y="105792"/>
                  </a:lnTo>
                  <a:lnTo>
                    <a:pt x="54045" y="105513"/>
                  </a:lnTo>
                  <a:lnTo>
                    <a:pt x="54225" y="105513"/>
                  </a:lnTo>
                  <a:lnTo>
                    <a:pt x="54541" y="105304"/>
                  </a:lnTo>
                  <a:lnTo>
                    <a:pt x="54541" y="105026"/>
                  </a:lnTo>
                  <a:lnTo>
                    <a:pt x="54676" y="104817"/>
                  </a:lnTo>
                  <a:lnTo>
                    <a:pt x="54992" y="104329"/>
                  </a:lnTo>
                  <a:lnTo>
                    <a:pt x="55308" y="103842"/>
                  </a:lnTo>
                  <a:lnTo>
                    <a:pt x="55624" y="103284"/>
                  </a:lnTo>
                  <a:lnTo>
                    <a:pt x="55939" y="103076"/>
                  </a:lnTo>
                  <a:lnTo>
                    <a:pt x="56255" y="102588"/>
                  </a:lnTo>
                  <a:lnTo>
                    <a:pt x="56436" y="102588"/>
                  </a:lnTo>
                  <a:lnTo>
                    <a:pt x="56571" y="102309"/>
                  </a:lnTo>
                  <a:lnTo>
                    <a:pt x="56887" y="102100"/>
                  </a:lnTo>
                  <a:lnTo>
                    <a:pt x="57248" y="101613"/>
                  </a:lnTo>
                  <a:lnTo>
                    <a:pt x="57563" y="100847"/>
                  </a:lnTo>
                  <a:lnTo>
                    <a:pt x="57563" y="100359"/>
                  </a:lnTo>
                  <a:lnTo>
                    <a:pt x="57699" y="100150"/>
                  </a:lnTo>
                  <a:lnTo>
                    <a:pt x="57699" y="100150"/>
                  </a:lnTo>
                  <a:lnTo>
                    <a:pt x="57879" y="99872"/>
                  </a:lnTo>
                  <a:lnTo>
                    <a:pt x="58015" y="99872"/>
                  </a:lnTo>
                  <a:lnTo>
                    <a:pt x="58330" y="99872"/>
                  </a:lnTo>
                  <a:lnTo>
                    <a:pt x="58646" y="99872"/>
                  </a:lnTo>
                  <a:lnTo>
                    <a:pt x="59142" y="99872"/>
                  </a:lnTo>
                  <a:lnTo>
                    <a:pt x="59278" y="99663"/>
                  </a:lnTo>
                  <a:lnTo>
                    <a:pt x="59278" y="99663"/>
                  </a:lnTo>
                  <a:lnTo>
                    <a:pt x="59278" y="99384"/>
                  </a:lnTo>
                  <a:lnTo>
                    <a:pt x="59593" y="99175"/>
                  </a:lnTo>
                  <a:lnTo>
                    <a:pt x="59774" y="99175"/>
                  </a:lnTo>
                  <a:lnTo>
                    <a:pt x="60090" y="99175"/>
                  </a:lnTo>
                  <a:lnTo>
                    <a:pt x="60225" y="99175"/>
                  </a:lnTo>
                  <a:lnTo>
                    <a:pt x="60406" y="99175"/>
                  </a:lnTo>
                  <a:lnTo>
                    <a:pt x="60586" y="99384"/>
                  </a:lnTo>
                  <a:lnTo>
                    <a:pt x="60721" y="99663"/>
                  </a:lnTo>
                  <a:lnTo>
                    <a:pt x="60721" y="99872"/>
                  </a:lnTo>
                  <a:lnTo>
                    <a:pt x="60902" y="100359"/>
                  </a:lnTo>
                  <a:lnTo>
                    <a:pt x="60902" y="100638"/>
                  </a:lnTo>
                  <a:lnTo>
                    <a:pt x="60902" y="100638"/>
                  </a:lnTo>
                  <a:lnTo>
                    <a:pt x="60902" y="101125"/>
                  </a:lnTo>
                  <a:lnTo>
                    <a:pt x="61037" y="101334"/>
                  </a:lnTo>
                  <a:lnTo>
                    <a:pt x="61218" y="101613"/>
                  </a:lnTo>
                  <a:lnTo>
                    <a:pt x="61218" y="101613"/>
                  </a:lnTo>
                  <a:lnTo>
                    <a:pt x="61353" y="102100"/>
                  </a:lnTo>
                  <a:lnTo>
                    <a:pt x="61533" y="102588"/>
                  </a:lnTo>
                  <a:lnTo>
                    <a:pt x="61669" y="102797"/>
                  </a:lnTo>
                  <a:lnTo>
                    <a:pt x="61849" y="103284"/>
                  </a:lnTo>
                  <a:lnTo>
                    <a:pt x="61984" y="103563"/>
                  </a:lnTo>
                  <a:lnTo>
                    <a:pt x="61984" y="103842"/>
                  </a:lnTo>
                  <a:lnTo>
                    <a:pt x="61984" y="104329"/>
                  </a:lnTo>
                  <a:lnTo>
                    <a:pt x="61984" y="104817"/>
                  </a:lnTo>
                  <a:lnTo>
                    <a:pt x="61984" y="105304"/>
                  </a:lnTo>
                  <a:lnTo>
                    <a:pt x="61984" y="105792"/>
                  </a:lnTo>
                  <a:lnTo>
                    <a:pt x="61984" y="106001"/>
                  </a:lnTo>
                  <a:lnTo>
                    <a:pt x="62616" y="106279"/>
                  </a:lnTo>
                  <a:lnTo>
                    <a:pt x="63744" y="105026"/>
                  </a:lnTo>
                  <a:lnTo>
                    <a:pt x="64240" y="106488"/>
                  </a:lnTo>
                  <a:lnTo>
                    <a:pt x="64375" y="108229"/>
                  </a:lnTo>
                  <a:lnTo>
                    <a:pt x="64375" y="109692"/>
                  </a:lnTo>
                  <a:lnTo>
                    <a:pt x="64240" y="110179"/>
                  </a:lnTo>
                  <a:lnTo>
                    <a:pt x="64240" y="111433"/>
                  </a:lnTo>
                  <a:lnTo>
                    <a:pt x="64240" y="112130"/>
                  </a:lnTo>
                  <a:lnTo>
                    <a:pt x="64240" y="112617"/>
                  </a:lnTo>
                  <a:lnTo>
                    <a:pt x="64240" y="113105"/>
                  </a:lnTo>
                  <a:lnTo>
                    <a:pt x="64375" y="113383"/>
                  </a:lnTo>
                  <a:lnTo>
                    <a:pt x="64375" y="113592"/>
                  </a:lnTo>
                  <a:lnTo>
                    <a:pt x="64375" y="113592"/>
                  </a:lnTo>
                  <a:lnTo>
                    <a:pt x="64375" y="113592"/>
                  </a:lnTo>
                  <a:lnTo>
                    <a:pt x="64375" y="113592"/>
                  </a:lnTo>
                  <a:lnTo>
                    <a:pt x="64375" y="113871"/>
                  </a:lnTo>
                  <a:lnTo>
                    <a:pt x="64556" y="114080"/>
                  </a:lnTo>
                  <a:lnTo>
                    <a:pt x="64691" y="114637"/>
                  </a:lnTo>
                  <a:lnTo>
                    <a:pt x="65007" y="115124"/>
                  </a:lnTo>
                  <a:lnTo>
                    <a:pt x="65639" y="115612"/>
                  </a:lnTo>
                  <a:lnTo>
                    <a:pt x="65007" y="115124"/>
                  </a:lnTo>
                  <a:lnTo>
                    <a:pt x="65639" y="117074"/>
                  </a:lnTo>
                  <a:lnTo>
                    <a:pt x="65819" y="117074"/>
                  </a:lnTo>
                  <a:lnTo>
                    <a:pt x="65954" y="117283"/>
                  </a:lnTo>
                  <a:lnTo>
                    <a:pt x="66270" y="117771"/>
                  </a:lnTo>
                  <a:lnTo>
                    <a:pt x="66586" y="118258"/>
                  </a:lnTo>
                  <a:lnTo>
                    <a:pt x="66902" y="118746"/>
                  </a:lnTo>
                  <a:lnTo>
                    <a:pt x="67398" y="119233"/>
                  </a:lnTo>
                  <a:lnTo>
                    <a:pt x="67714" y="119512"/>
                  </a:lnTo>
                  <a:lnTo>
                    <a:pt x="67894" y="119791"/>
                  </a:lnTo>
                  <a:lnTo>
                    <a:pt x="68030" y="120000"/>
                  </a:lnTo>
                  <a:lnTo>
                    <a:pt x="68210" y="120000"/>
                  </a:lnTo>
                  <a:lnTo>
                    <a:pt x="68210" y="119791"/>
                  </a:lnTo>
                  <a:lnTo>
                    <a:pt x="68210" y="119512"/>
                  </a:lnTo>
                  <a:lnTo>
                    <a:pt x="68210" y="119233"/>
                  </a:lnTo>
                  <a:lnTo>
                    <a:pt x="68030" y="119024"/>
                  </a:lnTo>
                  <a:lnTo>
                    <a:pt x="67714" y="118258"/>
                  </a:lnTo>
                  <a:lnTo>
                    <a:pt x="67714" y="118049"/>
                  </a:lnTo>
                  <a:lnTo>
                    <a:pt x="67714" y="117562"/>
                  </a:lnTo>
                  <a:lnTo>
                    <a:pt x="67578" y="117283"/>
                  </a:lnTo>
                  <a:lnTo>
                    <a:pt x="67578" y="116796"/>
                  </a:lnTo>
                  <a:lnTo>
                    <a:pt x="67082" y="116099"/>
                  </a:lnTo>
                  <a:lnTo>
                    <a:pt x="66586" y="115124"/>
                  </a:lnTo>
                  <a:lnTo>
                    <a:pt x="65503" y="113105"/>
                  </a:lnTo>
                  <a:lnTo>
                    <a:pt x="65323" y="113105"/>
                  </a:lnTo>
                  <a:lnTo>
                    <a:pt x="65323" y="112896"/>
                  </a:lnTo>
                  <a:lnTo>
                    <a:pt x="65187" y="112617"/>
                  </a:lnTo>
                  <a:lnTo>
                    <a:pt x="65187" y="112130"/>
                  </a:lnTo>
                  <a:lnTo>
                    <a:pt x="65007" y="111433"/>
                  </a:lnTo>
                  <a:lnTo>
                    <a:pt x="65187" y="110667"/>
                  </a:lnTo>
                  <a:lnTo>
                    <a:pt x="65187" y="110458"/>
                  </a:lnTo>
                  <a:lnTo>
                    <a:pt x="65323" y="110179"/>
                  </a:lnTo>
                  <a:lnTo>
                    <a:pt x="65323" y="109483"/>
                  </a:lnTo>
                  <a:lnTo>
                    <a:pt x="65503" y="108926"/>
                  </a:lnTo>
                  <a:lnTo>
                    <a:pt x="65503" y="108438"/>
                  </a:lnTo>
                  <a:lnTo>
                    <a:pt x="65639" y="107742"/>
                  </a:lnTo>
                  <a:lnTo>
                    <a:pt x="65639" y="107463"/>
                  </a:lnTo>
                  <a:lnTo>
                    <a:pt x="65639" y="107463"/>
                  </a:lnTo>
                  <a:lnTo>
                    <a:pt x="65639" y="107254"/>
                  </a:lnTo>
                  <a:lnTo>
                    <a:pt x="65639" y="106976"/>
                  </a:lnTo>
                  <a:lnTo>
                    <a:pt x="65954" y="106976"/>
                  </a:lnTo>
                  <a:lnTo>
                    <a:pt x="65954" y="106976"/>
                  </a:lnTo>
                  <a:lnTo>
                    <a:pt x="65954" y="107463"/>
                  </a:lnTo>
                  <a:lnTo>
                    <a:pt x="65954" y="107742"/>
                  </a:lnTo>
                  <a:lnTo>
                    <a:pt x="66451" y="108926"/>
                  </a:lnTo>
                  <a:lnTo>
                    <a:pt x="66766" y="109483"/>
                  </a:lnTo>
                  <a:lnTo>
                    <a:pt x="66766" y="109204"/>
                  </a:lnTo>
                  <a:lnTo>
                    <a:pt x="66586" y="108926"/>
                  </a:lnTo>
                  <a:lnTo>
                    <a:pt x="66586" y="108438"/>
                  </a:lnTo>
                  <a:lnTo>
                    <a:pt x="66586" y="108926"/>
                  </a:lnTo>
                  <a:lnTo>
                    <a:pt x="66766" y="109204"/>
                  </a:lnTo>
                  <a:lnTo>
                    <a:pt x="66766" y="109483"/>
                  </a:lnTo>
                  <a:lnTo>
                    <a:pt x="67714" y="110946"/>
                  </a:lnTo>
                  <a:lnTo>
                    <a:pt x="68661" y="110458"/>
                  </a:lnTo>
                  <a:lnTo>
                    <a:pt x="68977" y="110458"/>
                  </a:lnTo>
                  <a:lnTo>
                    <a:pt x="69789" y="110667"/>
                  </a:lnTo>
                  <a:lnTo>
                    <a:pt x="69789" y="110458"/>
                  </a:lnTo>
                  <a:lnTo>
                    <a:pt x="69924" y="110179"/>
                  </a:lnTo>
                  <a:lnTo>
                    <a:pt x="70240" y="109692"/>
                  </a:lnTo>
                  <a:lnTo>
                    <a:pt x="70421" y="109204"/>
                  </a:lnTo>
                  <a:lnTo>
                    <a:pt x="70736" y="108926"/>
                  </a:lnTo>
                  <a:lnTo>
                    <a:pt x="70917" y="108438"/>
                  </a:lnTo>
                  <a:lnTo>
                    <a:pt x="71052" y="108229"/>
                  </a:lnTo>
                  <a:lnTo>
                    <a:pt x="71052" y="107742"/>
                  </a:lnTo>
                  <a:lnTo>
                    <a:pt x="71052" y="107463"/>
                  </a:lnTo>
                  <a:lnTo>
                    <a:pt x="71052" y="107254"/>
                  </a:lnTo>
                  <a:lnTo>
                    <a:pt x="70917" y="105792"/>
                  </a:lnTo>
                  <a:lnTo>
                    <a:pt x="70917" y="105513"/>
                  </a:lnTo>
                  <a:lnTo>
                    <a:pt x="70917" y="105304"/>
                  </a:lnTo>
                  <a:lnTo>
                    <a:pt x="70736" y="105026"/>
                  </a:lnTo>
                  <a:lnTo>
                    <a:pt x="70736" y="104538"/>
                  </a:lnTo>
                  <a:lnTo>
                    <a:pt x="70421" y="104329"/>
                  </a:lnTo>
                  <a:lnTo>
                    <a:pt x="70105" y="104051"/>
                  </a:lnTo>
                  <a:lnTo>
                    <a:pt x="69609" y="103563"/>
                  </a:lnTo>
                  <a:lnTo>
                    <a:pt x="68977" y="102100"/>
                  </a:lnTo>
                  <a:lnTo>
                    <a:pt x="68977" y="101613"/>
                  </a:lnTo>
                  <a:lnTo>
                    <a:pt x="68977" y="101613"/>
                  </a:lnTo>
                  <a:lnTo>
                    <a:pt x="69157" y="101334"/>
                  </a:lnTo>
                  <a:lnTo>
                    <a:pt x="69157" y="101125"/>
                  </a:lnTo>
                  <a:lnTo>
                    <a:pt x="69293" y="100847"/>
                  </a:lnTo>
                  <a:lnTo>
                    <a:pt x="69609" y="100638"/>
                  </a:lnTo>
                  <a:lnTo>
                    <a:pt x="69789" y="100638"/>
                  </a:lnTo>
                  <a:lnTo>
                    <a:pt x="69924" y="100359"/>
                  </a:lnTo>
                  <a:lnTo>
                    <a:pt x="70105" y="100150"/>
                  </a:lnTo>
                  <a:lnTo>
                    <a:pt x="70105" y="100150"/>
                  </a:lnTo>
                  <a:lnTo>
                    <a:pt x="70105" y="100150"/>
                  </a:lnTo>
                  <a:lnTo>
                    <a:pt x="70240" y="99872"/>
                  </a:lnTo>
                  <a:lnTo>
                    <a:pt x="70421" y="99872"/>
                  </a:lnTo>
                  <a:lnTo>
                    <a:pt x="70556" y="99663"/>
                  </a:lnTo>
                  <a:lnTo>
                    <a:pt x="70736" y="99872"/>
                  </a:lnTo>
                  <a:lnTo>
                    <a:pt x="70917" y="99872"/>
                  </a:lnTo>
                  <a:lnTo>
                    <a:pt x="71052" y="100150"/>
                  </a:lnTo>
                  <a:lnTo>
                    <a:pt x="71368" y="100150"/>
                  </a:lnTo>
                  <a:lnTo>
                    <a:pt x="71368" y="100359"/>
                  </a:lnTo>
                  <a:lnTo>
                    <a:pt x="71368" y="100847"/>
                  </a:lnTo>
                  <a:lnTo>
                    <a:pt x="71368" y="101125"/>
                  </a:lnTo>
                  <a:lnTo>
                    <a:pt x="71233" y="101613"/>
                  </a:lnTo>
                  <a:lnTo>
                    <a:pt x="71052" y="101822"/>
                  </a:lnTo>
                  <a:lnTo>
                    <a:pt x="70917" y="102100"/>
                  </a:lnTo>
                  <a:lnTo>
                    <a:pt x="71052" y="102309"/>
                  </a:lnTo>
                  <a:lnTo>
                    <a:pt x="71052" y="102588"/>
                  </a:lnTo>
                  <a:lnTo>
                    <a:pt x="71233" y="102797"/>
                  </a:lnTo>
                  <a:lnTo>
                    <a:pt x="71233" y="102797"/>
                  </a:lnTo>
                  <a:lnTo>
                    <a:pt x="71864" y="102588"/>
                  </a:lnTo>
                  <a:lnTo>
                    <a:pt x="71864" y="102588"/>
                  </a:lnTo>
                  <a:lnTo>
                    <a:pt x="72000" y="102309"/>
                  </a:lnTo>
                  <a:lnTo>
                    <a:pt x="72000" y="101822"/>
                  </a:lnTo>
                  <a:lnTo>
                    <a:pt x="72000" y="101334"/>
                  </a:lnTo>
                  <a:lnTo>
                    <a:pt x="71864" y="100638"/>
                  </a:lnTo>
                  <a:lnTo>
                    <a:pt x="71864" y="100359"/>
                  </a:lnTo>
                  <a:lnTo>
                    <a:pt x="72000" y="100150"/>
                  </a:lnTo>
                  <a:lnTo>
                    <a:pt x="72180" y="99872"/>
                  </a:lnTo>
                  <a:lnTo>
                    <a:pt x="72315" y="99872"/>
                  </a:lnTo>
                  <a:lnTo>
                    <a:pt x="72496" y="99872"/>
                  </a:lnTo>
                  <a:lnTo>
                    <a:pt x="72496" y="99872"/>
                  </a:lnTo>
                  <a:lnTo>
                    <a:pt x="72947" y="99663"/>
                  </a:lnTo>
                  <a:lnTo>
                    <a:pt x="73443" y="98897"/>
                  </a:lnTo>
                  <a:lnTo>
                    <a:pt x="73759" y="98897"/>
                  </a:lnTo>
                  <a:lnTo>
                    <a:pt x="74210" y="98897"/>
                  </a:lnTo>
                  <a:lnTo>
                    <a:pt x="74571" y="98897"/>
                  </a:lnTo>
                  <a:lnTo>
                    <a:pt x="75022" y="98897"/>
                  </a:lnTo>
                  <a:lnTo>
                    <a:pt x="75203" y="98897"/>
                  </a:lnTo>
                  <a:lnTo>
                    <a:pt x="75338" y="98897"/>
                  </a:lnTo>
                  <a:lnTo>
                    <a:pt x="75518" y="98131"/>
                  </a:lnTo>
                  <a:lnTo>
                    <a:pt x="76285" y="97434"/>
                  </a:lnTo>
                  <a:lnTo>
                    <a:pt x="77233" y="95972"/>
                  </a:lnTo>
                  <a:lnTo>
                    <a:pt x="77729" y="94230"/>
                  </a:lnTo>
                  <a:lnTo>
                    <a:pt x="78360" y="92768"/>
                  </a:lnTo>
                  <a:lnTo>
                    <a:pt x="78360" y="92768"/>
                  </a:lnTo>
                  <a:lnTo>
                    <a:pt x="78541" y="92489"/>
                  </a:lnTo>
                  <a:lnTo>
                    <a:pt x="78676" y="92002"/>
                  </a:lnTo>
                  <a:lnTo>
                    <a:pt x="78676" y="91514"/>
                  </a:lnTo>
                  <a:lnTo>
                    <a:pt x="78857" y="91027"/>
                  </a:lnTo>
                  <a:lnTo>
                    <a:pt x="78857" y="90818"/>
                  </a:lnTo>
                  <a:lnTo>
                    <a:pt x="78857" y="90052"/>
                  </a:lnTo>
                  <a:lnTo>
                    <a:pt x="78676" y="89843"/>
                  </a:lnTo>
                  <a:lnTo>
                    <a:pt x="78541" y="89355"/>
                  </a:lnTo>
                  <a:lnTo>
                    <a:pt x="78541" y="89355"/>
                  </a:lnTo>
                  <a:lnTo>
                    <a:pt x="78225" y="87336"/>
                  </a:lnTo>
                  <a:lnTo>
                    <a:pt x="78045" y="87336"/>
                  </a:lnTo>
                  <a:lnTo>
                    <a:pt x="78045" y="86848"/>
                  </a:lnTo>
                  <a:lnTo>
                    <a:pt x="77909" y="86360"/>
                  </a:lnTo>
                  <a:lnTo>
                    <a:pt x="77548" y="85873"/>
                  </a:lnTo>
                  <a:lnTo>
                    <a:pt x="77233" y="85177"/>
                  </a:lnTo>
                  <a:lnTo>
                    <a:pt x="77233" y="84898"/>
                  </a:lnTo>
                  <a:lnTo>
                    <a:pt x="77233" y="84410"/>
                  </a:lnTo>
                  <a:lnTo>
                    <a:pt x="77413" y="84201"/>
                  </a:lnTo>
                  <a:lnTo>
                    <a:pt x="77548" y="83923"/>
                  </a:lnTo>
                  <a:lnTo>
                    <a:pt x="77548" y="83923"/>
                  </a:lnTo>
                  <a:lnTo>
                    <a:pt x="77729" y="83923"/>
                  </a:lnTo>
                  <a:lnTo>
                    <a:pt x="77729" y="83714"/>
                  </a:lnTo>
                  <a:lnTo>
                    <a:pt x="78045" y="83435"/>
                  </a:lnTo>
                  <a:lnTo>
                    <a:pt x="78360" y="83226"/>
                  </a:lnTo>
                  <a:lnTo>
                    <a:pt x="78676" y="82948"/>
                  </a:lnTo>
                  <a:lnTo>
                    <a:pt x="78992" y="82948"/>
                  </a:lnTo>
                  <a:lnTo>
                    <a:pt x="79172" y="82739"/>
                  </a:lnTo>
                  <a:lnTo>
                    <a:pt x="79308" y="82739"/>
                  </a:lnTo>
                  <a:lnTo>
                    <a:pt x="79172" y="82182"/>
                  </a:lnTo>
                  <a:lnTo>
                    <a:pt x="78992" y="82182"/>
                  </a:lnTo>
                  <a:lnTo>
                    <a:pt x="78857" y="81973"/>
                  </a:lnTo>
                  <a:lnTo>
                    <a:pt x="78541" y="81973"/>
                  </a:lnTo>
                  <a:lnTo>
                    <a:pt x="78225" y="81973"/>
                  </a:lnTo>
                  <a:lnTo>
                    <a:pt x="77909" y="81973"/>
                  </a:lnTo>
                  <a:lnTo>
                    <a:pt x="77548" y="82182"/>
                  </a:lnTo>
                  <a:lnTo>
                    <a:pt x="77413" y="82182"/>
                  </a:lnTo>
                  <a:lnTo>
                    <a:pt x="77233" y="82182"/>
                  </a:lnTo>
                  <a:lnTo>
                    <a:pt x="77097" y="82182"/>
                  </a:lnTo>
                  <a:lnTo>
                    <a:pt x="77097" y="82182"/>
                  </a:lnTo>
                  <a:lnTo>
                    <a:pt x="76917" y="81973"/>
                  </a:lnTo>
                  <a:lnTo>
                    <a:pt x="76601" y="81694"/>
                  </a:lnTo>
                  <a:lnTo>
                    <a:pt x="76285" y="81485"/>
                  </a:lnTo>
                  <a:lnTo>
                    <a:pt x="75969" y="80998"/>
                  </a:lnTo>
                  <a:lnTo>
                    <a:pt x="75834" y="80719"/>
                  </a:lnTo>
                  <a:lnTo>
                    <a:pt x="75834" y="80510"/>
                  </a:lnTo>
                  <a:lnTo>
                    <a:pt x="75834" y="80232"/>
                  </a:lnTo>
                  <a:lnTo>
                    <a:pt x="75969" y="80023"/>
                  </a:lnTo>
                  <a:lnTo>
                    <a:pt x="75969" y="80023"/>
                  </a:lnTo>
                  <a:lnTo>
                    <a:pt x="75969" y="80023"/>
                  </a:lnTo>
                  <a:lnTo>
                    <a:pt x="76150" y="80023"/>
                  </a:lnTo>
                  <a:lnTo>
                    <a:pt x="76466" y="80232"/>
                  </a:lnTo>
                  <a:lnTo>
                    <a:pt x="76917" y="80232"/>
                  </a:lnTo>
                  <a:lnTo>
                    <a:pt x="77233" y="80023"/>
                  </a:lnTo>
                  <a:lnTo>
                    <a:pt x="77548" y="79535"/>
                  </a:lnTo>
                  <a:lnTo>
                    <a:pt x="77909" y="79257"/>
                  </a:lnTo>
                  <a:lnTo>
                    <a:pt x="78045" y="79048"/>
                  </a:lnTo>
                  <a:lnTo>
                    <a:pt x="78360" y="79048"/>
                  </a:lnTo>
                  <a:lnTo>
                    <a:pt x="78541" y="79257"/>
                  </a:lnTo>
                  <a:lnTo>
                    <a:pt x="78541" y="79535"/>
                  </a:lnTo>
                  <a:lnTo>
                    <a:pt x="78360" y="79744"/>
                  </a:lnTo>
                  <a:lnTo>
                    <a:pt x="78225" y="80232"/>
                  </a:lnTo>
                  <a:lnTo>
                    <a:pt x="78045" y="80510"/>
                  </a:lnTo>
                  <a:lnTo>
                    <a:pt x="78225" y="80719"/>
                  </a:lnTo>
                  <a:lnTo>
                    <a:pt x="78360" y="80719"/>
                  </a:lnTo>
                  <a:lnTo>
                    <a:pt x="78360" y="80719"/>
                  </a:lnTo>
                  <a:lnTo>
                    <a:pt x="78541" y="80719"/>
                  </a:lnTo>
                  <a:lnTo>
                    <a:pt x="78676" y="80719"/>
                  </a:lnTo>
                  <a:lnTo>
                    <a:pt x="78992" y="80232"/>
                  </a:lnTo>
                  <a:lnTo>
                    <a:pt x="79308" y="80023"/>
                  </a:lnTo>
                  <a:lnTo>
                    <a:pt x="79488" y="80023"/>
                  </a:lnTo>
                  <a:lnTo>
                    <a:pt x="79488" y="79744"/>
                  </a:lnTo>
                  <a:lnTo>
                    <a:pt x="79488" y="79744"/>
                  </a:lnTo>
                  <a:lnTo>
                    <a:pt x="79939" y="79535"/>
                  </a:lnTo>
                  <a:lnTo>
                    <a:pt x="80436" y="80232"/>
                  </a:lnTo>
                  <a:lnTo>
                    <a:pt x="80120" y="81207"/>
                  </a:lnTo>
                  <a:lnTo>
                    <a:pt x="80255" y="81207"/>
                  </a:lnTo>
                  <a:lnTo>
                    <a:pt x="80436" y="81485"/>
                  </a:lnTo>
                  <a:lnTo>
                    <a:pt x="80571" y="81694"/>
                  </a:lnTo>
                  <a:lnTo>
                    <a:pt x="80887" y="81973"/>
                  </a:lnTo>
                  <a:lnTo>
                    <a:pt x="81067" y="82182"/>
                  </a:lnTo>
                  <a:lnTo>
                    <a:pt x="81383" y="82182"/>
                  </a:lnTo>
                  <a:lnTo>
                    <a:pt x="81383" y="82460"/>
                  </a:lnTo>
                  <a:lnTo>
                    <a:pt x="81383" y="82739"/>
                  </a:lnTo>
                  <a:lnTo>
                    <a:pt x="81383" y="82739"/>
                  </a:lnTo>
                  <a:lnTo>
                    <a:pt x="81383" y="82948"/>
                  </a:lnTo>
                  <a:lnTo>
                    <a:pt x="81383" y="83226"/>
                  </a:lnTo>
                  <a:lnTo>
                    <a:pt x="81383" y="83714"/>
                  </a:lnTo>
                  <a:lnTo>
                    <a:pt x="81383" y="84410"/>
                  </a:lnTo>
                  <a:lnTo>
                    <a:pt x="81383" y="84898"/>
                  </a:lnTo>
                  <a:lnTo>
                    <a:pt x="81563" y="85177"/>
                  </a:lnTo>
                  <a:lnTo>
                    <a:pt x="81699" y="85385"/>
                  </a:lnTo>
                  <a:lnTo>
                    <a:pt x="82015" y="85385"/>
                  </a:lnTo>
                  <a:lnTo>
                    <a:pt x="82330" y="85664"/>
                  </a:lnTo>
                  <a:lnTo>
                    <a:pt x="82511" y="85385"/>
                  </a:lnTo>
                  <a:lnTo>
                    <a:pt x="82646" y="85177"/>
                  </a:lnTo>
                  <a:lnTo>
                    <a:pt x="82827" y="84898"/>
                  </a:lnTo>
                  <a:lnTo>
                    <a:pt x="82962" y="84689"/>
                  </a:lnTo>
                  <a:lnTo>
                    <a:pt x="82962" y="84689"/>
                  </a:lnTo>
                  <a:lnTo>
                    <a:pt x="83142" y="82948"/>
                  </a:lnTo>
                  <a:lnTo>
                    <a:pt x="83142" y="82182"/>
                  </a:lnTo>
                  <a:lnTo>
                    <a:pt x="82962" y="81485"/>
                  </a:lnTo>
                  <a:lnTo>
                    <a:pt x="82827" y="81207"/>
                  </a:lnTo>
                  <a:lnTo>
                    <a:pt x="82511" y="80998"/>
                  </a:lnTo>
                  <a:lnTo>
                    <a:pt x="82511" y="80719"/>
                  </a:lnTo>
                  <a:lnTo>
                    <a:pt x="82330" y="80719"/>
                  </a:lnTo>
                  <a:lnTo>
                    <a:pt x="82015" y="80232"/>
                  </a:lnTo>
                  <a:lnTo>
                    <a:pt x="82015" y="79744"/>
                  </a:lnTo>
                  <a:lnTo>
                    <a:pt x="81879" y="79535"/>
                  </a:lnTo>
                  <a:lnTo>
                    <a:pt x="82015" y="79257"/>
                  </a:lnTo>
                  <a:lnTo>
                    <a:pt x="82015" y="79257"/>
                  </a:lnTo>
                  <a:lnTo>
                    <a:pt x="82195" y="79257"/>
                  </a:lnTo>
                  <a:lnTo>
                    <a:pt x="82195" y="79048"/>
                  </a:lnTo>
                  <a:lnTo>
                    <a:pt x="82330" y="79048"/>
                  </a:lnTo>
                  <a:lnTo>
                    <a:pt x="82646" y="78560"/>
                  </a:lnTo>
                  <a:lnTo>
                    <a:pt x="82962" y="77794"/>
                  </a:lnTo>
                  <a:lnTo>
                    <a:pt x="83278" y="77307"/>
                  </a:lnTo>
                  <a:lnTo>
                    <a:pt x="83593" y="76819"/>
                  </a:lnTo>
                  <a:lnTo>
                    <a:pt x="83774" y="76331"/>
                  </a:lnTo>
                  <a:lnTo>
                    <a:pt x="83909" y="76053"/>
                  </a:lnTo>
                  <a:lnTo>
                    <a:pt x="84090" y="76053"/>
                  </a:lnTo>
                  <a:lnTo>
                    <a:pt x="84225" y="75565"/>
                  </a:lnTo>
                  <a:lnTo>
                    <a:pt x="84406" y="74869"/>
                  </a:lnTo>
                  <a:lnTo>
                    <a:pt x="84541" y="74381"/>
                  </a:lnTo>
                  <a:lnTo>
                    <a:pt x="84721" y="73894"/>
                  </a:lnTo>
                  <a:lnTo>
                    <a:pt x="84902" y="73615"/>
                  </a:lnTo>
                  <a:lnTo>
                    <a:pt x="84902" y="73615"/>
                  </a:lnTo>
                  <a:lnTo>
                    <a:pt x="84902" y="73128"/>
                  </a:lnTo>
                  <a:lnTo>
                    <a:pt x="85037" y="72640"/>
                  </a:lnTo>
                  <a:lnTo>
                    <a:pt x="85353" y="71944"/>
                  </a:lnTo>
                  <a:lnTo>
                    <a:pt x="85849" y="71178"/>
                  </a:lnTo>
                  <a:lnTo>
                    <a:pt x="86300" y="70412"/>
                  </a:lnTo>
                  <a:lnTo>
                    <a:pt x="86481" y="69715"/>
                  </a:lnTo>
                  <a:lnTo>
                    <a:pt x="86796" y="68949"/>
                  </a:lnTo>
                  <a:lnTo>
                    <a:pt x="86616" y="69715"/>
                  </a:lnTo>
                  <a:lnTo>
                    <a:pt x="86300" y="70412"/>
                  </a:lnTo>
                  <a:lnTo>
                    <a:pt x="85849" y="71178"/>
                  </a:lnTo>
                  <a:lnTo>
                    <a:pt x="85037" y="72640"/>
                  </a:lnTo>
                  <a:lnTo>
                    <a:pt x="84902" y="73406"/>
                  </a:lnTo>
                  <a:lnTo>
                    <a:pt x="85037" y="73128"/>
                  </a:lnTo>
                  <a:lnTo>
                    <a:pt x="85037" y="73128"/>
                  </a:lnTo>
                  <a:lnTo>
                    <a:pt x="85037" y="73128"/>
                  </a:lnTo>
                  <a:lnTo>
                    <a:pt x="84902" y="73406"/>
                  </a:lnTo>
                  <a:lnTo>
                    <a:pt x="84902" y="73894"/>
                  </a:lnTo>
                  <a:lnTo>
                    <a:pt x="84902" y="74103"/>
                  </a:lnTo>
                  <a:lnTo>
                    <a:pt x="84721" y="74381"/>
                  </a:lnTo>
                  <a:lnTo>
                    <a:pt x="84721" y="74381"/>
                  </a:lnTo>
                  <a:lnTo>
                    <a:pt x="84902" y="74869"/>
                  </a:lnTo>
                  <a:lnTo>
                    <a:pt x="85037" y="75356"/>
                  </a:lnTo>
                  <a:lnTo>
                    <a:pt x="85353" y="75565"/>
                  </a:lnTo>
                  <a:lnTo>
                    <a:pt x="85533" y="75844"/>
                  </a:lnTo>
                  <a:lnTo>
                    <a:pt x="85669" y="75844"/>
                  </a:lnTo>
                  <a:lnTo>
                    <a:pt x="85669" y="76053"/>
                  </a:lnTo>
                  <a:lnTo>
                    <a:pt x="86300" y="75078"/>
                  </a:lnTo>
                  <a:lnTo>
                    <a:pt x="87112" y="73894"/>
                  </a:lnTo>
                  <a:lnTo>
                    <a:pt x="87744" y="72153"/>
                  </a:lnTo>
                  <a:lnTo>
                    <a:pt x="88556" y="70412"/>
                  </a:lnTo>
                  <a:lnTo>
                    <a:pt x="89007" y="68949"/>
                  </a:lnTo>
                  <a:lnTo>
                    <a:pt x="89503" y="67765"/>
                  </a:lnTo>
                  <a:lnTo>
                    <a:pt x="89639" y="67278"/>
                  </a:lnTo>
                  <a:lnTo>
                    <a:pt x="89639" y="66511"/>
                  </a:lnTo>
                  <a:lnTo>
                    <a:pt x="89819" y="65745"/>
                  </a:lnTo>
                  <a:lnTo>
                    <a:pt x="89954" y="65049"/>
                  </a:lnTo>
                  <a:lnTo>
                    <a:pt x="90135" y="64561"/>
                  </a:lnTo>
                  <a:lnTo>
                    <a:pt x="90270" y="64283"/>
                  </a:lnTo>
                  <a:lnTo>
                    <a:pt x="90270" y="64074"/>
                  </a:lnTo>
                  <a:lnTo>
                    <a:pt x="90451" y="62124"/>
                  </a:lnTo>
                  <a:lnTo>
                    <a:pt x="90451" y="62124"/>
                  </a:lnTo>
                  <a:lnTo>
                    <a:pt x="90586" y="61636"/>
                  </a:lnTo>
                  <a:lnTo>
                    <a:pt x="90586" y="61149"/>
                  </a:lnTo>
                  <a:lnTo>
                    <a:pt x="90586" y="60383"/>
                  </a:lnTo>
                  <a:lnTo>
                    <a:pt x="90451" y="59895"/>
                  </a:lnTo>
                  <a:lnTo>
                    <a:pt x="90270" y="59408"/>
                  </a:lnTo>
                  <a:lnTo>
                    <a:pt x="89954" y="59129"/>
                  </a:lnTo>
                  <a:lnTo>
                    <a:pt x="89639" y="58920"/>
                  </a:lnTo>
                  <a:lnTo>
                    <a:pt x="89323" y="59129"/>
                  </a:lnTo>
                  <a:lnTo>
                    <a:pt x="89187" y="59408"/>
                  </a:lnTo>
                  <a:lnTo>
                    <a:pt x="88691" y="59408"/>
                  </a:lnTo>
                  <a:lnTo>
                    <a:pt x="88375" y="59408"/>
                  </a:lnTo>
                  <a:lnTo>
                    <a:pt x="88240" y="59129"/>
                  </a:lnTo>
                  <a:lnTo>
                    <a:pt x="87879" y="58920"/>
                  </a:lnTo>
                  <a:lnTo>
                    <a:pt x="87879" y="58641"/>
                  </a:lnTo>
                  <a:lnTo>
                    <a:pt x="87744" y="58641"/>
                  </a:lnTo>
                  <a:lnTo>
                    <a:pt x="87248" y="58432"/>
                  </a:lnTo>
                  <a:lnTo>
                    <a:pt x="88375" y="56482"/>
                  </a:lnTo>
                  <a:lnTo>
                    <a:pt x="88556" y="55995"/>
                  </a:lnTo>
                  <a:lnTo>
                    <a:pt x="89503" y="54254"/>
                  </a:lnTo>
                  <a:lnTo>
                    <a:pt x="91894" y="50284"/>
                  </a:lnTo>
                  <a:lnTo>
                    <a:pt x="92210" y="50562"/>
                  </a:lnTo>
                  <a:lnTo>
                    <a:pt x="92842" y="50562"/>
                  </a:lnTo>
                  <a:lnTo>
                    <a:pt x="93789" y="51050"/>
                  </a:lnTo>
                  <a:lnTo>
                    <a:pt x="94556" y="51050"/>
                  </a:lnTo>
                  <a:lnTo>
                    <a:pt x="95052" y="51329"/>
                  </a:lnTo>
                  <a:lnTo>
                    <a:pt x="95233" y="51050"/>
                  </a:lnTo>
                  <a:lnTo>
                    <a:pt x="95233" y="51050"/>
                  </a:lnTo>
                  <a:lnTo>
                    <a:pt x="95233" y="50562"/>
                  </a:lnTo>
                  <a:lnTo>
                    <a:pt x="95233" y="50562"/>
                  </a:lnTo>
                  <a:lnTo>
                    <a:pt x="95233" y="50284"/>
                  </a:lnTo>
                  <a:lnTo>
                    <a:pt x="95684" y="49796"/>
                  </a:lnTo>
                  <a:lnTo>
                    <a:pt x="96180" y="50075"/>
                  </a:lnTo>
                  <a:lnTo>
                    <a:pt x="96631" y="50075"/>
                  </a:lnTo>
                  <a:lnTo>
                    <a:pt x="96947" y="51329"/>
                  </a:lnTo>
                  <a:lnTo>
                    <a:pt x="99203" y="50284"/>
                  </a:lnTo>
                  <a:lnTo>
                    <a:pt x="99022" y="49587"/>
                  </a:lnTo>
                  <a:lnTo>
                    <a:pt x="100917" y="47150"/>
                  </a:lnTo>
                  <a:lnTo>
                    <a:pt x="101097" y="47150"/>
                  </a:lnTo>
                  <a:lnTo>
                    <a:pt x="101233" y="46871"/>
                  </a:lnTo>
                  <a:lnTo>
                    <a:pt x="101413" y="46384"/>
                  </a:lnTo>
                  <a:lnTo>
                    <a:pt x="101729" y="46175"/>
                  </a:lnTo>
                  <a:lnTo>
                    <a:pt x="102045" y="45896"/>
                  </a:lnTo>
                  <a:lnTo>
                    <a:pt x="102225" y="45896"/>
                  </a:lnTo>
                  <a:lnTo>
                    <a:pt x="102360" y="45896"/>
                  </a:lnTo>
                  <a:lnTo>
                    <a:pt x="102360" y="46384"/>
                  </a:lnTo>
                  <a:lnTo>
                    <a:pt x="102360" y="46662"/>
                  </a:lnTo>
                  <a:lnTo>
                    <a:pt x="102045" y="47359"/>
                  </a:lnTo>
                  <a:lnTo>
                    <a:pt x="102045" y="47637"/>
                  </a:lnTo>
                  <a:lnTo>
                    <a:pt x="102045" y="47846"/>
                  </a:lnTo>
                  <a:lnTo>
                    <a:pt x="102045" y="48125"/>
                  </a:lnTo>
                  <a:lnTo>
                    <a:pt x="102225" y="48125"/>
                  </a:lnTo>
                  <a:lnTo>
                    <a:pt x="102360" y="48125"/>
                  </a:lnTo>
                  <a:lnTo>
                    <a:pt x="102541" y="47846"/>
                  </a:lnTo>
                  <a:lnTo>
                    <a:pt x="102857" y="47637"/>
                  </a:lnTo>
                  <a:lnTo>
                    <a:pt x="102992" y="47359"/>
                  </a:lnTo>
                  <a:lnTo>
                    <a:pt x="103172" y="46871"/>
                  </a:lnTo>
                  <a:lnTo>
                    <a:pt x="103488" y="46384"/>
                  </a:lnTo>
                  <a:lnTo>
                    <a:pt x="103624" y="45896"/>
                  </a:lnTo>
                  <a:lnTo>
                    <a:pt x="103804" y="45409"/>
                  </a:lnTo>
                  <a:lnTo>
                    <a:pt x="103939" y="45200"/>
                  </a:lnTo>
                  <a:lnTo>
                    <a:pt x="104120" y="45200"/>
                  </a:lnTo>
                  <a:lnTo>
                    <a:pt x="103804" y="45687"/>
                  </a:lnTo>
                  <a:lnTo>
                    <a:pt x="103804" y="46384"/>
                  </a:lnTo>
                  <a:lnTo>
                    <a:pt x="103804" y="46871"/>
                  </a:lnTo>
                  <a:lnTo>
                    <a:pt x="103804" y="47359"/>
                  </a:lnTo>
                  <a:lnTo>
                    <a:pt x="103939" y="47846"/>
                  </a:lnTo>
                  <a:lnTo>
                    <a:pt x="103939" y="47846"/>
                  </a:lnTo>
                  <a:lnTo>
                    <a:pt x="102360" y="49587"/>
                  </a:lnTo>
                  <a:lnTo>
                    <a:pt x="101864" y="51816"/>
                  </a:lnTo>
                  <a:lnTo>
                    <a:pt x="99969" y="53975"/>
                  </a:lnTo>
                  <a:lnTo>
                    <a:pt x="99338" y="56970"/>
                  </a:lnTo>
                  <a:lnTo>
                    <a:pt x="99338" y="57179"/>
                  </a:lnTo>
                  <a:lnTo>
                    <a:pt x="99203" y="57457"/>
                  </a:lnTo>
                  <a:lnTo>
                    <a:pt x="99203" y="57945"/>
                  </a:lnTo>
                  <a:lnTo>
                    <a:pt x="99203" y="58432"/>
                  </a:lnTo>
                  <a:lnTo>
                    <a:pt x="99203" y="59129"/>
                  </a:lnTo>
                  <a:lnTo>
                    <a:pt x="99518" y="60591"/>
                  </a:lnTo>
                  <a:lnTo>
                    <a:pt x="99834" y="62124"/>
                  </a:lnTo>
                  <a:lnTo>
                    <a:pt x="100150" y="63586"/>
                  </a:lnTo>
                  <a:lnTo>
                    <a:pt x="100285" y="64283"/>
                  </a:lnTo>
                  <a:lnTo>
                    <a:pt x="101097" y="62333"/>
                  </a:lnTo>
                  <a:lnTo>
                    <a:pt x="102541" y="58920"/>
                  </a:lnTo>
                  <a:lnTo>
                    <a:pt x="103308" y="58641"/>
                  </a:lnTo>
                  <a:lnTo>
                    <a:pt x="103308" y="58432"/>
                  </a:lnTo>
                  <a:lnTo>
                    <a:pt x="103172" y="57945"/>
                  </a:lnTo>
                  <a:lnTo>
                    <a:pt x="103308" y="57179"/>
                  </a:lnTo>
                  <a:lnTo>
                    <a:pt x="103308" y="56482"/>
                  </a:lnTo>
                  <a:lnTo>
                    <a:pt x="103488" y="55716"/>
                  </a:lnTo>
                  <a:lnTo>
                    <a:pt x="103804" y="54950"/>
                  </a:lnTo>
                  <a:lnTo>
                    <a:pt x="103804" y="54463"/>
                  </a:lnTo>
                  <a:lnTo>
                    <a:pt x="103804" y="53975"/>
                  </a:lnTo>
                  <a:lnTo>
                    <a:pt x="103804" y="53766"/>
                  </a:lnTo>
                  <a:lnTo>
                    <a:pt x="103804" y="53488"/>
                  </a:lnTo>
                  <a:lnTo>
                    <a:pt x="103624" y="53488"/>
                  </a:lnTo>
                  <a:lnTo>
                    <a:pt x="103624" y="53279"/>
                  </a:lnTo>
                  <a:lnTo>
                    <a:pt x="103488" y="53000"/>
                  </a:lnTo>
                  <a:lnTo>
                    <a:pt x="103488" y="52513"/>
                  </a:lnTo>
                  <a:lnTo>
                    <a:pt x="103488" y="52304"/>
                  </a:lnTo>
                  <a:lnTo>
                    <a:pt x="103624" y="51816"/>
                  </a:lnTo>
                  <a:lnTo>
                    <a:pt x="103939" y="51816"/>
                  </a:lnTo>
                  <a:lnTo>
                    <a:pt x="104255" y="51538"/>
                  </a:lnTo>
                  <a:lnTo>
                    <a:pt x="104751" y="51329"/>
                  </a:lnTo>
                  <a:lnTo>
                    <a:pt x="104887" y="51329"/>
                  </a:lnTo>
                  <a:lnTo>
                    <a:pt x="105067" y="51050"/>
                  </a:lnTo>
                  <a:lnTo>
                    <a:pt x="105067" y="50562"/>
                  </a:lnTo>
                  <a:lnTo>
                    <a:pt x="105067" y="50284"/>
                  </a:lnTo>
                  <a:lnTo>
                    <a:pt x="105067" y="49796"/>
                  </a:lnTo>
                  <a:lnTo>
                    <a:pt x="105203" y="49587"/>
                  </a:lnTo>
                  <a:lnTo>
                    <a:pt x="105383" y="49587"/>
                  </a:lnTo>
                  <a:lnTo>
                    <a:pt x="105563" y="49587"/>
                  </a:lnTo>
                  <a:lnTo>
                    <a:pt x="105879" y="49587"/>
                  </a:lnTo>
                  <a:lnTo>
                    <a:pt x="106015" y="49587"/>
                  </a:lnTo>
                  <a:lnTo>
                    <a:pt x="106195" y="49309"/>
                  </a:lnTo>
                  <a:lnTo>
                    <a:pt x="106511" y="49100"/>
                  </a:lnTo>
                  <a:lnTo>
                    <a:pt x="106962" y="48334"/>
                  </a:lnTo>
                  <a:lnTo>
                    <a:pt x="107278" y="48125"/>
                  </a:lnTo>
                  <a:lnTo>
                    <a:pt x="107458" y="48125"/>
                  </a:lnTo>
                  <a:lnTo>
                    <a:pt x="107774" y="48125"/>
                  </a:lnTo>
                  <a:lnTo>
                    <a:pt x="107909" y="48334"/>
                  </a:lnTo>
                  <a:lnTo>
                    <a:pt x="108090" y="48612"/>
                  </a:lnTo>
                  <a:lnTo>
                    <a:pt x="108225" y="48612"/>
                  </a:lnTo>
                  <a:lnTo>
                    <a:pt x="108225" y="48821"/>
                  </a:lnTo>
                  <a:lnTo>
                    <a:pt x="109218" y="48125"/>
                  </a:lnTo>
                  <a:lnTo>
                    <a:pt x="109533" y="47150"/>
                  </a:lnTo>
                  <a:lnTo>
                    <a:pt x="110165" y="46175"/>
                  </a:lnTo>
                  <a:lnTo>
                    <a:pt x="111112" y="45687"/>
                  </a:lnTo>
                  <a:lnTo>
                    <a:pt x="111248" y="44643"/>
                  </a:lnTo>
                  <a:lnTo>
                    <a:pt x="112060" y="44643"/>
                  </a:lnTo>
                  <a:lnTo>
                    <a:pt x="112060" y="44643"/>
                  </a:lnTo>
                  <a:lnTo>
                    <a:pt x="112375" y="44643"/>
                  </a:lnTo>
                  <a:lnTo>
                    <a:pt x="112691" y="44921"/>
                  </a:lnTo>
                  <a:lnTo>
                    <a:pt x="112872" y="44921"/>
                  </a:lnTo>
                  <a:lnTo>
                    <a:pt x="113007" y="44921"/>
                  </a:lnTo>
                  <a:lnTo>
                    <a:pt x="113323" y="44643"/>
                  </a:lnTo>
                  <a:lnTo>
                    <a:pt x="113503" y="44434"/>
                  </a:lnTo>
                  <a:lnTo>
                    <a:pt x="113819" y="44155"/>
                  </a:lnTo>
                  <a:lnTo>
                    <a:pt x="113954" y="43946"/>
                  </a:lnTo>
                  <a:lnTo>
                    <a:pt x="113954" y="43668"/>
                  </a:lnTo>
                  <a:lnTo>
                    <a:pt x="113954" y="43668"/>
                  </a:lnTo>
                  <a:lnTo>
                    <a:pt x="113819" y="43180"/>
                  </a:lnTo>
                  <a:lnTo>
                    <a:pt x="113503" y="42971"/>
                  </a:lnTo>
                  <a:lnTo>
                    <a:pt x="113323" y="42484"/>
                  </a:lnTo>
                  <a:lnTo>
                    <a:pt x="113007" y="41996"/>
                  </a:lnTo>
                  <a:lnTo>
                    <a:pt x="112872" y="41508"/>
                  </a:lnTo>
                  <a:lnTo>
                    <a:pt x="112556" y="41230"/>
                  </a:lnTo>
                  <a:lnTo>
                    <a:pt x="112375" y="41021"/>
                  </a:lnTo>
                  <a:lnTo>
                    <a:pt x="112375" y="40742"/>
                  </a:lnTo>
                  <a:lnTo>
                    <a:pt x="112375" y="40533"/>
                  </a:lnTo>
                  <a:lnTo>
                    <a:pt x="112375" y="40255"/>
                  </a:lnTo>
                  <a:lnTo>
                    <a:pt x="112375" y="40046"/>
                  </a:lnTo>
                  <a:lnTo>
                    <a:pt x="112556" y="40046"/>
                  </a:lnTo>
                  <a:lnTo>
                    <a:pt x="112872" y="40046"/>
                  </a:lnTo>
                  <a:lnTo>
                    <a:pt x="113007" y="40046"/>
                  </a:lnTo>
                  <a:lnTo>
                    <a:pt x="113323" y="39767"/>
                  </a:lnTo>
                  <a:lnTo>
                    <a:pt x="113323" y="39767"/>
                  </a:lnTo>
                  <a:lnTo>
                    <a:pt x="113503" y="39489"/>
                  </a:lnTo>
                  <a:lnTo>
                    <a:pt x="114451" y="38026"/>
                  </a:lnTo>
                  <a:lnTo>
                    <a:pt x="114270" y="36842"/>
                  </a:lnTo>
                  <a:lnTo>
                    <a:pt x="114766" y="36355"/>
                  </a:lnTo>
                  <a:lnTo>
                    <a:pt x="115218" y="37539"/>
                  </a:lnTo>
                  <a:lnTo>
                    <a:pt x="116210" y="38026"/>
                  </a:lnTo>
                  <a:lnTo>
                    <a:pt x="116210" y="38026"/>
                  </a:lnTo>
                  <a:lnTo>
                    <a:pt x="116345" y="38305"/>
                  </a:lnTo>
                  <a:lnTo>
                    <a:pt x="116661" y="38792"/>
                  </a:lnTo>
                  <a:lnTo>
                    <a:pt x="116842" y="39001"/>
                  </a:lnTo>
                  <a:lnTo>
                    <a:pt x="117157" y="39489"/>
                  </a:lnTo>
                  <a:lnTo>
                    <a:pt x="117473" y="40046"/>
                  </a:lnTo>
                  <a:lnTo>
                    <a:pt x="117609" y="40255"/>
                  </a:lnTo>
                  <a:lnTo>
                    <a:pt x="117924" y="40533"/>
                  </a:lnTo>
                  <a:lnTo>
                    <a:pt x="118105" y="40533"/>
                  </a:lnTo>
                  <a:lnTo>
                    <a:pt x="118240" y="40533"/>
                  </a:lnTo>
                  <a:lnTo>
                    <a:pt x="118240" y="40255"/>
                  </a:lnTo>
                  <a:lnTo>
                    <a:pt x="118421" y="38514"/>
                  </a:lnTo>
                  <a:lnTo>
                    <a:pt x="118556" y="38026"/>
                  </a:lnTo>
                  <a:lnTo>
                    <a:pt x="118556" y="38026"/>
                  </a:lnTo>
                  <a:lnTo>
                    <a:pt x="118736" y="38026"/>
                  </a:lnTo>
                  <a:lnTo>
                    <a:pt x="119052" y="38026"/>
                  </a:lnTo>
                  <a:lnTo>
                    <a:pt x="119368" y="37817"/>
                  </a:lnTo>
                  <a:lnTo>
                    <a:pt x="119684" y="37539"/>
                  </a:lnTo>
                  <a:lnTo>
                    <a:pt x="120000" y="37330"/>
                  </a:lnTo>
                  <a:lnTo>
                    <a:pt x="120000" y="36842"/>
                  </a:lnTo>
                  <a:lnTo>
                    <a:pt x="119864" y="36564"/>
                  </a:lnTo>
                  <a:lnTo>
                    <a:pt x="119548" y="36076"/>
                  </a:lnTo>
                  <a:lnTo>
                    <a:pt x="119187" y="35867"/>
                  </a:lnTo>
                  <a:lnTo>
                    <a:pt x="118736" y="35589"/>
                  </a:lnTo>
                  <a:lnTo>
                    <a:pt x="118421" y="35101"/>
                  </a:lnTo>
                  <a:lnTo>
                    <a:pt x="118105" y="3489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086350" y="1216025"/>
              <a:ext cx="2798762" cy="3868737"/>
            </a:xfrm>
            <a:custGeom>
              <a:pathLst>
                <a:path extrusionOk="0" h="120000" w="120000">
                  <a:moveTo>
                    <a:pt x="117899" y="72437"/>
                  </a:moveTo>
                  <a:lnTo>
                    <a:pt x="117439" y="72242"/>
                  </a:lnTo>
                  <a:lnTo>
                    <a:pt x="116783" y="71902"/>
                  </a:lnTo>
                  <a:lnTo>
                    <a:pt x="115339" y="71368"/>
                  </a:lnTo>
                  <a:lnTo>
                    <a:pt x="114223" y="71222"/>
                  </a:lnTo>
                  <a:lnTo>
                    <a:pt x="110743" y="70348"/>
                  </a:lnTo>
                  <a:lnTo>
                    <a:pt x="110284" y="70348"/>
                  </a:lnTo>
                  <a:lnTo>
                    <a:pt x="110021" y="70542"/>
                  </a:lnTo>
                  <a:lnTo>
                    <a:pt x="109562" y="70542"/>
                  </a:lnTo>
                  <a:lnTo>
                    <a:pt x="109365" y="70688"/>
                  </a:lnTo>
                  <a:lnTo>
                    <a:pt x="109365" y="70688"/>
                  </a:lnTo>
                  <a:lnTo>
                    <a:pt x="109562" y="70348"/>
                  </a:lnTo>
                  <a:lnTo>
                    <a:pt x="109562" y="70202"/>
                  </a:lnTo>
                  <a:lnTo>
                    <a:pt x="109562" y="69862"/>
                  </a:lnTo>
                  <a:lnTo>
                    <a:pt x="109562" y="69862"/>
                  </a:lnTo>
                  <a:lnTo>
                    <a:pt x="109562" y="69668"/>
                  </a:lnTo>
                  <a:lnTo>
                    <a:pt x="109365" y="69522"/>
                  </a:lnTo>
                  <a:lnTo>
                    <a:pt x="109102" y="69522"/>
                  </a:lnTo>
                  <a:lnTo>
                    <a:pt x="108905" y="69522"/>
                  </a:lnTo>
                  <a:lnTo>
                    <a:pt x="108643" y="69522"/>
                  </a:lnTo>
                  <a:lnTo>
                    <a:pt x="108446" y="69522"/>
                  </a:lnTo>
                  <a:lnTo>
                    <a:pt x="107986" y="69522"/>
                  </a:lnTo>
                  <a:lnTo>
                    <a:pt x="107527" y="69522"/>
                  </a:lnTo>
                  <a:lnTo>
                    <a:pt x="107067" y="69327"/>
                  </a:lnTo>
                  <a:lnTo>
                    <a:pt x="106608" y="69327"/>
                  </a:lnTo>
                  <a:lnTo>
                    <a:pt x="106345" y="69327"/>
                  </a:lnTo>
                  <a:lnTo>
                    <a:pt x="105886" y="69522"/>
                  </a:lnTo>
                  <a:lnTo>
                    <a:pt x="105164" y="69668"/>
                  </a:lnTo>
                  <a:lnTo>
                    <a:pt x="104704" y="69862"/>
                  </a:lnTo>
                  <a:lnTo>
                    <a:pt x="104507" y="69862"/>
                  </a:lnTo>
                  <a:lnTo>
                    <a:pt x="104245" y="70008"/>
                  </a:lnTo>
                  <a:lnTo>
                    <a:pt x="103785" y="70348"/>
                  </a:lnTo>
                  <a:lnTo>
                    <a:pt x="103129" y="70542"/>
                  </a:lnTo>
                  <a:lnTo>
                    <a:pt x="102669" y="70688"/>
                  </a:lnTo>
                  <a:lnTo>
                    <a:pt x="102407" y="70688"/>
                  </a:lnTo>
                  <a:lnTo>
                    <a:pt x="102407" y="70688"/>
                  </a:lnTo>
                  <a:lnTo>
                    <a:pt x="102669" y="70542"/>
                  </a:lnTo>
                  <a:lnTo>
                    <a:pt x="103129" y="70348"/>
                  </a:lnTo>
                  <a:lnTo>
                    <a:pt x="103326" y="70202"/>
                  </a:lnTo>
                  <a:lnTo>
                    <a:pt x="103588" y="70008"/>
                  </a:lnTo>
                  <a:lnTo>
                    <a:pt x="103588" y="69862"/>
                  </a:lnTo>
                  <a:lnTo>
                    <a:pt x="103785" y="69668"/>
                  </a:lnTo>
                  <a:lnTo>
                    <a:pt x="104048" y="69327"/>
                  </a:lnTo>
                  <a:lnTo>
                    <a:pt x="104507" y="69182"/>
                  </a:lnTo>
                  <a:lnTo>
                    <a:pt x="104704" y="68987"/>
                  </a:lnTo>
                  <a:lnTo>
                    <a:pt x="104967" y="68842"/>
                  </a:lnTo>
                  <a:lnTo>
                    <a:pt x="105164" y="68502"/>
                  </a:lnTo>
                  <a:lnTo>
                    <a:pt x="105426" y="68161"/>
                  </a:lnTo>
                  <a:lnTo>
                    <a:pt x="105426" y="67967"/>
                  </a:lnTo>
                  <a:lnTo>
                    <a:pt x="104967" y="67287"/>
                  </a:lnTo>
                  <a:lnTo>
                    <a:pt x="104245" y="66607"/>
                  </a:lnTo>
                  <a:lnTo>
                    <a:pt x="103588" y="66072"/>
                  </a:lnTo>
                  <a:lnTo>
                    <a:pt x="103129" y="65732"/>
                  </a:lnTo>
                  <a:lnTo>
                    <a:pt x="102669" y="65587"/>
                  </a:lnTo>
                  <a:lnTo>
                    <a:pt x="102210" y="65392"/>
                  </a:lnTo>
                  <a:lnTo>
                    <a:pt x="101750" y="65246"/>
                  </a:lnTo>
                  <a:lnTo>
                    <a:pt x="100831" y="64906"/>
                  </a:lnTo>
                  <a:lnTo>
                    <a:pt x="100109" y="64712"/>
                  </a:lnTo>
                  <a:lnTo>
                    <a:pt x="99387" y="64566"/>
                  </a:lnTo>
                  <a:lnTo>
                    <a:pt x="98927" y="64566"/>
                  </a:lnTo>
                  <a:lnTo>
                    <a:pt x="98271" y="64178"/>
                  </a:lnTo>
                  <a:lnTo>
                    <a:pt x="98271" y="64178"/>
                  </a:lnTo>
                  <a:lnTo>
                    <a:pt x="98008" y="64032"/>
                  </a:lnTo>
                  <a:lnTo>
                    <a:pt x="97811" y="63692"/>
                  </a:lnTo>
                  <a:lnTo>
                    <a:pt x="97352" y="63497"/>
                  </a:lnTo>
                  <a:lnTo>
                    <a:pt x="96892" y="63157"/>
                  </a:lnTo>
                  <a:lnTo>
                    <a:pt x="96170" y="62672"/>
                  </a:lnTo>
                  <a:lnTo>
                    <a:pt x="95973" y="62477"/>
                  </a:lnTo>
                  <a:lnTo>
                    <a:pt x="95711" y="62331"/>
                  </a:lnTo>
                  <a:lnTo>
                    <a:pt x="95448" y="62331"/>
                  </a:lnTo>
                  <a:lnTo>
                    <a:pt x="95251" y="62137"/>
                  </a:lnTo>
                  <a:lnTo>
                    <a:pt x="94989" y="61991"/>
                  </a:lnTo>
                  <a:lnTo>
                    <a:pt x="94792" y="61797"/>
                  </a:lnTo>
                  <a:lnTo>
                    <a:pt x="94332" y="61651"/>
                  </a:lnTo>
                  <a:lnTo>
                    <a:pt x="93873" y="61651"/>
                  </a:lnTo>
                  <a:lnTo>
                    <a:pt x="93873" y="61457"/>
                  </a:lnTo>
                  <a:lnTo>
                    <a:pt x="93610" y="61311"/>
                  </a:lnTo>
                  <a:lnTo>
                    <a:pt x="93413" y="61117"/>
                  </a:lnTo>
                  <a:lnTo>
                    <a:pt x="93150" y="61117"/>
                  </a:lnTo>
                  <a:lnTo>
                    <a:pt x="93150" y="60971"/>
                  </a:lnTo>
                  <a:lnTo>
                    <a:pt x="92691" y="60971"/>
                  </a:lnTo>
                  <a:lnTo>
                    <a:pt x="92231" y="60971"/>
                  </a:lnTo>
                  <a:lnTo>
                    <a:pt x="91772" y="61117"/>
                  </a:lnTo>
                  <a:lnTo>
                    <a:pt x="91575" y="61117"/>
                  </a:lnTo>
                  <a:lnTo>
                    <a:pt x="91312" y="61117"/>
                  </a:lnTo>
                  <a:lnTo>
                    <a:pt x="90853" y="61311"/>
                  </a:lnTo>
                  <a:lnTo>
                    <a:pt x="90393" y="61457"/>
                  </a:lnTo>
                  <a:lnTo>
                    <a:pt x="89934" y="61457"/>
                  </a:lnTo>
                  <a:lnTo>
                    <a:pt x="89671" y="61457"/>
                  </a:lnTo>
                  <a:lnTo>
                    <a:pt x="89474" y="61457"/>
                  </a:lnTo>
                  <a:lnTo>
                    <a:pt x="89015" y="61311"/>
                  </a:lnTo>
                  <a:lnTo>
                    <a:pt x="88555" y="61117"/>
                  </a:lnTo>
                  <a:lnTo>
                    <a:pt x="88293" y="60971"/>
                  </a:lnTo>
                  <a:lnTo>
                    <a:pt x="88293" y="60971"/>
                  </a:lnTo>
                  <a:lnTo>
                    <a:pt x="87833" y="60582"/>
                  </a:lnTo>
                  <a:lnTo>
                    <a:pt x="87636" y="60437"/>
                  </a:lnTo>
                  <a:lnTo>
                    <a:pt x="87374" y="60242"/>
                  </a:lnTo>
                  <a:lnTo>
                    <a:pt x="87374" y="60097"/>
                  </a:lnTo>
                  <a:lnTo>
                    <a:pt x="87177" y="59902"/>
                  </a:lnTo>
                  <a:lnTo>
                    <a:pt x="87177" y="59902"/>
                  </a:lnTo>
                  <a:lnTo>
                    <a:pt x="86914" y="59902"/>
                  </a:lnTo>
                  <a:lnTo>
                    <a:pt x="86914" y="59902"/>
                  </a:lnTo>
                  <a:lnTo>
                    <a:pt x="86914" y="59902"/>
                  </a:lnTo>
                  <a:lnTo>
                    <a:pt x="86914" y="59757"/>
                  </a:lnTo>
                  <a:lnTo>
                    <a:pt x="86914" y="59902"/>
                  </a:lnTo>
                  <a:lnTo>
                    <a:pt x="86914" y="59902"/>
                  </a:lnTo>
                  <a:lnTo>
                    <a:pt x="86914" y="59902"/>
                  </a:lnTo>
                  <a:lnTo>
                    <a:pt x="86914" y="60097"/>
                  </a:lnTo>
                  <a:lnTo>
                    <a:pt x="86717" y="60097"/>
                  </a:lnTo>
                  <a:lnTo>
                    <a:pt x="86717" y="60242"/>
                  </a:lnTo>
                  <a:lnTo>
                    <a:pt x="86717" y="60242"/>
                  </a:lnTo>
                  <a:lnTo>
                    <a:pt x="86717" y="60242"/>
                  </a:lnTo>
                  <a:lnTo>
                    <a:pt x="86717" y="60437"/>
                  </a:lnTo>
                  <a:lnTo>
                    <a:pt x="86455" y="60437"/>
                  </a:lnTo>
                  <a:lnTo>
                    <a:pt x="86455" y="60437"/>
                  </a:lnTo>
                  <a:lnTo>
                    <a:pt x="86455" y="60582"/>
                  </a:lnTo>
                  <a:lnTo>
                    <a:pt x="86717" y="60582"/>
                  </a:lnTo>
                  <a:lnTo>
                    <a:pt x="86455" y="60777"/>
                  </a:lnTo>
                  <a:lnTo>
                    <a:pt x="86455" y="60777"/>
                  </a:lnTo>
                  <a:lnTo>
                    <a:pt x="86258" y="60777"/>
                  </a:lnTo>
                  <a:lnTo>
                    <a:pt x="86258" y="60777"/>
                  </a:lnTo>
                  <a:lnTo>
                    <a:pt x="86258" y="60582"/>
                  </a:lnTo>
                  <a:lnTo>
                    <a:pt x="86258" y="60582"/>
                  </a:lnTo>
                  <a:lnTo>
                    <a:pt x="86258" y="60437"/>
                  </a:lnTo>
                  <a:lnTo>
                    <a:pt x="86455" y="60437"/>
                  </a:lnTo>
                  <a:lnTo>
                    <a:pt x="86455" y="60242"/>
                  </a:lnTo>
                  <a:lnTo>
                    <a:pt x="86258" y="60242"/>
                  </a:lnTo>
                  <a:lnTo>
                    <a:pt x="86258" y="60097"/>
                  </a:lnTo>
                  <a:lnTo>
                    <a:pt x="86258" y="60097"/>
                  </a:lnTo>
                  <a:lnTo>
                    <a:pt x="85995" y="60097"/>
                  </a:lnTo>
                  <a:lnTo>
                    <a:pt x="85798" y="60242"/>
                  </a:lnTo>
                  <a:lnTo>
                    <a:pt x="85995" y="60097"/>
                  </a:lnTo>
                  <a:lnTo>
                    <a:pt x="86258" y="60097"/>
                  </a:lnTo>
                  <a:lnTo>
                    <a:pt x="86258" y="59902"/>
                  </a:lnTo>
                  <a:lnTo>
                    <a:pt x="86455" y="59902"/>
                  </a:lnTo>
                  <a:lnTo>
                    <a:pt x="86455" y="59902"/>
                  </a:lnTo>
                  <a:lnTo>
                    <a:pt x="86455" y="59757"/>
                  </a:lnTo>
                  <a:lnTo>
                    <a:pt x="86455" y="59757"/>
                  </a:lnTo>
                  <a:lnTo>
                    <a:pt x="86258" y="59757"/>
                  </a:lnTo>
                  <a:lnTo>
                    <a:pt x="86258" y="59757"/>
                  </a:lnTo>
                  <a:lnTo>
                    <a:pt x="85798" y="59757"/>
                  </a:lnTo>
                  <a:lnTo>
                    <a:pt x="85536" y="59902"/>
                  </a:lnTo>
                  <a:lnTo>
                    <a:pt x="85076" y="59902"/>
                  </a:lnTo>
                  <a:lnTo>
                    <a:pt x="85076" y="60097"/>
                  </a:lnTo>
                  <a:lnTo>
                    <a:pt x="84814" y="60097"/>
                  </a:lnTo>
                  <a:lnTo>
                    <a:pt x="84617" y="60097"/>
                  </a:lnTo>
                  <a:lnTo>
                    <a:pt x="84354" y="60097"/>
                  </a:lnTo>
                  <a:lnTo>
                    <a:pt x="83894" y="60242"/>
                  </a:lnTo>
                  <a:lnTo>
                    <a:pt x="83698" y="60437"/>
                  </a:lnTo>
                  <a:lnTo>
                    <a:pt x="83698" y="60437"/>
                  </a:lnTo>
                  <a:lnTo>
                    <a:pt x="83238" y="60777"/>
                  </a:lnTo>
                  <a:lnTo>
                    <a:pt x="82056" y="60971"/>
                  </a:lnTo>
                  <a:lnTo>
                    <a:pt x="81597" y="61457"/>
                  </a:lnTo>
                  <a:lnTo>
                    <a:pt x="80678" y="62331"/>
                  </a:lnTo>
                  <a:lnTo>
                    <a:pt x="79759" y="62477"/>
                  </a:lnTo>
                  <a:lnTo>
                    <a:pt x="79759" y="62477"/>
                  </a:lnTo>
                  <a:lnTo>
                    <a:pt x="79759" y="62672"/>
                  </a:lnTo>
                  <a:lnTo>
                    <a:pt x="79956" y="62817"/>
                  </a:lnTo>
                  <a:lnTo>
                    <a:pt x="79759" y="63157"/>
                  </a:lnTo>
                  <a:lnTo>
                    <a:pt x="79759" y="63157"/>
                  </a:lnTo>
                  <a:lnTo>
                    <a:pt x="79759" y="63352"/>
                  </a:lnTo>
                  <a:lnTo>
                    <a:pt x="79759" y="63497"/>
                  </a:lnTo>
                  <a:lnTo>
                    <a:pt x="79759" y="63692"/>
                  </a:lnTo>
                  <a:lnTo>
                    <a:pt x="79759" y="63838"/>
                  </a:lnTo>
                  <a:lnTo>
                    <a:pt x="79299" y="63692"/>
                  </a:lnTo>
                  <a:lnTo>
                    <a:pt x="79037" y="63692"/>
                  </a:lnTo>
                  <a:lnTo>
                    <a:pt x="79037" y="63692"/>
                  </a:lnTo>
                  <a:lnTo>
                    <a:pt x="78577" y="63692"/>
                  </a:lnTo>
                  <a:lnTo>
                    <a:pt x="78577" y="63692"/>
                  </a:lnTo>
                  <a:lnTo>
                    <a:pt x="78118" y="63838"/>
                  </a:lnTo>
                  <a:lnTo>
                    <a:pt x="77658" y="63838"/>
                  </a:lnTo>
                  <a:lnTo>
                    <a:pt x="77199" y="64032"/>
                  </a:lnTo>
                  <a:lnTo>
                    <a:pt x="77199" y="64032"/>
                  </a:lnTo>
                  <a:lnTo>
                    <a:pt x="76739" y="64032"/>
                  </a:lnTo>
                  <a:lnTo>
                    <a:pt x="76542" y="63838"/>
                  </a:lnTo>
                  <a:lnTo>
                    <a:pt x="76542" y="63838"/>
                  </a:lnTo>
                  <a:lnTo>
                    <a:pt x="76542" y="63838"/>
                  </a:lnTo>
                  <a:lnTo>
                    <a:pt x="76280" y="63838"/>
                  </a:lnTo>
                  <a:lnTo>
                    <a:pt x="76083" y="63692"/>
                  </a:lnTo>
                  <a:lnTo>
                    <a:pt x="75361" y="63497"/>
                  </a:lnTo>
                  <a:lnTo>
                    <a:pt x="74901" y="63838"/>
                  </a:lnTo>
                  <a:lnTo>
                    <a:pt x="74638" y="64032"/>
                  </a:lnTo>
                  <a:lnTo>
                    <a:pt x="74638" y="64178"/>
                  </a:lnTo>
                  <a:lnTo>
                    <a:pt x="74638" y="64178"/>
                  </a:lnTo>
                  <a:lnTo>
                    <a:pt x="74442" y="64372"/>
                  </a:lnTo>
                  <a:lnTo>
                    <a:pt x="74179" y="64566"/>
                  </a:lnTo>
                  <a:lnTo>
                    <a:pt x="74179" y="64566"/>
                  </a:lnTo>
                  <a:lnTo>
                    <a:pt x="74442" y="64372"/>
                  </a:lnTo>
                  <a:lnTo>
                    <a:pt x="74638" y="64178"/>
                  </a:lnTo>
                  <a:lnTo>
                    <a:pt x="74638" y="64032"/>
                  </a:lnTo>
                  <a:lnTo>
                    <a:pt x="74638" y="63838"/>
                  </a:lnTo>
                  <a:lnTo>
                    <a:pt x="74901" y="63692"/>
                  </a:lnTo>
                  <a:lnTo>
                    <a:pt x="75098" y="63352"/>
                  </a:lnTo>
                  <a:lnTo>
                    <a:pt x="75098" y="63352"/>
                  </a:lnTo>
                  <a:lnTo>
                    <a:pt x="75098" y="63352"/>
                  </a:lnTo>
                  <a:lnTo>
                    <a:pt x="75098" y="63352"/>
                  </a:lnTo>
                  <a:lnTo>
                    <a:pt x="74901" y="63157"/>
                  </a:lnTo>
                  <a:lnTo>
                    <a:pt x="74638" y="63012"/>
                  </a:lnTo>
                  <a:lnTo>
                    <a:pt x="74638" y="63012"/>
                  </a:lnTo>
                  <a:lnTo>
                    <a:pt x="74442" y="62817"/>
                  </a:lnTo>
                  <a:lnTo>
                    <a:pt x="74442" y="62817"/>
                  </a:lnTo>
                  <a:lnTo>
                    <a:pt x="74442" y="62817"/>
                  </a:lnTo>
                  <a:lnTo>
                    <a:pt x="74179" y="62672"/>
                  </a:lnTo>
                  <a:lnTo>
                    <a:pt x="73982" y="62331"/>
                  </a:lnTo>
                  <a:lnTo>
                    <a:pt x="73982" y="62331"/>
                  </a:lnTo>
                  <a:lnTo>
                    <a:pt x="73982" y="62137"/>
                  </a:lnTo>
                  <a:lnTo>
                    <a:pt x="73982" y="61991"/>
                  </a:lnTo>
                  <a:lnTo>
                    <a:pt x="73982" y="61651"/>
                  </a:lnTo>
                  <a:lnTo>
                    <a:pt x="73982" y="61651"/>
                  </a:lnTo>
                  <a:lnTo>
                    <a:pt x="74179" y="61311"/>
                  </a:lnTo>
                  <a:lnTo>
                    <a:pt x="74179" y="61117"/>
                  </a:lnTo>
                  <a:lnTo>
                    <a:pt x="74179" y="61117"/>
                  </a:lnTo>
                  <a:lnTo>
                    <a:pt x="74179" y="60777"/>
                  </a:lnTo>
                  <a:lnTo>
                    <a:pt x="74179" y="60437"/>
                  </a:lnTo>
                  <a:lnTo>
                    <a:pt x="74442" y="60097"/>
                  </a:lnTo>
                  <a:lnTo>
                    <a:pt x="74442" y="59757"/>
                  </a:lnTo>
                  <a:lnTo>
                    <a:pt x="74442" y="59757"/>
                  </a:lnTo>
                  <a:lnTo>
                    <a:pt x="74442" y="59417"/>
                  </a:lnTo>
                  <a:lnTo>
                    <a:pt x="74442" y="59222"/>
                  </a:lnTo>
                  <a:lnTo>
                    <a:pt x="74442" y="59222"/>
                  </a:lnTo>
                  <a:lnTo>
                    <a:pt x="74442" y="59076"/>
                  </a:lnTo>
                  <a:lnTo>
                    <a:pt x="74442" y="59076"/>
                  </a:lnTo>
                  <a:lnTo>
                    <a:pt x="74179" y="59076"/>
                  </a:lnTo>
                  <a:lnTo>
                    <a:pt x="73982" y="58882"/>
                  </a:lnTo>
                  <a:lnTo>
                    <a:pt x="73719" y="58882"/>
                  </a:lnTo>
                  <a:lnTo>
                    <a:pt x="73260" y="58882"/>
                  </a:lnTo>
                  <a:lnTo>
                    <a:pt x="72800" y="58882"/>
                  </a:lnTo>
                  <a:lnTo>
                    <a:pt x="72341" y="58882"/>
                  </a:lnTo>
                  <a:lnTo>
                    <a:pt x="71881" y="58882"/>
                  </a:lnTo>
                  <a:lnTo>
                    <a:pt x="71684" y="58882"/>
                  </a:lnTo>
                  <a:lnTo>
                    <a:pt x="71684" y="58882"/>
                  </a:lnTo>
                  <a:lnTo>
                    <a:pt x="71422" y="58882"/>
                  </a:lnTo>
                  <a:lnTo>
                    <a:pt x="71225" y="58882"/>
                  </a:lnTo>
                  <a:lnTo>
                    <a:pt x="70962" y="58882"/>
                  </a:lnTo>
                  <a:lnTo>
                    <a:pt x="70962" y="58882"/>
                  </a:lnTo>
                  <a:lnTo>
                    <a:pt x="70765" y="58882"/>
                  </a:lnTo>
                  <a:lnTo>
                    <a:pt x="70765" y="58882"/>
                  </a:lnTo>
                  <a:lnTo>
                    <a:pt x="70765" y="58882"/>
                  </a:lnTo>
                  <a:lnTo>
                    <a:pt x="70503" y="58736"/>
                  </a:lnTo>
                  <a:lnTo>
                    <a:pt x="70503" y="58736"/>
                  </a:lnTo>
                  <a:lnTo>
                    <a:pt x="70503" y="58542"/>
                  </a:lnTo>
                  <a:lnTo>
                    <a:pt x="70503" y="58542"/>
                  </a:lnTo>
                  <a:lnTo>
                    <a:pt x="70503" y="58396"/>
                  </a:lnTo>
                  <a:lnTo>
                    <a:pt x="70503" y="58396"/>
                  </a:lnTo>
                  <a:lnTo>
                    <a:pt x="70503" y="58202"/>
                  </a:lnTo>
                  <a:lnTo>
                    <a:pt x="70765" y="58056"/>
                  </a:lnTo>
                  <a:lnTo>
                    <a:pt x="70765" y="58056"/>
                  </a:lnTo>
                  <a:lnTo>
                    <a:pt x="70765" y="57716"/>
                  </a:lnTo>
                  <a:lnTo>
                    <a:pt x="70503" y="57522"/>
                  </a:lnTo>
                  <a:lnTo>
                    <a:pt x="70503" y="57182"/>
                  </a:lnTo>
                  <a:lnTo>
                    <a:pt x="70765" y="57036"/>
                  </a:lnTo>
                  <a:lnTo>
                    <a:pt x="70765" y="56842"/>
                  </a:lnTo>
                  <a:lnTo>
                    <a:pt x="70765" y="56647"/>
                  </a:lnTo>
                  <a:lnTo>
                    <a:pt x="70962" y="56307"/>
                  </a:lnTo>
                  <a:lnTo>
                    <a:pt x="70962" y="56161"/>
                  </a:lnTo>
                  <a:lnTo>
                    <a:pt x="71225" y="55967"/>
                  </a:lnTo>
                  <a:lnTo>
                    <a:pt x="71225" y="55967"/>
                  </a:lnTo>
                  <a:lnTo>
                    <a:pt x="71422" y="55821"/>
                  </a:lnTo>
                  <a:lnTo>
                    <a:pt x="71422" y="55627"/>
                  </a:lnTo>
                  <a:lnTo>
                    <a:pt x="71684" y="55627"/>
                  </a:lnTo>
                  <a:lnTo>
                    <a:pt x="71684" y="55627"/>
                  </a:lnTo>
                  <a:lnTo>
                    <a:pt x="71684" y="55481"/>
                  </a:lnTo>
                  <a:lnTo>
                    <a:pt x="71684" y="55287"/>
                  </a:lnTo>
                  <a:lnTo>
                    <a:pt x="71684" y="55287"/>
                  </a:lnTo>
                  <a:lnTo>
                    <a:pt x="71422" y="55141"/>
                  </a:lnTo>
                  <a:lnTo>
                    <a:pt x="70962" y="55141"/>
                  </a:lnTo>
                  <a:lnTo>
                    <a:pt x="70962" y="55141"/>
                  </a:lnTo>
                  <a:lnTo>
                    <a:pt x="70503" y="55141"/>
                  </a:lnTo>
                  <a:lnTo>
                    <a:pt x="70043" y="55141"/>
                  </a:lnTo>
                  <a:lnTo>
                    <a:pt x="69584" y="55141"/>
                  </a:lnTo>
                  <a:lnTo>
                    <a:pt x="69321" y="55287"/>
                  </a:lnTo>
                  <a:lnTo>
                    <a:pt x="69124" y="55287"/>
                  </a:lnTo>
                  <a:lnTo>
                    <a:pt x="68862" y="55287"/>
                  </a:lnTo>
                  <a:lnTo>
                    <a:pt x="68665" y="55287"/>
                  </a:lnTo>
                  <a:lnTo>
                    <a:pt x="68665" y="55287"/>
                  </a:lnTo>
                  <a:lnTo>
                    <a:pt x="68402" y="55287"/>
                  </a:lnTo>
                  <a:lnTo>
                    <a:pt x="68205" y="55287"/>
                  </a:lnTo>
                  <a:lnTo>
                    <a:pt x="68205" y="55481"/>
                  </a:lnTo>
                  <a:lnTo>
                    <a:pt x="68205" y="55627"/>
                  </a:lnTo>
                  <a:lnTo>
                    <a:pt x="67943" y="55967"/>
                  </a:lnTo>
                  <a:lnTo>
                    <a:pt x="67943" y="56161"/>
                  </a:lnTo>
                  <a:lnTo>
                    <a:pt x="67943" y="56307"/>
                  </a:lnTo>
                  <a:lnTo>
                    <a:pt x="67943" y="56502"/>
                  </a:lnTo>
                  <a:lnTo>
                    <a:pt x="67746" y="56502"/>
                  </a:lnTo>
                  <a:lnTo>
                    <a:pt x="67483" y="56647"/>
                  </a:lnTo>
                  <a:lnTo>
                    <a:pt x="67286" y="56647"/>
                  </a:lnTo>
                  <a:lnTo>
                    <a:pt x="67024" y="56842"/>
                  </a:lnTo>
                  <a:lnTo>
                    <a:pt x="66827" y="56842"/>
                  </a:lnTo>
                  <a:lnTo>
                    <a:pt x="66564" y="57036"/>
                  </a:lnTo>
                  <a:lnTo>
                    <a:pt x="66367" y="57036"/>
                  </a:lnTo>
                  <a:lnTo>
                    <a:pt x="65908" y="57036"/>
                  </a:lnTo>
                  <a:lnTo>
                    <a:pt x="65382" y="57036"/>
                  </a:lnTo>
                  <a:lnTo>
                    <a:pt x="64726" y="56842"/>
                  </a:lnTo>
                  <a:lnTo>
                    <a:pt x="64004" y="56842"/>
                  </a:lnTo>
                  <a:lnTo>
                    <a:pt x="63544" y="56647"/>
                  </a:lnTo>
                  <a:lnTo>
                    <a:pt x="63085" y="56502"/>
                  </a:lnTo>
                  <a:lnTo>
                    <a:pt x="63085" y="56502"/>
                  </a:lnTo>
                  <a:lnTo>
                    <a:pt x="62888" y="56307"/>
                  </a:lnTo>
                  <a:lnTo>
                    <a:pt x="62625" y="56161"/>
                  </a:lnTo>
                  <a:lnTo>
                    <a:pt x="62625" y="55821"/>
                  </a:lnTo>
                  <a:lnTo>
                    <a:pt x="62625" y="55627"/>
                  </a:lnTo>
                  <a:lnTo>
                    <a:pt x="62428" y="55481"/>
                  </a:lnTo>
                  <a:lnTo>
                    <a:pt x="62428" y="54947"/>
                  </a:lnTo>
                  <a:lnTo>
                    <a:pt x="62166" y="54461"/>
                  </a:lnTo>
                  <a:lnTo>
                    <a:pt x="61969" y="54121"/>
                  </a:lnTo>
                  <a:lnTo>
                    <a:pt x="61969" y="53927"/>
                  </a:lnTo>
                  <a:lnTo>
                    <a:pt x="61706" y="53781"/>
                  </a:lnTo>
                  <a:lnTo>
                    <a:pt x="61706" y="53246"/>
                  </a:lnTo>
                  <a:lnTo>
                    <a:pt x="61706" y="52906"/>
                  </a:lnTo>
                  <a:lnTo>
                    <a:pt x="61969" y="52712"/>
                  </a:lnTo>
                  <a:lnTo>
                    <a:pt x="61706" y="51886"/>
                  </a:lnTo>
                  <a:lnTo>
                    <a:pt x="61969" y="51692"/>
                  </a:lnTo>
                  <a:lnTo>
                    <a:pt x="61969" y="51546"/>
                  </a:lnTo>
                  <a:lnTo>
                    <a:pt x="61969" y="51206"/>
                  </a:lnTo>
                  <a:lnTo>
                    <a:pt x="61969" y="51012"/>
                  </a:lnTo>
                  <a:lnTo>
                    <a:pt x="61969" y="51012"/>
                  </a:lnTo>
                  <a:lnTo>
                    <a:pt x="62625" y="49991"/>
                  </a:lnTo>
                  <a:lnTo>
                    <a:pt x="64004" y="49651"/>
                  </a:lnTo>
                  <a:lnTo>
                    <a:pt x="64266" y="49311"/>
                  </a:lnTo>
                  <a:lnTo>
                    <a:pt x="64923" y="49311"/>
                  </a:lnTo>
                  <a:lnTo>
                    <a:pt x="65382" y="49117"/>
                  </a:lnTo>
                  <a:lnTo>
                    <a:pt x="65908" y="49117"/>
                  </a:lnTo>
                  <a:lnTo>
                    <a:pt x="66105" y="49311"/>
                  </a:lnTo>
                  <a:lnTo>
                    <a:pt x="66367" y="49311"/>
                  </a:lnTo>
                  <a:lnTo>
                    <a:pt x="67286" y="49311"/>
                  </a:lnTo>
                  <a:lnTo>
                    <a:pt x="68205" y="49117"/>
                  </a:lnTo>
                  <a:lnTo>
                    <a:pt x="68665" y="49117"/>
                  </a:lnTo>
                  <a:lnTo>
                    <a:pt x="68862" y="48971"/>
                  </a:lnTo>
                  <a:lnTo>
                    <a:pt x="68862" y="48971"/>
                  </a:lnTo>
                  <a:lnTo>
                    <a:pt x="69124" y="48777"/>
                  </a:lnTo>
                  <a:lnTo>
                    <a:pt x="69124" y="48777"/>
                  </a:lnTo>
                  <a:lnTo>
                    <a:pt x="70043" y="48631"/>
                  </a:lnTo>
                  <a:lnTo>
                    <a:pt x="71422" y="48777"/>
                  </a:lnTo>
                  <a:lnTo>
                    <a:pt x="72800" y="48777"/>
                  </a:lnTo>
                  <a:lnTo>
                    <a:pt x="73522" y="48971"/>
                  </a:lnTo>
                  <a:lnTo>
                    <a:pt x="73982" y="48971"/>
                  </a:lnTo>
                  <a:lnTo>
                    <a:pt x="74179" y="49117"/>
                  </a:lnTo>
                  <a:lnTo>
                    <a:pt x="74442" y="49311"/>
                  </a:lnTo>
                  <a:lnTo>
                    <a:pt x="74638" y="49506"/>
                  </a:lnTo>
                  <a:lnTo>
                    <a:pt x="74638" y="49846"/>
                  </a:lnTo>
                  <a:lnTo>
                    <a:pt x="74638" y="49991"/>
                  </a:lnTo>
                  <a:lnTo>
                    <a:pt x="74638" y="49991"/>
                  </a:lnTo>
                  <a:lnTo>
                    <a:pt x="74901" y="50672"/>
                  </a:lnTo>
                  <a:lnTo>
                    <a:pt x="75098" y="51206"/>
                  </a:lnTo>
                  <a:lnTo>
                    <a:pt x="75623" y="51692"/>
                  </a:lnTo>
                  <a:lnTo>
                    <a:pt x="75820" y="52032"/>
                  </a:lnTo>
                  <a:lnTo>
                    <a:pt x="76280" y="52226"/>
                  </a:lnTo>
                  <a:lnTo>
                    <a:pt x="76542" y="52372"/>
                  </a:lnTo>
                  <a:lnTo>
                    <a:pt x="76542" y="52372"/>
                  </a:lnTo>
                  <a:lnTo>
                    <a:pt x="77002" y="52712"/>
                  </a:lnTo>
                  <a:lnTo>
                    <a:pt x="77199" y="52906"/>
                  </a:lnTo>
                  <a:lnTo>
                    <a:pt x="77461" y="52906"/>
                  </a:lnTo>
                  <a:lnTo>
                    <a:pt x="77658" y="52712"/>
                  </a:lnTo>
                  <a:lnTo>
                    <a:pt x="77658" y="52712"/>
                  </a:lnTo>
                  <a:lnTo>
                    <a:pt x="77921" y="52712"/>
                  </a:lnTo>
                  <a:lnTo>
                    <a:pt x="77921" y="51546"/>
                  </a:lnTo>
                  <a:lnTo>
                    <a:pt x="77461" y="50672"/>
                  </a:lnTo>
                  <a:lnTo>
                    <a:pt x="77002" y="50186"/>
                  </a:lnTo>
                  <a:lnTo>
                    <a:pt x="76739" y="49846"/>
                  </a:lnTo>
                  <a:lnTo>
                    <a:pt x="76542" y="49506"/>
                  </a:lnTo>
                  <a:lnTo>
                    <a:pt x="76280" y="48971"/>
                  </a:lnTo>
                  <a:lnTo>
                    <a:pt x="76280" y="48631"/>
                  </a:lnTo>
                  <a:lnTo>
                    <a:pt x="76280" y="48437"/>
                  </a:lnTo>
                  <a:lnTo>
                    <a:pt x="76280" y="48291"/>
                  </a:lnTo>
                  <a:lnTo>
                    <a:pt x="76280" y="47951"/>
                  </a:lnTo>
                  <a:lnTo>
                    <a:pt x="76542" y="47611"/>
                  </a:lnTo>
                  <a:lnTo>
                    <a:pt x="76739" y="47417"/>
                  </a:lnTo>
                  <a:lnTo>
                    <a:pt x="76739" y="47417"/>
                  </a:lnTo>
                  <a:lnTo>
                    <a:pt x="77199" y="46931"/>
                  </a:lnTo>
                  <a:lnTo>
                    <a:pt x="77921" y="46591"/>
                  </a:lnTo>
                  <a:lnTo>
                    <a:pt x="78380" y="46251"/>
                  </a:lnTo>
                  <a:lnTo>
                    <a:pt x="79037" y="45716"/>
                  </a:lnTo>
                  <a:lnTo>
                    <a:pt x="79496" y="45376"/>
                  </a:lnTo>
                  <a:lnTo>
                    <a:pt x="79759" y="45182"/>
                  </a:lnTo>
                  <a:lnTo>
                    <a:pt x="79956" y="45036"/>
                  </a:lnTo>
                  <a:lnTo>
                    <a:pt x="80218" y="45036"/>
                  </a:lnTo>
                  <a:lnTo>
                    <a:pt x="80415" y="44696"/>
                  </a:lnTo>
                  <a:lnTo>
                    <a:pt x="80415" y="44502"/>
                  </a:lnTo>
                  <a:lnTo>
                    <a:pt x="80678" y="44356"/>
                  </a:lnTo>
                  <a:lnTo>
                    <a:pt x="80940" y="44356"/>
                  </a:lnTo>
                  <a:lnTo>
                    <a:pt x="80940" y="44356"/>
                  </a:lnTo>
                  <a:lnTo>
                    <a:pt x="81137" y="44356"/>
                  </a:lnTo>
                  <a:lnTo>
                    <a:pt x="81137" y="44161"/>
                  </a:lnTo>
                  <a:lnTo>
                    <a:pt x="81400" y="44161"/>
                  </a:lnTo>
                  <a:lnTo>
                    <a:pt x="81400" y="44016"/>
                  </a:lnTo>
                  <a:lnTo>
                    <a:pt x="81400" y="44016"/>
                  </a:lnTo>
                  <a:lnTo>
                    <a:pt x="81137" y="43821"/>
                  </a:lnTo>
                  <a:lnTo>
                    <a:pt x="81137" y="43821"/>
                  </a:lnTo>
                  <a:lnTo>
                    <a:pt x="80940" y="43821"/>
                  </a:lnTo>
                  <a:lnTo>
                    <a:pt x="80940" y="43336"/>
                  </a:lnTo>
                  <a:lnTo>
                    <a:pt x="80678" y="43141"/>
                  </a:lnTo>
                  <a:lnTo>
                    <a:pt x="80678" y="42801"/>
                  </a:lnTo>
                  <a:lnTo>
                    <a:pt x="80678" y="42801"/>
                  </a:lnTo>
                  <a:lnTo>
                    <a:pt x="81137" y="42801"/>
                  </a:lnTo>
                  <a:lnTo>
                    <a:pt x="81400" y="42655"/>
                  </a:lnTo>
                  <a:lnTo>
                    <a:pt x="81597" y="42655"/>
                  </a:lnTo>
                  <a:lnTo>
                    <a:pt x="81597" y="42461"/>
                  </a:lnTo>
                  <a:lnTo>
                    <a:pt x="81597" y="42121"/>
                  </a:lnTo>
                  <a:lnTo>
                    <a:pt x="81597" y="41927"/>
                  </a:lnTo>
                  <a:lnTo>
                    <a:pt x="81400" y="41781"/>
                  </a:lnTo>
                  <a:lnTo>
                    <a:pt x="81400" y="41781"/>
                  </a:lnTo>
                  <a:lnTo>
                    <a:pt x="81137" y="41441"/>
                  </a:lnTo>
                  <a:lnTo>
                    <a:pt x="81137" y="41441"/>
                  </a:lnTo>
                  <a:lnTo>
                    <a:pt x="81137" y="41246"/>
                  </a:lnTo>
                  <a:lnTo>
                    <a:pt x="81137" y="41246"/>
                  </a:lnTo>
                  <a:lnTo>
                    <a:pt x="81137" y="41246"/>
                  </a:lnTo>
                  <a:lnTo>
                    <a:pt x="81859" y="41587"/>
                  </a:lnTo>
                  <a:lnTo>
                    <a:pt x="82056" y="41101"/>
                  </a:lnTo>
                  <a:lnTo>
                    <a:pt x="82319" y="41587"/>
                  </a:lnTo>
                  <a:lnTo>
                    <a:pt x="82319" y="41781"/>
                  </a:lnTo>
                  <a:lnTo>
                    <a:pt x="82319" y="41927"/>
                  </a:lnTo>
                  <a:lnTo>
                    <a:pt x="82516" y="42121"/>
                  </a:lnTo>
                  <a:lnTo>
                    <a:pt x="82778" y="42121"/>
                  </a:lnTo>
                  <a:lnTo>
                    <a:pt x="82778" y="41927"/>
                  </a:lnTo>
                  <a:lnTo>
                    <a:pt x="82778" y="41587"/>
                  </a:lnTo>
                  <a:lnTo>
                    <a:pt x="82975" y="41246"/>
                  </a:lnTo>
                  <a:lnTo>
                    <a:pt x="82975" y="41101"/>
                  </a:lnTo>
                  <a:lnTo>
                    <a:pt x="82975" y="40761"/>
                  </a:lnTo>
                  <a:lnTo>
                    <a:pt x="82975" y="40421"/>
                  </a:lnTo>
                  <a:lnTo>
                    <a:pt x="82975" y="40080"/>
                  </a:lnTo>
                  <a:lnTo>
                    <a:pt x="82778" y="40080"/>
                  </a:lnTo>
                  <a:lnTo>
                    <a:pt x="82516" y="39740"/>
                  </a:lnTo>
                  <a:lnTo>
                    <a:pt x="82516" y="39546"/>
                  </a:lnTo>
                  <a:lnTo>
                    <a:pt x="82778" y="39546"/>
                  </a:lnTo>
                  <a:lnTo>
                    <a:pt x="82975" y="39400"/>
                  </a:lnTo>
                  <a:lnTo>
                    <a:pt x="82975" y="39400"/>
                  </a:lnTo>
                  <a:lnTo>
                    <a:pt x="83238" y="39546"/>
                  </a:lnTo>
                  <a:lnTo>
                    <a:pt x="83698" y="39546"/>
                  </a:lnTo>
                  <a:lnTo>
                    <a:pt x="84157" y="39400"/>
                  </a:lnTo>
                  <a:lnTo>
                    <a:pt x="84617" y="39400"/>
                  </a:lnTo>
                  <a:lnTo>
                    <a:pt x="84814" y="39206"/>
                  </a:lnTo>
                  <a:lnTo>
                    <a:pt x="85076" y="39206"/>
                  </a:lnTo>
                  <a:lnTo>
                    <a:pt x="85536" y="39206"/>
                  </a:lnTo>
                  <a:lnTo>
                    <a:pt x="85995" y="39206"/>
                  </a:lnTo>
                  <a:lnTo>
                    <a:pt x="86258" y="39206"/>
                  </a:lnTo>
                  <a:lnTo>
                    <a:pt x="86717" y="39060"/>
                  </a:lnTo>
                  <a:lnTo>
                    <a:pt x="86717" y="38866"/>
                  </a:lnTo>
                  <a:lnTo>
                    <a:pt x="86717" y="38720"/>
                  </a:lnTo>
                  <a:lnTo>
                    <a:pt x="86258" y="38720"/>
                  </a:lnTo>
                  <a:lnTo>
                    <a:pt x="85995" y="38720"/>
                  </a:lnTo>
                  <a:lnTo>
                    <a:pt x="85798" y="38526"/>
                  </a:lnTo>
                  <a:lnTo>
                    <a:pt x="85536" y="38526"/>
                  </a:lnTo>
                  <a:lnTo>
                    <a:pt x="85273" y="38526"/>
                  </a:lnTo>
                  <a:lnTo>
                    <a:pt x="85273" y="38380"/>
                  </a:lnTo>
                  <a:lnTo>
                    <a:pt x="85273" y="38186"/>
                  </a:lnTo>
                  <a:lnTo>
                    <a:pt x="85536" y="37991"/>
                  </a:lnTo>
                  <a:lnTo>
                    <a:pt x="85995" y="37846"/>
                  </a:lnTo>
                  <a:lnTo>
                    <a:pt x="85995" y="37651"/>
                  </a:lnTo>
                  <a:lnTo>
                    <a:pt x="86258" y="37651"/>
                  </a:lnTo>
                  <a:lnTo>
                    <a:pt x="86455" y="37506"/>
                  </a:lnTo>
                  <a:lnTo>
                    <a:pt x="86717" y="37165"/>
                  </a:lnTo>
                  <a:lnTo>
                    <a:pt x="86914" y="36971"/>
                  </a:lnTo>
                  <a:lnTo>
                    <a:pt x="87177" y="36825"/>
                  </a:lnTo>
                  <a:lnTo>
                    <a:pt x="87177" y="36631"/>
                  </a:lnTo>
                  <a:lnTo>
                    <a:pt x="87833" y="36631"/>
                  </a:lnTo>
                  <a:lnTo>
                    <a:pt x="88293" y="36485"/>
                  </a:lnTo>
                  <a:lnTo>
                    <a:pt x="88555" y="36291"/>
                  </a:lnTo>
                  <a:lnTo>
                    <a:pt x="88752" y="36291"/>
                  </a:lnTo>
                  <a:lnTo>
                    <a:pt x="89212" y="36145"/>
                  </a:lnTo>
                  <a:lnTo>
                    <a:pt x="89212" y="36145"/>
                  </a:lnTo>
                  <a:lnTo>
                    <a:pt x="89212" y="35951"/>
                  </a:lnTo>
                  <a:lnTo>
                    <a:pt x="89212" y="35951"/>
                  </a:lnTo>
                  <a:lnTo>
                    <a:pt x="89212" y="35951"/>
                  </a:lnTo>
                  <a:lnTo>
                    <a:pt x="89212" y="35951"/>
                  </a:lnTo>
                  <a:lnTo>
                    <a:pt x="89212" y="35951"/>
                  </a:lnTo>
                  <a:lnTo>
                    <a:pt x="89671" y="35951"/>
                  </a:lnTo>
                  <a:lnTo>
                    <a:pt x="90131" y="35805"/>
                  </a:lnTo>
                  <a:lnTo>
                    <a:pt x="90590" y="35611"/>
                  </a:lnTo>
                  <a:lnTo>
                    <a:pt x="90853" y="35611"/>
                  </a:lnTo>
                  <a:lnTo>
                    <a:pt x="90853" y="35465"/>
                  </a:lnTo>
                  <a:lnTo>
                    <a:pt x="91312" y="35465"/>
                  </a:lnTo>
                  <a:lnTo>
                    <a:pt x="91575" y="35611"/>
                  </a:lnTo>
                  <a:lnTo>
                    <a:pt x="91575" y="35611"/>
                  </a:lnTo>
                  <a:lnTo>
                    <a:pt x="91312" y="35805"/>
                  </a:lnTo>
                  <a:lnTo>
                    <a:pt x="91312" y="35951"/>
                  </a:lnTo>
                  <a:lnTo>
                    <a:pt x="91115" y="35951"/>
                  </a:lnTo>
                  <a:lnTo>
                    <a:pt x="90853" y="36145"/>
                  </a:lnTo>
                  <a:lnTo>
                    <a:pt x="90853" y="36145"/>
                  </a:lnTo>
                  <a:lnTo>
                    <a:pt x="90131" y="36291"/>
                  </a:lnTo>
                  <a:lnTo>
                    <a:pt x="89934" y="36485"/>
                  </a:lnTo>
                  <a:lnTo>
                    <a:pt x="89934" y="36631"/>
                  </a:lnTo>
                  <a:lnTo>
                    <a:pt x="89934" y="36971"/>
                  </a:lnTo>
                  <a:lnTo>
                    <a:pt x="90131" y="36971"/>
                  </a:lnTo>
                  <a:lnTo>
                    <a:pt x="90131" y="37165"/>
                  </a:lnTo>
                  <a:lnTo>
                    <a:pt x="90393" y="37165"/>
                  </a:lnTo>
                  <a:lnTo>
                    <a:pt x="90853" y="37165"/>
                  </a:lnTo>
                  <a:lnTo>
                    <a:pt x="91312" y="36971"/>
                  </a:lnTo>
                  <a:lnTo>
                    <a:pt x="91772" y="36825"/>
                  </a:lnTo>
                  <a:lnTo>
                    <a:pt x="92231" y="36631"/>
                  </a:lnTo>
                  <a:lnTo>
                    <a:pt x="92691" y="36485"/>
                  </a:lnTo>
                  <a:lnTo>
                    <a:pt x="93150" y="36485"/>
                  </a:lnTo>
                  <a:lnTo>
                    <a:pt x="93150" y="36291"/>
                  </a:lnTo>
                  <a:lnTo>
                    <a:pt x="93610" y="36291"/>
                  </a:lnTo>
                  <a:lnTo>
                    <a:pt x="93610" y="36145"/>
                  </a:lnTo>
                  <a:lnTo>
                    <a:pt x="93610" y="35951"/>
                  </a:lnTo>
                  <a:lnTo>
                    <a:pt x="93413" y="35805"/>
                  </a:lnTo>
                  <a:lnTo>
                    <a:pt x="93150" y="35805"/>
                  </a:lnTo>
                  <a:lnTo>
                    <a:pt x="93150" y="35805"/>
                  </a:lnTo>
                  <a:lnTo>
                    <a:pt x="92691" y="35611"/>
                  </a:lnTo>
                  <a:lnTo>
                    <a:pt x="92231" y="35465"/>
                  </a:lnTo>
                  <a:lnTo>
                    <a:pt x="91772" y="35125"/>
                  </a:lnTo>
                  <a:lnTo>
                    <a:pt x="91575" y="34785"/>
                  </a:lnTo>
                  <a:lnTo>
                    <a:pt x="91312" y="34591"/>
                  </a:lnTo>
                  <a:lnTo>
                    <a:pt x="91115" y="34396"/>
                  </a:lnTo>
                  <a:lnTo>
                    <a:pt x="90853" y="34251"/>
                  </a:lnTo>
                  <a:lnTo>
                    <a:pt x="90853" y="33910"/>
                  </a:lnTo>
                  <a:lnTo>
                    <a:pt x="90853" y="33716"/>
                  </a:lnTo>
                  <a:lnTo>
                    <a:pt x="90853" y="33570"/>
                  </a:lnTo>
                  <a:lnTo>
                    <a:pt x="91115" y="33570"/>
                  </a:lnTo>
                  <a:lnTo>
                    <a:pt x="90853" y="33230"/>
                  </a:lnTo>
                  <a:lnTo>
                    <a:pt x="90853" y="33230"/>
                  </a:lnTo>
                  <a:lnTo>
                    <a:pt x="90590" y="33230"/>
                  </a:lnTo>
                  <a:lnTo>
                    <a:pt x="90393" y="33230"/>
                  </a:lnTo>
                  <a:lnTo>
                    <a:pt x="90393" y="33230"/>
                  </a:lnTo>
                  <a:lnTo>
                    <a:pt x="90131" y="33230"/>
                  </a:lnTo>
                  <a:lnTo>
                    <a:pt x="90131" y="32890"/>
                  </a:lnTo>
                  <a:lnTo>
                    <a:pt x="90590" y="32890"/>
                  </a:lnTo>
                  <a:lnTo>
                    <a:pt x="91115" y="32696"/>
                  </a:lnTo>
                  <a:lnTo>
                    <a:pt x="91312" y="32550"/>
                  </a:lnTo>
                  <a:lnTo>
                    <a:pt x="91575" y="32356"/>
                  </a:lnTo>
                  <a:lnTo>
                    <a:pt x="91575" y="32210"/>
                  </a:lnTo>
                  <a:lnTo>
                    <a:pt x="91312" y="32016"/>
                  </a:lnTo>
                  <a:lnTo>
                    <a:pt x="91115" y="31870"/>
                  </a:lnTo>
                  <a:lnTo>
                    <a:pt x="90853" y="31870"/>
                  </a:lnTo>
                  <a:lnTo>
                    <a:pt x="90590" y="31870"/>
                  </a:lnTo>
                  <a:lnTo>
                    <a:pt x="90393" y="32016"/>
                  </a:lnTo>
                  <a:lnTo>
                    <a:pt x="90131" y="32016"/>
                  </a:lnTo>
                  <a:lnTo>
                    <a:pt x="89212" y="32210"/>
                  </a:lnTo>
                  <a:lnTo>
                    <a:pt x="88555" y="32356"/>
                  </a:lnTo>
                  <a:lnTo>
                    <a:pt x="88096" y="32696"/>
                  </a:lnTo>
                  <a:lnTo>
                    <a:pt x="87833" y="32890"/>
                  </a:lnTo>
                  <a:lnTo>
                    <a:pt x="87833" y="32890"/>
                  </a:lnTo>
                  <a:lnTo>
                    <a:pt x="87374" y="33230"/>
                  </a:lnTo>
                  <a:lnTo>
                    <a:pt x="86914" y="33570"/>
                  </a:lnTo>
                  <a:lnTo>
                    <a:pt x="86258" y="33910"/>
                  </a:lnTo>
                  <a:lnTo>
                    <a:pt x="85798" y="34056"/>
                  </a:lnTo>
                  <a:lnTo>
                    <a:pt x="85536" y="34251"/>
                  </a:lnTo>
                  <a:lnTo>
                    <a:pt x="85273" y="34251"/>
                  </a:lnTo>
                  <a:lnTo>
                    <a:pt x="85798" y="33910"/>
                  </a:lnTo>
                  <a:lnTo>
                    <a:pt x="86258" y="33570"/>
                  </a:lnTo>
                  <a:lnTo>
                    <a:pt x="86717" y="33230"/>
                  </a:lnTo>
                  <a:lnTo>
                    <a:pt x="86914" y="32696"/>
                  </a:lnTo>
                  <a:lnTo>
                    <a:pt x="87374" y="32356"/>
                  </a:lnTo>
                  <a:lnTo>
                    <a:pt x="87636" y="32016"/>
                  </a:lnTo>
                  <a:lnTo>
                    <a:pt x="87833" y="31870"/>
                  </a:lnTo>
                  <a:lnTo>
                    <a:pt x="87833" y="31870"/>
                  </a:lnTo>
                  <a:lnTo>
                    <a:pt x="89015" y="31336"/>
                  </a:lnTo>
                  <a:lnTo>
                    <a:pt x="89671" y="30995"/>
                  </a:lnTo>
                  <a:lnTo>
                    <a:pt x="90393" y="30801"/>
                  </a:lnTo>
                  <a:lnTo>
                    <a:pt x="90853" y="30655"/>
                  </a:lnTo>
                  <a:lnTo>
                    <a:pt x="91115" y="30655"/>
                  </a:lnTo>
                  <a:lnTo>
                    <a:pt x="92231" y="30801"/>
                  </a:lnTo>
                  <a:lnTo>
                    <a:pt x="93873" y="30801"/>
                  </a:lnTo>
                  <a:lnTo>
                    <a:pt x="94989" y="30801"/>
                  </a:lnTo>
                  <a:lnTo>
                    <a:pt x="95448" y="30655"/>
                  </a:lnTo>
                  <a:lnTo>
                    <a:pt x="96170" y="30655"/>
                  </a:lnTo>
                  <a:lnTo>
                    <a:pt x="96630" y="30461"/>
                  </a:lnTo>
                  <a:lnTo>
                    <a:pt x="96892" y="30121"/>
                  </a:lnTo>
                  <a:lnTo>
                    <a:pt x="96892" y="29975"/>
                  </a:lnTo>
                  <a:lnTo>
                    <a:pt x="96892" y="29781"/>
                  </a:lnTo>
                  <a:lnTo>
                    <a:pt x="96892" y="29781"/>
                  </a:lnTo>
                  <a:lnTo>
                    <a:pt x="97352" y="29441"/>
                  </a:lnTo>
                  <a:lnTo>
                    <a:pt x="97549" y="29295"/>
                  </a:lnTo>
                  <a:lnTo>
                    <a:pt x="98008" y="29101"/>
                  </a:lnTo>
                  <a:lnTo>
                    <a:pt x="98271" y="29101"/>
                  </a:lnTo>
                  <a:lnTo>
                    <a:pt x="98468" y="29101"/>
                  </a:lnTo>
                  <a:lnTo>
                    <a:pt x="98468" y="29101"/>
                  </a:lnTo>
                  <a:lnTo>
                    <a:pt x="98927" y="28955"/>
                  </a:lnTo>
                  <a:lnTo>
                    <a:pt x="99190" y="28615"/>
                  </a:lnTo>
                  <a:lnTo>
                    <a:pt x="99387" y="28080"/>
                  </a:lnTo>
                  <a:lnTo>
                    <a:pt x="99387" y="27740"/>
                  </a:lnTo>
                  <a:lnTo>
                    <a:pt x="99190" y="27255"/>
                  </a:lnTo>
                  <a:lnTo>
                    <a:pt x="98927" y="26866"/>
                  </a:lnTo>
                  <a:lnTo>
                    <a:pt x="98468" y="26720"/>
                  </a:lnTo>
                  <a:lnTo>
                    <a:pt x="98271" y="26526"/>
                  </a:lnTo>
                  <a:lnTo>
                    <a:pt x="98271" y="26526"/>
                  </a:lnTo>
                  <a:lnTo>
                    <a:pt x="98008" y="26186"/>
                  </a:lnTo>
                  <a:lnTo>
                    <a:pt x="97811" y="25846"/>
                  </a:lnTo>
                  <a:lnTo>
                    <a:pt x="97811" y="25700"/>
                  </a:lnTo>
                  <a:lnTo>
                    <a:pt x="97811" y="25700"/>
                  </a:lnTo>
                  <a:lnTo>
                    <a:pt x="97811" y="25700"/>
                  </a:lnTo>
                  <a:lnTo>
                    <a:pt x="96433" y="25700"/>
                  </a:lnTo>
                  <a:lnTo>
                    <a:pt x="96170" y="25846"/>
                  </a:lnTo>
                  <a:lnTo>
                    <a:pt x="95973" y="25846"/>
                  </a:lnTo>
                  <a:lnTo>
                    <a:pt x="95711" y="25846"/>
                  </a:lnTo>
                  <a:lnTo>
                    <a:pt x="95711" y="25700"/>
                  </a:lnTo>
                  <a:lnTo>
                    <a:pt x="95448" y="25700"/>
                  </a:lnTo>
                  <a:lnTo>
                    <a:pt x="95251" y="25165"/>
                  </a:lnTo>
                  <a:lnTo>
                    <a:pt x="94989" y="24680"/>
                  </a:lnTo>
                  <a:lnTo>
                    <a:pt x="94792" y="24000"/>
                  </a:lnTo>
                  <a:lnTo>
                    <a:pt x="94529" y="23659"/>
                  </a:lnTo>
                  <a:lnTo>
                    <a:pt x="94529" y="23271"/>
                  </a:lnTo>
                  <a:lnTo>
                    <a:pt x="94529" y="23271"/>
                  </a:lnTo>
                  <a:lnTo>
                    <a:pt x="94529" y="23271"/>
                  </a:lnTo>
                  <a:lnTo>
                    <a:pt x="94529" y="23465"/>
                  </a:lnTo>
                  <a:lnTo>
                    <a:pt x="94332" y="22931"/>
                  </a:lnTo>
                  <a:lnTo>
                    <a:pt x="93610" y="22105"/>
                  </a:lnTo>
                  <a:lnTo>
                    <a:pt x="93150" y="21230"/>
                  </a:lnTo>
                  <a:lnTo>
                    <a:pt x="92691" y="20550"/>
                  </a:lnTo>
                  <a:lnTo>
                    <a:pt x="92494" y="20210"/>
                  </a:lnTo>
                  <a:lnTo>
                    <a:pt x="92231" y="19676"/>
                  </a:lnTo>
                  <a:lnTo>
                    <a:pt x="91772" y="19336"/>
                  </a:lnTo>
                  <a:lnTo>
                    <a:pt x="91575" y="18995"/>
                  </a:lnTo>
                  <a:lnTo>
                    <a:pt x="91312" y="18995"/>
                  </a:lnTo>
                  <a:lnTo>
                    <a:pt x="91115" y="18995"/>
                  </a:lnTo>
                  <a:lnTo>
                    <a:pt x="90853" y="18995"/>
                  </a:lnTo>
                  <a:lnTo>
                    <a:pt x="90853" y="19190"/>
                  </a:lnTo>
                  <a:lnTo>
                    <a:pt x="91115" y="19676"/>
                  </a:lnTo>
                  <a:lnTo>
                    <a:pt x="90853" y="20064"/>
                  </a:lnTo>
                  <a:lnTo>
                    <a:pt x="90590" y="20404"/>
                  </a:lnTo>
                  <a:lnTo>
                    <a:pt x="90393" y="20550"/>
                  </a:lnTo>
                  <a:lnTo>
                    <a:pt x="89934" y="20744"/>
                  </a:lnTo>
                  <a:lnTo>
                    <a:pt x="89671" y="20744"/>
                  </a:lnTo>
                  <a:lnTo>
                    <a:pt x="89671" y="20744"/>
                  </a:lnTo>
                  <a:lnTo>
                    <a:pt x="89015" y="20890"/>
                  </a:lnTo>
                  <a:lnTo>
                    <a:pt x="88555" y="21085"/>
                  </a:lnTo>
                  <a:lnTo>
                    <a:pt x="88096" y="21085"/>
                  </a:lnTo>
                  <a:lnTo>
                    <a:pt x="87833" y="20890"/>
                  </a:lnTo>
                  <a:lnTo>
                    <a:pt x="87636" y="20744"/>
                  </a:lnTo>
                  <a:lnTo>
                    <a:pt x="87636" y="20744"/>
                  </a:lnTo>
                  <a:lnTo>
                    <a:pt x="87374" y="20550"/>
                  </a:lnTo>
                  <a:lnTo>
                    <a:pt x="87374" y="20550"/>
                  </a:lnTo>
                  <a:lnTo>
                    <a:pt x="87177" y="20064"/>
                  </a:lnTo>
                  <a:lnTo>
                    <a:pt x="87177" y="19676"/>
                  </a:lnTo>
                  <a:lnTo>
                    <a:pt x="87177" y="19190"/>
                  </a:lnTo>
                  <a:lnTo>
                    <a:pt x="87177" y="18995"/>
                  </a:lnTo>
                  <a:lnTo>
                    <a:pt x="87374" y="18850"/>
                  </a:lnTo>
                  <a:lnTo>
                    <a:pt x="86914" y="18170"/>
                  </a:lnTo>
                  <a:lnTo>
                    <a:pt x="87177" y="17975"/>
                  </a:lnTo>
                  <a:lnTo>
                    <a:pt x="87177" y="17829"/>
                  </a:lnTo>
                  <a:lnTo>
                    <a:pt x="86914" y="17635"/>
                  </a:lnTo>
                  <a:lnTo>
                    <a:pt x="86914" y="17635"/>
                  </a:lnTo>
                  <a:lnTo>
                    <a:pt x="86717" y="17489"/>
                  </a:lnTo>
                  <a:lnTo>
                    <a:pt x="86258" y="17295"/>
                  </a:lnTo>
                  <a:lnTo>
                    <a:pt x="85995" y="17149"/>
                  </a:lnTo>
                  <a:lnTo>
                    <a:pt x="85798" y="16955"/>
                  </a:lnTo>
                  <a:lnTo>
                    <a:pt x="85536" y="16809"/>
                  </a:lnTo>
                  <a:lnTo>
                    <a:pt x="85536" y="16809"/>
                  </a:lnTo>
                  <a:lnTo>
                    <a:pt x="85076" y="16275"/>
                  </a:lnTo>
                  <a:lnTo>
                    <a:pt x="84617" y="16129"/>
                  </a:lnTo>
                  <a:lnTo>
                    <a:pt x="84157" y="16129"/>
                  </a:lnTo>
                  <a:lnTo>
                    <a:pt x="83894" y="15935"/>
                  </a:lnTo>
                  <a:lnTo>
                    <a:pt x="83698" y="15935"/>
                  </a:lnTo>
                  <a:lnTo>
                    <a:pt x="81137" y="15935"/>
                  </a:lnTo>
                  <a:lnTo>
                    <a:pt x="80415" y="15740"/>
                  </a:lnTo>
                  <a:lnTo>
                    <a:pt x="80218" y="15740"/>
                  </a:lnTo>
                  <a:lnTo>
                    <a:pt x="79956" y="15935"/>
                  </a:lnTo>
                  <a:lnTo>
                    <a:pt x="79759" y="16275"/>
                  </a:lnTo>
                  <a:lnTo>
                    <a:pt x="79496" y="16469"/>
                  </a:lnTo>
                  <a:lnTo>
                    <a:pt x="79496" y="16615"/>
                  </a:lnTo>
                  <a:lnTo>
                    <a:pt x="79496" y="16615"/>
                  </a:lnTo>
                  <a:lnTo>
                    <a:pt x="79299" y="16809"/>
                  </a:lnTo>
                  <a:lnTo>
                    <a:pt x="79299" y="17149"/>
                  </a:lnTo>
                  <a:lnTo>
                    <a:pt x="79299" y="17295"/>
                  </a:lnTo>
                  <a:lnTo>
                    <a:pt x="79299" y="17635"/>
                  </a:lnTo>
                  <a:lnTo>
                    <a:pt x="79299" y="17635"/>
                  </a:lnTo>
                  <a:lnTo>
                    <a:pt x="79759" y="17975"/>
                  </a:lnTo>
                  <a:lnTo>
                    <a:pt x="79759" y="18315"/>
                  </a:lnTo>
                  <a:lnTo>
                    <a:pt x="79956" y="18655"/>
                  </a:lnTo>
                  <a:lnTo>
                    <a:pt x="79956" y="18850"/>
                  </a:lnTo>
                  <a:lnTo>
                    <a:pt x="79496" y="19530"/>
                  </a:lnTo>
                  <a:lnTo>
                    <a:pt x="79299" y="20210"/>
                  </a:lnTo>
                  <a:lnTo>
                    <a:pt x="79037" y="20550"/>
                  </a:lnTo>
                  <a:lnTo>
                    <a:pt x="79037" y="20890"/>
                  </a:lnTo>
                  <a:lnTo>
                    <a:pt x="79037" y="20890"/>
                  </a:lnTo>
                  <a:lnTo>
                    <a:pt x="79496" y="21570"/>
                  </a:lnTo>
                  <a:lnTo>
                    <a:pt x="79759" y="22591"/>
                  </a:lnTo>
                  <a:lnTo>
                    <a:pt x="79956" y="23465"/>
                  </a:lnTo>
                  <a:lnTo>
                    <a:pt x="80218" y="23805"/>
                  </a:lnTo>
                  <a:lnTo>
                    <a:pt x="79956" y="24340"/>
                  </a:lnTo>
                  <a:lnTo>
                    <a:pt x="79956" y="24485"/>
                  </a:lnTo>
                  <a:lnTo>
                    <a:pt x="79759" y="24825"/>
                  </a:lnTo>
                  <a:lnTo>
                    <a:pt x="79496" y="24825"/>
                  </a:lnTo>
                  <a:lnTo>
                    <a:pt x="79299" y="24825"/>
                  </a:lnTo>
                  <a:lnTo>
                    <a:pt x="79037" y="25360"/>
                  </a:lnTo>
                  <a:lnTo>
                    <a:pt x="78840" y="25506"/>
                  </a:lnTo>
                  <a:lnTo>
                    <a:pt x="78380" y="25700"/>
                  </a:lnTo>
                  <a:lnTo>
                    <a:pt x="78118" y="25846"/>
                  </a:lnTo>
                  <a:lnTo>
                    <a:pt x="78118" y="25846"/>
                  </a:lnTo>
                  <a:lnTo>
                    <a:pt x="78118" y="26040"/>
                  </a:lnTo>
                  <a:lnTo>
                    <a:pt x="78118" y="26380"/>
                  </a:lnTo>
                  <a:lnTo>
                    <a:pt x="78380" y="26720"/>
                  </a:lnTo>
                  <a:lnTo>
                    <a:pt x="78118" y="27060"/>
                  </a:lnTo>
                  <a:lnTo>
                    <a:pt x="78118" y="27400"/>
                  </a:lnTo>
                  <a:lnTo>
                    <a:pt x="78118" y="27400"/>
                  </a:lnTo>
                  <a:lnTo>
                    <a:pt x="78380" y="27740"/>
                  </a:lnTo>
                  <a:lnTo>
                    <a:pt x="78380" y="28080"/>
                  </a:lnTo>
                  <a:lnTo>
                    <a:pt x="78577" y="28275"/>
                  </a:lnTo>
                  <a:lnTo>
                    <a:pt x="78840" y="28421"/>
                  </a:lnTo>
                  <a:lnTo>
                    <a:pt x="78840" y="28615"/>
                  </a:lnTo>
                  <a:lnTo>
                    <a:pt x="78840" y="28955"/>
                  </a:lnTo>
                  <a:lnTo>
                    <a:pt x="78577" y="29295"/>
                  </a:lnTo>
                  <a:lnTo>
                    <a:pt x="78380" y="29441"/>
                  </a:lnTo>
                  <a:lnTo>
                    <a:pt x="78380" y="29635"/>
                  </a:lnTo>
                  <a:lnTo>
                    <a:pt x="78118" y="29635"/>
                  </a:lnTo>
                  <a:lnTo>
                    <a:pt x="77921" y="29975"/>
                  </a:lnTo>
                  <a:lnTo>
                    <a:pt x="77658" y="30121"/>
                  </a:lnTo>
                  <a:lnTo>
                    <a:pt x="77461" y="29975"/>
                  </a:lnTo>
                  <a:lnTo>
                    <a:pt x="77199" y="29975"/>
                  </a:lnTo>
                  <a:lnTo>
                    <a:pt x="77002" y="29781"/>
                  </a:lnTo>
                  <a:lnTo>
                    <a:pt x="77002" y="29635"/>
                  </a:lnTo>
                  <a:lnTo>
                    <a:pt x="76739" y="29441"/>
                  </a:lnTo>
                  <a:lnTo>
                    <a:pt x="76739" y="29295"/>
                  </a:lnTo>
                  <a:lnTo>
                    <a:pt x="76542" y="28955"/>
                  </a:lnTo>
                  <a:lnTo>
                    <a:pt x="76280" y="28761"/>
                  </a:lnTo>
                  <a:lnTo>
                    <a:pt x="76280" y="28761"/>
                  </a:lnTo>
                  <a:lnTo>
                    <a:pt x="75820" y="28615"/>
                  </a:lnTo>
                  <a:lnTo>
                    <a:pt x="75623" y="28421"/>
                  </a:lnTo>
                  <a:lnTo>
                    <a:pt x="75623" y="28080"/>
                  </a:lnTo>
                  <a:lnTo>
                    <a:pt x="75623" y="27935"/>
                  </a:lnTo>
                  <a:lnTo>
                    <a:pt x="75623" y="27935"/>
                  </a:lnTo>
                  <a:lnTo>
                    <a:pt x="75361" y="27740"/>
                  </a:lnTo>
                  <a:lnTo>
                    <a:pt x="75098" y="27400"/>
                  </a:lnTo>
                  <a:lnTo>
                    <a:pt x="75098" y="27060"/>
                  </a:lnTo>
                  <a:lnTo>
                    <a:pt x="75098" y="26866"/>
                  </a:lnTo>
                  <a:lnTo>
                    <a:pt x="75098" y="26720"/>
                  </a:lnTo>
                  <a:lnTo>
                    <a:pt x="74901" y="26186"/>
                  </a:lnTo>
                  <a:lnTo>
                    <a:pt x="74638" y="25700"/>
                  </a:lnTo>
                  <a:lnTo>
                    <a:pt x="74442" y="25506"/>
                  </a:lnTo>
                  <a:lnTo>
                    <a:pt x="74179" y="25360"/>
                  </a:lnTo>
                  <a:lnTo>
                    <a:pt x="73982" y="25360"/>
                  </a:lnTo>
                  <a:lnTo>
                    <a:pt x="73719" y="25360"/>
                  </a:lnTo>
                  <a:lnTo>
                    <a:pt x="73719" y="25360"/>
                  </a:lnTo>
                  <a:lnTo>
                    <a:pt x="73260" y="25165"/>
                  </a:lnTo>
                  <a:lnTo>
                    <a:pt x="72603" y="25165"/>
                  </a:lnTo>
                  <a:lnTo>
                    <a:pt x="72144" y="25165"/>
                  </a:lnTo>
                  <a:lnTo>
                    <a:pt x="71422" y="25165"/>
                  </a:lnTo>
                  <a:lnTo>
                    <a:pt x="71225" y="25360"/>
                  </a:lnTo>
                  <a:lnTo>
                    <a:pt x="70962" y="25360"/>
                  </a:lnTo>
                  <a:lnTo>
                    <a:pt x="70240" y="25165"/>
                  </a:lnTo>
                  <a:lnTo>
                    <a:pt x="69584" y="25020"/>
                  </a:lnTo>
                  <a:lnTo>
                    <a:pt x="69124" y="24680"/>
                  </a:lnTo>
                  <a:lnTo>
                    <a:pt x="68862" y="24340"/>
                  </a:lnTo>
                  <a:lnTo>
                    <a:pt x="68665" y="24000"/>
                  </a:lnTo>
                  <a:lnTo>
                    <a:pt x="68402" y="23659"/>
                  </a:lnTo>
                  <a:lnTo>
                    <a:pt x="68402" y="23465"/>
                  </a:lnTo>
                  <a:lnTo>
                    <a:pt x="68402" y="23465"/>
                  </a:lnTo>
                  <a:lnTo>
                    <a:pt x="67943" y="22785"/>
                  </a:lnTo>
                  <a:lnTo>
                    <a:pt x="67483" y="22445"/>
                  </a:lnTo>
                  <a:lnTo>
                    <a:pt x="67024" y="22105"/>
                  </a:lnTo>
                  <a:lnTo>
                    <a:pt x="66827" y="21910"/>
                  </a:lnTo>
                  <a:lnTo>
                    <a:pt x="66564" y="21910"/>
                  </a:lnTo>
                  <a:lnTo>
                    <a:pt x="66564" y="21570"/>
                  </a:lnTo>
                  <a:lnTo>
                    <a:pt x="66367" y="21230"/>
                  </a:lnTo>
                  <a:lnTo>
                    <a:pt x="66367" y="21230"/>
                  </a:lnTo>
                  <a:lnTo>
                    <a:pt x="66105" y="21085"/>
                  </a:lnTo>
                  <a:lnTo>
                    <a:pt x="65645" y="21230"/>
                  </a:lnTo>
                  <a:lnTo>
                    <a:pt x="65185" y="21085"/>
                  </a:lnTo>
                  <a:lnTo>
                    <a:pt x="64726" y="20890"/>
                  </a:lnTo>
                  <a:lnTo>
                    <a:pt x="64463" y="20550"/>
                  </a:lnTo>
                  <a:lnTo>
                    <a:pt x="64463" y="20404"/>
                  </a:lnTo>
                  <a:lnTo>
                    <a:pt x="64463" y="20064"/>
                  </a:lnTo>
                  <a:lnTo>
                    <a:pt x="64266" y="19870"/>
                  </a:lnTo>
                  <a:lnTo>
                    <a:pt x="64266" y="19676"/>
                  </a:lnTo>
                  <a:lnTo>
                    <a:pt x="64463" y="18995"/>
                  </a:lnTo>
                  <a:lnTo>
                    <a:pt x="65185" y="18170"/>
                  </a:lnTo>
                  <a:lnTo>
                    <a:pt x="65908" y="17149"/>
                  </a:lnTo>
                  <a:lnTo>
                    <a:pt x="66564" y="16615"/>
                  </a:lnTo>
                  <a:lnTo>
                    <a:pt x="67024" y="16275"/>
                  </a:lnTo>
                  <a:lnTo>
                    <a:pt x="67483" y="16129"/>
                  </a:lnTo>
                  <a:lnTo>
                    <a:pt x="67746" y="15935"/>
                  </a:lnTo>
                  <a:lnTo>
                    <a:pt x="67943" y="15740"/>
                  </a:lnTo>
                  <a:lnTo>
                    <a:pt x="68205" y="15595"/>
                  </a:lnTo>
                  <a:lnTo>
                    <a:pt x="68205" y="15595"/>
                  </a:lnTo>
                  <a:lnTo>
                    <a:pt x="67943" y="15255"/>
                  </a:lnTo>
                  <a:lnTo>
                    <a:pt x="68205" y="15060"/>
                  </a:lnTo>
                  <a:lnTo>
                    <a:pt x="68205" y="15060"/>
                  </a:lnTo>
                  <a:lnTo>
                    <a:pt x="68402" y="15060"/>
                  </a:lnTo>
                  <a:lnTo>
                    <a:pt x="68402" y="15060"/>
                  </a:lnTo>
                  <a:lnTo>
                    <a:pt x="68665" y="14914"/>
                  </a:lnTo>
                  <a:lnTo>
                    <a:pt x="69124" y="15060"/>
                  </a:lnTo>
                  <a:lnTo>
                    <a:pt x="69321" y="15060"/>
                  </a:lnTo>
                  <a:lnTo>
                    <a:pt x="69781" y="15255"/>
                  </a:lnTo>
                  <a:lnTo>
                    <a:pt x="70043" y="15255"/>
                  </a:lnTo>
                  <a:lnTo>
                    <a:pt x="70240" y="15255"/>
                  </a:lnTo>
                  <a:lnTo>
                    <a:pt x="70240" y="15255"/>
                  </a:lnTo>
                  <a:lnTo>
                    <a:pt x="70503" y="14914"/>
                  </a:lnTo>
                  <a:lnTo>
                    <a:pt x="70765" y="14574"/>
                  </a:lnTo>
                  <a:lnTo>
                    <a:pt x="70765" y="14234"/>
                  </a:lnTo>
                  <a:lnTo>
                    <a:pt x="70765" y="14040"/>
                  </a:lnTo>
                  <a:lnTo>
                    <a:pt x="70765" y="13700"/>
                  </a:lnTo>
                  <a:lnTo>
                    <a:pt x="70765" y="13700"/>
                  </a:lnTo>
                  <a:lnTo>
                    <a:pt x="70765" y="13214"/>
                  </a:lnTo>
                  <a:lnTo>
                    <a:pt x="70962" y="12680"/>
                  </a:lnTo>
                  <a:lnTo>
                    <a:pt x="71422" y="12145"/>
                  </a:lnTo>
                  <a:lnTo>
                    <a:pt x="71684" y="11805"/>
                  </a:lnTo>
                  <a:lnTo>
                    <a:pt x="71881" y="11659"/>
                  </a:lnTo>
                  <a:lnTo>
                    <a:pt x="71881" y="11659"/>
                  </a:lnTo>
                  <a:lnTo>
                    <a:pt x="72144" y="11319"/>
                  </a:lnTo>
                  <a:lnTo>
                    <a:pt x="72144" y="11125"/>
                  </a:lnTo>
                  <a:lnTo>
                    <a:pt x="72144" y="10979"/>
                  </a:lnTo>
                  <a:lnTo>
                    <a:pt x="72144" y="10979"/>
                  </a:lnTo>
                  <a:lnTo>
                    <a:pt x="71881" y="10979"/>
                  </a:lnTo>
                  <a:lnTo>
                    <a:pt x="71881" y="11125"/>
                  </a:lnTo>
                  <a:lnTo>
                    <a:pt x="69781" y="10299"/>
                  </a:lnTo>
                  <a:lnTo>
                    <a:pt x="69781" y="10105"/>
                  </a:lnTo>
                  <a:lnTo>
                    <a:pt x="70043" y="9959"/>
                  </a:lnTo>
                  <a:lnTo>
                    <a:pt x="70240" y="9959"/>
                  </a:lnTo>
                  <a:lnTo>
                    <a:pt x="70503" y="9959"/>
                  </a:lnTo>
                  <a:lnTo>
                    <a:pt x="70962" y="10105"/>
                  </a:lnTo>
                  <a:lnTo>
                    <a:pt x="71225" y="10105"/>
                  </a:lnTo>
                  <a:lnTo>
                    <a:pt x="71684" y="10105"/>
                  </a:lnTo>
                  <a:lnTo>
                    <a:pt x="71684" y="10105"/>
                  </a:lnTo>
                  <a:lnTo>
                    <a:pt x="71881" y="10105"/>
                  </a:lnTo>
                  <a:lnTo>
                    <a:pt x="72341" y="10105"/>
                  </a:lnTo>
                  <a:lnTo>
                    <a:pt x="72800" y="10105"/>
                  </a:lnTo>
                  <a:lnTo>
                    <a:pt x="73260" y="10299"/>
                  </a:lnTo>
                  <a:lnTo>
                    <a:pt x="73522" y="10299"/>
                  </a:lnTo>
                  <a:lnTo>
                    <a:pt x="73719" y="10299"/>
                  </a:lnTo>
                  <a:lnTo>
                    <a:pt x="74179" y="9765"/>
                  </a:lnTo>
                  <a:lnTo>
                    <a:pt x="74638" y="9959"/>
                  </a:lnTo>
                  <a:lnTo>
                    <a:pt x="75098" y="9959"/>
                  </a:lnTo>
                  <a:lnTo>
                    <a:pt x="75623" y="9959"/>
                  </a:lnTo>
                  <a:lnTo>
                    <a:pt x="75820" y="9765"/>
                  </a:lnTo>
                  <a:lnTo>
                    <a:pt x="75820" y="9765"/>
                  </a:lnTo>
                  <a:lnTo>
                    <a:pt x="75820" y="9765"/>
                  </a:lnTo>
                  <a:lnTo>
                    <a:pt x="76083" y="9425"/>
                  </a:lnTo>
                  <a:lnTo>
                    <a:pt x="76083" y="9279"/>
                  </a:lnTo>
                  <a:lnTo>
                    <a:pt x="76280" y="8939"/>
                  </a:lnTo>
                  <a:lnTo>
                    <a:pt x="76542" y="8744"/>
                  </a:lnTo>
                  <a:lnTo>
                    <a:pt x="76739" y="8744"/>
                  </a:lnTo>
                  <a:lnTo>
                    <a:pt x="77002" y="8550"/>
                  </a:lnTo>
                  <a:lnTo>
                    <a:pt x="77002" y="8404"/>
                  </a:lnTo>
                  <a:lnTo>
                    <a:pt x="77002" y="8064"/>
                  </a:lnTo>
                  <a:lnTo>
                    <a:pt x="77002" y="7724"/>
                  </a:lnTo>
                  <a:lnTo>
                    <a:pt x="76739" y="7190"/>
                  </a:lnTo>
                  <a:lnTo>
                    <a:pt x="76739" y="7190"/>
                  </a:lnTo>
                  <a:lnTo>
                    <a:pt x="76542" y="7044"/>
                  </a:lnTo>
                  <a:lnTo>
                    <a:pt x="76280" y="7044"/>
                  </a:lnTo>
                  <a:lnTo>
                    <a:pt x="76083" y="6704"/>
                  </a:lnTo>
                  <a:lnTo>
                    <a:pt x="75820" y="6510"/>
                  </a:lnTo>
                  <a:lnTo>
                    <a:pt x="75820" y="6364"/>
                  </a:lnTo>
                  <a:lnTo>
                    <a:pt x="76083" y="6024"/>
                  </a:lnTo>
                  <a:lnTo>
                    <a:pt x="76542" y="5829"/>
                  </a:lnTo>
                  <a:lnTo>
                    <a:pt x="76542" y="5829"/>
                  </a:lnTo>
                  <a:lnTo>
                    <a:pt x="76739" y="5829"/>
                  </a:lnTo>
                  <a:lnTo>
                    <a:pt x="77002" y="5829"/>
                  </a:lnTo>
                  <a:lnTo>
                    <a:pt x="77002" y="5684"/>
                  </a:lnTo>
                  <a:lnTo>
                    <a:pt x="77199" y="5489"/>
                  </a:lnTo>
                  <a:lnTo>
                    <a:pt x="77002" y="5344"/>
                  </a:lnTo>
                  <a:lnTo>
                    <a:pt x="77002" y="5149"/>
                  </a:lnTo>
                  <a:lnTo>
                    <a:pt x="76739" y="5004"/>
                  </a:lnTo>
                  <a:lnTo>
                    <a:pt x="76542" y="5004"/>
                  </a:lnTo>
                  <a:lnTo>
                    <a:pt x="76280" y="4809"/>
                  </a:lnTo>
                  <a:lnTo>
                    <a:pt x="76280" y="5004"/>
                  </a:lnTo>
                  <a:lnTo>
                    <a:pt x="76083" y="3789"/>
                  </a:lnTo>
                  <a:lnTo>
                    <a:pt x="75623" y="3789"/>
                  </a:lnTo>
                  <a:lnTo>
                    <a:pt x="75361" y="3789"/>
                  </a:lnTo>
                  <a:lnTo>
                    <a:pt x="74901" y="3789"/>
                  </a:lnTo>
                  <a:lnTo>
                    <a:pt x="74442" y="3595"/>
                  </a:lnTo>
                  <a:lnTo>
                    <a:pt x="74179" y="3595"/>
                  </a:lnTo>
                  <a:lnTo>
                    <a:pt x="74179" y="3595"/>
                  </a:lnTo>
                  <a:lnTo>
                    <a:pt x="74442" y="5149"/>
                  </a:lnTo>
                  <a:lnTo>
                    <a:pt x="74179" y="5149"/>
                  </a:lnTo>
                  <a:lnTo>
                    <a:pt x="74179" y="5344"/>
                  </a:lnTo>
                  <a:lnTo>
                    <a:pt x="73719" y="5684"/>
                  </a:lnTo>
                  <a:lnTo>
                    <a:pt x="73522" y="6170"/>
                  </a:lnTo>
                  <a:lnTo>
                    <a:pt x="73260" y="6850"/>
                  </a:lnTo>
                  <a:lnTo>
                    <a:pt x="73260" y="6850"/>
                  </a:lnTo>
                  <a:lnTo>
                    <a:pt x="73063" y="6850"/>
                  </a:lnTo>
                  <a:lnTo>
                    <a:pt x="73063" y="7044"/>
                  </a:lnTo>
                  <a:lnTo>
                    <a:pt x="72800" y="7190"/>
                  </a:lnTo>
                  <a:lnTo>
                    <a:pt x="72603" y="7190"/>
                  </a:lnTo>
                  <a:lnTo>
                    <a:pt x="72341" y="7044"/>
                  </a:lnTo>
                  <a:lnTo>
                    <a:pt x="71881" y="6850"/>
                  </a:lnTo>
                  <a:lnTo>
                    <a:pt x="71684" y="5004"/>
                  </a:lnTo>
                  <a:lnTo>
                    <a:pt x="71684" y="5004"/>
                  </a:lnTo>
                  <a:lnTo>
                    <a:pt x="71684" y="5004"/>
                  </a:lnTo>
                  <a:lnTo>
                    <a:pt x="71422" y="4809"/>
                  </a:lnTo>
                  <a:lnTo>
                    <a:pt x="71422" y="4809"/>
                  </a:lnTo>
                  <a:lnTo>
                    <a:pt x="71422" y="5004"/>
                  </a:lnTo>
                  <a:lnTo>
                    <a:pt x="71225" y="5344"/>
                  </a:lnTo>
                  <a:lnTo>
                    <a:pt x="71225" y="5344"/>
                  </a:lnTo>
                  <a:lnTo>
                    <a:pt x="70962" y="5489"/>
                  </a:lnTo>
                  <a:lnTo>
                    <a:pt x="70765" y="5684"/>
                  </a:lnTo>
                  <a:lnTo>
                    <a:pt x="70765" y="5829"/>
                  </a:lnTo>
                  <a:lnTo>
                    <a:pt x="70503" y="5829"/>
                  </a:lnTo>
                  <a:lnTo>
                    <a:pt x="70240" y="6024"/>
                  </a:lnTo>
                  <a:lnTo>
                    <a:pt x="70043" y="6024"/>
                  </a:lnTo>
                  <a:lnTo>
                    <a:pt x="70043" y="5829"/>
                  </a:lnTo>
                  <a:lnTo>
                    <a:pt x="69781" y="5489"/>
                  </a:lnTo>
                  <a:lnTo>
                    <a:pt x="69781" y="5149"/>
                  </a:lnTo>
                  <a:lnTo>
                    <a:pt x="69781" y="5004"/>
                  </a:lnTo>
                  <a:lnTo>
                    <a:pt x="69584" y="5004"/>
                  </a:lnTo>
                  <a:lnTo>
                    <a:pt x="69321" y="5004"/>
                  </a:lnTo>
                  <a:lnTo>
                    <a:pt x="69124" y="5149"/>
                  </a:lnTo>
                  <a:lnTo>
                    <a:pt x="69124" y="5149"/>
                  </a:lnTo>
                  <a:lnTo>
                    <a:pt x="68862" y="5149"/>
                  </a:lnTo>
                  <a:lnTo>
                    <a:pt x="68402" y="5004"/>
                  </a:lnTo>
                  <a:lnTo>
                    <a:pt x="68205" y="4809"/>
                  </a:lnTo>
                  <a:lnTo>
                    <a:pt x="68205" y="4809"/>
                  </a:lnTo>
                  <a:lnTo>
                    <a:pt x="67943" y="4615"/>
                  </a:lnTo>
                  <a:lnTo>
                    <a:pt x="68205" y="4469"/>
                  </a:lnTo>
                  <a:lnTo>
                    <a:pt x="68402" y="4129"/>
                  </a:lnTo>
                  <a:lnTo>
                    <a:pt x="68402" y="3789"/>
                  </a:lnTo>
                  <a:lnTo>
                    <a:pt x="68665" y="3449"/>
                  </a:lnTo>
                  <a:lnTo>
                    <a:pt x="68665" y="3109"/>
                  </a:lnTo>
                  <a:lnTo>
                    <a:pt x="68665" y="3109"/>
                  </a:lnTo>
                  <a:lnTo>
                    <a:pt x="68205" y="2914"/>
                  </a:lnTo>
                  <a:lnTo>
                    <a:pt x="68205" y="2574"/>
                  </a:lnTo>
                  <a:lnTo>
                    <a:pt x="67943" y="2429"/>
                  </a:lnTo>
                  <a:lnTo>
                    <a:pt x="67943" y="2234"/>
                  </a:lnTo>
                  <a:lnTo>
                    <a:pt x="67943" y="2089"/>
                  </a:lnTo>
                  <a:lnTo>
                    <a:pt x="67943" y="1894"/>
                  </a:lnTo>
                  <a:lnTo>
                    <a:pt x="67943" y="1554"/>
                  </a:lnTo>
                  <a:lnTo>
                    <a:pt x="67746" y="1214"/>
                  </a:lnTo>
                  <a:lnTo>
                    <a:pt x="67286" y="874"/>
                  </a:lnTo>
                  <a:lnTo>
                    <a:pt x="67024" y="680"/>
                  </a:lnTo>
                  <a:lnTo>
                    <a:pt x="66827" y="534"/>
                  </a:lnTo>
                  <a:lnTo>
                    <a:pt x="66564" y="340"/>
                  </a:lnTo>
                  <a:lnTo>
                    <a:pt x="66564" y="194"/>
                  </a:lnTo>
                  <a:lnTo>
                    <a:pt x="66367" y="0"/>
                  </a:lnTo>
                  <a:lnTo>
                    <a:pt x="66105" y="0"/>
                  </a:lnTo>
                  <a:lnTo>
                    <a:pt x="65908" y="0"/>
                  </a:lnTo>
                  <a:lnTo>
                    <a:pt x="65908" y="194"/>
                  </a:lnTo>
                  <a:lnTo>
                    <a:pt x="65645" y="194"/>
                  </a:lnTo>
                  <a:lnTo>
                    <a:pt x="65382" y="194"/>
                  </a:lnTo>
                  <a:lnTo>
                    <a:pt x="65382" y="340"/>
                  </a:lnTo>
                  <a:lnTo>
                    <a:pt x="65185" y="680"/>
                  </a:lnTo>
                  <a:lnTo>
                    <a:pt x="65185" y="874"/>
                  </a:lnTo>
                  <a:lnTo>
                    <a:pt x="65185" y="1214"/>
                  </a:lnTo>
                  <a:lnTo>
                    <a:pt x="65185" y="1214"/>
                  </a:lnTo>
                  <a:lnTo>
                    <a:pt x="64463" y="1554"/>
                  </a:lnTo>
                  <a:lnTo>
                    <a:pt x="64266" y="2089"/>
                  </a:lnTo>
                  <a:lnTo>
                    <a:pt x="64266" y="2429"/>
                  </a:lnTo>
                  <a:lnTo>
                    <a:pt x="64266" y="2574"/>
                  </a:lnTo>
                  <a:lnTo>
                    <a:pt x="64266" y="2769"/>
                  </a:lnTo>
                  <a:lnTo>
                    <a:pt x="64266" y="3255"/>
                  </a:lnTo>
                  <a:lnTo>
                    <a:pt x="64463" y="3595"/>
                  </a:lnTo>
                  <a:lnTo>
                    <a:pt x="64726" y="3935"/>
                  </a:lnTo>
                  <a:lnTo>
                    <a:pt x="65185" y="4275"/>
                  </a:lnTo>
                  <a:lnTo>
                    <a:pt x="65382" y="4469"/>
                  </a:lnTo>
                  <a:lnTo>
                    <a:pt x="65908" y="4469"/>
                  </a:lnTo>
                  <a:lnTo>
                    <a:pt x="66105" y="4469"/>
                  </a:lnTo>
                  <a:lnTo>
                    <a:pt x="66105" y="4469"/>
                  </a:lnTo>
                  <a:lnTo>
                    <a:pt x="65645" y="4809"/>
                  </a:lnTo>
                  <a:lnTo>
                    <a:pt x="65645" y="5149"/>
                  </a:lnTo>
                  <a:lnTo>
                    <a:pt x="65645" y="5489"/>
                  </a:lnTo>
                  <a:lnTo>
                    <a:pt x="65908" y="5684"/>
                  </a:lnTo>
                  <a:lnTo>
                    <a:pt x="66105" y="5829"/>
                  </a:lnTo>
                  <a:lnTo>
                    <a:pt x="66367" y="5829"/>
                  </a:lnTo>
                  <a:lnTo>
                    <a:pt x="66564" y="6024"/>
                  </a:lnTo>
                  <a:lnTo>
                    <a:pt x="66564" y="6024"/>
                  </a:lnTo>
                  <a:lnTo>
                    <a:pt x="67024" y="6024"/>
                  </a:lnTo>
                  <a:lnTo>
                    <a:pt x="67024" y="6170"/>
                  </a:lnTo>
                  <a:lnTo>
                    <a:pt x="67286" y="6364"/>
                  </a:lnTo>
                  <a:lnTo>
                    <a:pt x="67024" y="6510"/>
                  </a:lnTo>
                  <a:lnTo>
                    <a:pt x="67024" y="6704"/>
                  </a:lnTo>
                  <a:lnTo>
                    <a:pt x="67024" y="6704"/>
                  </a:lnTo>
                  <a:lnTo>
                    <a:pt x="66827" y="6850"/>
                  </a:lnTo>
                  <a:lnTo>
                    <a:pt x="66367" y="7044"/>
                  </a:lnTo>
                  <a:lnTo>
                    <a:pt x="65908" y="7190"/>
                  </a:lnTo>
                  <a:lnTo>
                    <a:pt x="65382" y="7384"/>
                  </a:lnTo>
                  <a:lnTo>
                    <a:pt x="64923" y="7530"/>
                  </a:lnTo>
                  <a:lnTo>
                    <a:pt x="64726" y="7724"/>
                  </a:lnTo>
                  <a:lnTo>
                    <a:pt x="64463" y="7724"/>
                  </a:lnTo>
                  <a:lnTo>
                    <a:pt x="64004" y="7724"/>
                  </a:lnTo>
                  <a:lnTo>
                    <a:pt x="63807" y="7724"/>
                  </a:lnTo>
                  <a:lnTo>
                    <a:pt x="63807" y="7724"/>
                  </a:lnTo>
                  <a:lnTo>
                    <a:pt x="63807" y="7530"/>
                  </a:lnTo>
                  <a:lnTo>
                    <a:pt x="63807" y="7530"/>
                  </a:lnTo>
                  <a:lnTo>
                    <a:pt x="64004" y="6364"/>
                  </a:lnTo>
                  <a:lnTo>
                    <a:pt x="62888" y="6364"/>
                  </a:lnTo>
                  <a:lnTo>
                    <a:pt x="62166" y="6364"/>
                  </a:lnTo>
                  <a:lnTo>
                    <a:pt x="61969" y="6364"/>
                  </a:lnTo>
                  <a:lnTo>
                    <a:pt x="61706" y="6510"/>
                  </a:lnTo>
                  <a:lnTo>
                    <a:pt x="61706" y="6510"/>
                  </a:lnTo>
                  <a:lnTo>
                    <a:pt x="61706" y="6510"/>
                  </a:lnTo>
                  <a:lnTo>
                    <a:pt x="61706" y="7190"/>
                  </a:lnTo>
                  <a:lnTo>
                    <a:pt x="61706" y="7530"/>
                  </a:lnTo>
                  <a:lnTo>
                    <a:pt x="61706" y="7724"/>
                  </a:lnTo>
                  <a:lnTo>
                    <a:pt x="61509" y="7870"/>
                  </a:lnTo>
                  <a:lnTo>
                    <a:pt x="61509" y="7870"/>
                  </a:lnTo>
                  <a:lnTo>
                    <a:pt x="61247" y="7870"/>
                  </a:lnTo>
                  <a:lnTo>
                    <a:pt x="61050" y="7724"/>
                  </a:lnTo>
                  <a:lnTo>
                    <a:pt x="61050" y="7724"/>
                  </a:lnTo>
                  <a:lnTo>
                    <a:pt x="61050" y="7724"/>
                  </a:lnTo>
                  <a:lnTo>
                    <a:pt x="60590" y="7530"/>
                  </a:lnTo>
                  <a:lnTo>
                    <a:pt x="60328" y="7384"/>
                  </a:lnTo>
                  <a:lnTo>
                    <a:pt x="59868" y="7384"/>
                  </a:lnTo>
                  <a:lnTo>
                    <a:pt x="59868" y="7530"/>
                  </a:lnTo>
                  <a:lnTo>
                    <a:pt x="59606" y="7530"/>
                  </a:lnTo>
                  <a:lnTo>
                    <a:pt x="59606" y="7530"/>
                  </a:lnTo>
                  <a:lnTo>
                    <a:pt x="59146" y="7870"/>
                  </a:lnTo>
                  <a:lnTo>
                    <a:pt x="58687" y="7870"/>
                  </a:lnTo>
                  <a:lnTo>
                    <a:pt x="58490" y="7870"/>
                  </a:lnTo>
                  <a:lnTo>
                    <a:pt x="58227" y="7870"/>
                  </a:lnTo>
                  <a:lnTo>
                    <a:pt x="58227" y="7724"/>
                  </a:lnTo>
                  <a:lnTo>
                    <a:pt x="58030" y="7530"/>
                  </a:lnTo>
                  <a:lnTo>
                    <a:pt x="58030" y="7530"/>
                  </a:lnTo>
                  <a:lnTo>
                    <a:pt x="57768" y="7190"/>
                  </a:lnTo>
                  <a:lnTo>
                    <a:pt x="57571" y="6850"/>
                  </a:lnTo>
                  <a:lnTo>
                    <a:pt x="57308" y="6850"/>
                  </a:lnTo>
                  <a:lnTo>
                    <a:pt x="57111" y="6850"/>
                  </a:lnTo>
                  <a:lnTo>
                    <a:pt x="56849" y="7044"/>
                  </a:lnTo>
                  <a:lnTo>
                    <a:pt x="56849" y="7044"/>
                  </a:lnTo>
                  <a:lnTo>
                    <a:pt x="56192" y="6850"/>
                  </a:lnTo>
                  <a:lnTo>
                    <a:pt x="55929" y="6704"/>
                  </a:lnTo>
                  <a:lnTo>
                    <a:pt x="55733" y="6510"/>
                  </a:lnTo>
                  <a:lnTo>
                    <a:pt x="55470" y="6364"/>
                  </a:lnTo>
                  <a:lnTo>
                    <a:pt x="55470" y="6170"/>
                  </a:lnTo>
                  <a:lnTo>
                    <a:pt x="55470" y="6170"/>
                  </a:lnTo>
                  <a:lnTo>
                    <a:pt x="55470" y="5829"/>
                  </a:lnTo>
                  <a:lnTo>
                    <a:pt x="55207" y="5684"/>
                  </a:lnTo>
                  <a:lnTo>
                    <a:pt x="55010" y="5684"/>
                  </a:lnTo>
                  <a:lnTo>
                    <a:pt x="54748" y="5684"/>
                  </a:lnTo>
                  <a:lnTo>
                    <a:pt x="54551" y="5684"/>
                  </a:lnTo>
                  <a:lnTo>
                    <a:pt x="54551" y="5684"/>
                  </a:lnTo>
                  <a:lnTo>
                    <a:pt x="53829" y="5684"/>
                  </a:lnTo>
                  <a:lnTo>
                    <a:pt x="53369" y="5829"/>
                  </a:lnTo>
                  <a:lnTo>
                    <a:pt x="52910" y="6024"/>
                  </a:lnTo>
                  <a:lnTo>
                    <a:pt x="52910" y="6170"/>
                  </a:lnTo>
                  <a:lnTo>
                    <a:pt x="52713" y="6364"/>
                  </a:lnTo>
                  <a:lnTo>
                    <a:pt x="52713" y="6704"/>
                  </a:lnTo>
                  <a:lnTo>
                    <a:pt x="52713" y="6850"/>
                  </a:lnTo>
                  <a:lnTo>
                    <a:pt x="52910" y="6850"/>
                  </a:lnTo>
                  <a:lnTo>
                    <a:pt x="52910" y="7044"/>
                  </a:lnTo>
                  <a:lnTo>
                    <a:pt x="53172" y="7190"/>
                  </a:lnTo>
                  <a:lnTo>
                    <a:pt x="53172" y="7384"/>
                  </a:lnTo>
                  <a:lnTo>
                    <a:pt x="53172" y="7530"/>
                  </a:lnTo>
                  <a:lnTo>
                    <a:pt x="52910" y="7724"/>
                  </a:lnTo>
                  <a:lnTo>
                    <a:pt x="52910" y="7870"/>
                  </a:lnTo>
                  <a:lnTo>
                    <a:pt x="52910" y="7870"/>
                  </a:lnTo>
                  <a:lnTo>
                    <a:pt x="52910" y="9279"/>
                  </a:lnTo>
                  <a:lnTo>
                    <a:pt x="52713" y="9425"/>
                  </a:lnTo>
                  <a:lnTo>
                    <a:pt x="52450" y="9619"/>
                  </a:lnTo>
                  <a:lnTo>
                    <a:pt x="52450" y="9619"/>
                  </a:lnTo>
                  <a:lnTo>
                    <a:pt x="52450" y="9619"/>
                  </a:lnTo>
                  <a:lnTo>
                    <a:pt x="52450" y="9619"/>
                  </a:lnTo>
                  <a:lnTo>
                    <a:pt x="52253" y="9085"/>
                  </a:lnTo>
                  <a:lnTo>
                    <a:pt x="51991" y="8550"/>
                  </a:lnTo>
                  <a:lnTo>
                    <a:pt x="51531" y="8064"/>
                  </a:lnTo>
                  <a:lnTo>
                    <a:pt x="51334" y="7724"/>
                  </a:lnTo>
                  <a:lnTo>
                    <a:pt x="51072" y="7384"/>
                  </a:lnTo>
                  <a:lnTo>
                    <a:pt x="50875" y="7044"/>
                  </a:lnTo>
                  <a:lnTo>
                    <a:pt x="50612" y="7044"/>
                  </a:lnTo>
                  <a:lnTo>
                    <a:pt x="50415" y="7190"/>
                  </a:lnTo>
                  <a:lnTo>
                    <a:pt x="50415" y="7384"/>
                  </a:lnTo>
                  <a:lnTo>
                    <a:pt x="50153" y="7530"/>
                  </a:lnTo>
                  <a:lnTo>
                    <a:pt x="50153" y="7724"/>
                  </a:lnTo>
                  <a:lnTo>
                    <a:pt x="49890" y="7724"/>
                  </a:lnTo>
                  <a:lnTo>
                    <a:pt x="49693" y="7724"/>
                  </a:lnTo>
                  <a:lnTo>
                    <a:pt x="49234" y="7530"/>
                  </a:lnTo>
                  <a:lnTo>
                    <a:pt x="48774" y="7530"/>
                  </a:lnTo>
                  <a:lnTo>
                    <a:pt x="48315" y="7724"/>
                  </a:lnTo>
                  <a:lnTo>
                    <a:pt x="48052" y="7724"/>
                  </a:lnTo>
                  <a:lnTo>
                    <a:pt x="47396" y="7724"/>
                  </a:lnTo>
                  <a:lnTo>
                    <a:pt x="46936" y="7530"/>
                  </a:lnTo>
                  <a:lnTo>
                    <a:pt x="46673" y="7530"/>
                  </a:lnTo>
                  <a:lnTo>
                    <a:pt x="46673" y="7384"/>
                  </a:lnTo>
                  <a:lnTo>
                    <a:pt x="46936" y="7190"/>
                  </a:lnTo>
                  <a:lnTo>
                    <a:pt x="46936" y="7190"/>
                  </a:lnTo>
                  <a:lnTo>
                    <a:pt x="47133" y="7044"/>
                  </a:lnTo>
                  <a:lnTo>
                    <a:pt x="47133" y="7044"/>
                  </a:lnTo>
                  <a:lnTo>
                    <a:pt x="47592" y="6704"/>
                  </a:lnTo>
                  <a:lnTo>
                    <a:pt x="47592" y="6364"/>
                  </a:lnTo>
                  <a:lnTo>
                    <a:pt x="47592" y="6024"/>
                  </a:lnTo>
                  <a:lnTo>
                    <a:pt x="47592" y="5829"/>
                  </a:lnTo>
                  <a:lnTo>
                    <a:pt x="47396" y="5684"/>
                  </a:lnTo>
                  <a:lnTo>
                    <a:pt x="47133" y="5489"/>
                  </a:lnTo>
                  <a:lnTo>
                    <a:pt x="46936" y="5489"/>
                  </a:lnTo>
                  <a:lnTo>
                    <a:pt x="46936" y="5489"/>
                  </a:lnTo>
                  <a:lnTo>
                    <a:pt x="46477" y="5149"/>
                  </a:lnTo>
                  <a:lnTo>
                    <a:pt x="46214" y="5149"/>
                  </a:lnTo>
                  <a:lnTo>
                    <a:pt x="46214" y="5149"/>
                  </a:lnTo>
                  <a:lnTo>
                    <a:pt x="46017" y="5149"/>
                  </a:lnTo>
                  <a:lnTo>
                    <a:pt x="46017" y="5344"/>
                  </a:lnTo>
                  <a:lnTo>
                    <a:pt x="46017" y="5344"/>
                  </a:lnTo>
                  <a:lnTo>
                    <a:pt x="46017" y="5489"/>
                  </a:lnTo>
                  <a:lnTo>
                    <a:pt x="46017" y="5684"/>
                  </a:lnTo>
                  <a:lnTo>
                    <a:pt x="46017" y="5829"/>
                  </a:lnTo>
                  <a:lnTo>
                    <a:pt x="45754" y="5829"/>
                  </a:lnTo>
                  <a:lnTo>
                    <a:pt x="45754" y="5829"/>
                  </a:lnTo>
                  <a:lnTo>
                    <a:pt x="45557" y="5684"/>
                  </a:lnTo>
                  <a:lnTo>
                    <a:pt x="45295" y="5684"/>
                  </a:lnTo>
                  <a:lnTo>
                    <a:pt x="45295" y="5684"/>
                  </a:lnTo>
                  <a:lnTo>
                    <a:pt x="44113" y="4809"/>
                  </a:lnTo>
                  <a:lnTo>
                    <a:pt x="42997" y="4275"/>
                  </a:lnTo>
                  <a:lnTo>
                    <a:pt x="42078" y="3935"/>
                  </a:lnTo>
                  <a:lnTo>
                    <a:pt x="41619" y="3935"/>
                  </a:lnTo>
                  <a:lnTo>
                    <a:pt x="40700" y="3789"/>
                  </a:lnTo>
                  <a:lnTo>
                    <a:pt x="39978" y="3595"/>
                  </a:lnTo>
                  <a:lnTo>
                    <a:pt x="39715" y="3449"/>
                  </a:lnTo>
                  <a:lnTo>
                    <a:pt x="39518" y="3449"/>
                  </a:lnTo>
                  <a:lnTo>
                    <a:pt x="39518" y="3449"/>
                  </a:lnTo>
                  <a:lnTo>
                    <a:pt x="39059" y="3255"/>
                  </a:lnTo>
                  <a:lnTo>
                    <a:pt x="38796" y="3255"/>
                  </a:lnTo>
                  <a:lnTo>
                    <a:pt x="38796" y="3255"/>
                  </a:lnTo>
                  <a:lnTo>
                    <a:pt x="38599" y="3449"/>
                  </a:lnTo>
                  <a:lnTo>
                    <a:pt x="38599" y="3595"/>
                  </a:lnTo>
                  <a:lnTo>
                    <a:pt x="38796" y="3789"/>
                  </a:lnTo>
                  <a:lnTo>
                    <a:pt x="38796" y="3935"/>
                  </a:lnTo>
                  <a:lnTo>
                    <a:pt x="38796" y="3935"/>
                  </a:lnTo>
                  <a:lnTo>
                    <a:pt x="38599" y="4275"/>
                  </a:lnTo>
                  <a:lnTo>
                    <a:pt x="38336" y="4275"/>
                  </a:lnTo>
                  <a:lnTo>
                    <a:pt x="38336" y="4275"/>
                  </a:lnTo>
                  <a:lnTo>
                    <a:pt x="38140" y="4129"/>
                  </a:lnTo>
                  <a:lnTo>
                    <a:pt x="38140" y="4129"/>
                  </a:lnTo>
                  <a:lnTo>
                    <a:pt x="37877" y="3935"/>
                  </a:lnTo>
                  <a:lnTo>
                    <a:pt x="37680" y="3595"/>
                  </a:lnTo>
                  <a:lnTo>
                    <a:pt x="37417" y="3255"/>
                  </a:lnTo>
                  <a:lnTo>
                    <a:pt x="37221" y="2914"/>
                  </a:lnTo>
                  <a:lnTo>
                    <a:pt x="36958" y="2769"/>
                  </a:lnTo>
                  <a:lnTo>
                    <a:pt x="36761" y="2574"/>
                  </a:lnTo>
                  <a:lnTo>
                    <a:pt x="36498" y="2429"/>
                  </a:lnTo>
                  <a:lnTo>
                    <a:pt x="36301" y="2234"/>
                  </a:lnTo>
                  <a:lnTo>
                    <a:pt x="36039" y="2234"/>
                  </a:lnTo>
                  <a:lnTo>
                    <a:pt x="35842" y="2234"/>
                  </a:lnTo>
                  <a:lnTo>
                    <a:pt x="35842" y="2429"/>
                  </a:lnTo>
                  <a:lnTo>
                    <a:pt x="35842" y="2574"/>
                  </a:lnTo>
                  <a:lnTo>
                    <a:pt x="36039" y="2769"/>
                  </a:lnTo>
                  <a:lnTo>
                    <a:pt x="36039" y="2769"/>
                  </a:lnTo>
                  <a:lnTo>
                    <a:pt x="36039" y="2914"/>
                  </a:lnTo>
                  <a:lnTo>
                    <a:pt x="35842" y="3255"/>
                  </a:lnTo>
                  <a:lnTo>
                    <a:pt x="35579" y="3449"/>
                  </a:lnTo>
                  <a:lnTo>
                    <a:pt x="35382" y="3449"/>
                  </a:lnTo>
                  <a:lnTo>
                    <a:pt x="35120" y="3449"/>
                  </a:lnTo>
                  <a:lnTo>
                    <a:pt x="35120" y="3255"/>
                  </a:lnTo>
                  <a:lnTo>
                    <a:pt x="34857" y="3255"/>
                  </a:lnTo>
                  <a:lnTo>
                    <a:pt x="34857" y="3109"/>
                  </a:lnTo>
                  <a:lnTo>
                    <a:pt x="34398" y="2914"/>
                  </a:lnTo>
                  <a:lnTo>
                    <a:pt x="34201" y="2914"/>
                  </a:lnTo>
                  <a:lnTo>
                    <a:pt x="33938" y="3109"/>
                  </a:lnTo>
                  <a:lnTo>
                    <a:pt x="33741" y="3255"/>
                  </a:lnTo>
                  <a:lnTo>
                    <a:pt x="33741" y="3255"/>
                  </a:lnTo>
                  <a:lnTo>
                    <a:pt x="33479" y="3449"/>
                  </a:lnTo>
                  <a:lnTo>
                    <a:pt x="33282" y="3595"/>
                  </a:lnTo>
                  <a:lnTo>
                    <a:pt x="33019" y="3789"/>
                  </a:lnTo>
                  <a:lnTo>
                    <a:pt x="32822" y="3935"/>
                  </a:lnTo>
                  <a:lnTo>
                    <a:pt x="32822" y="3935"/>
                  </a:lnTo>
                  <a:lnTo>
                    <a:pt x="32363" y="3935"/>
                  </a:lnTo>
                  <a:lnTo>
                    <a:pt x="31641" y="4129"/>
                  </a:lnTo>
                  <a:lnTo>
                    <a:pt x="31181" y="4469"/>
                  </a:lnTo>
                  <a:lnTo>
                    <a:pt x="30525" y="4615"/>
                  </a:lnTo>
                  <a:lnTo>
                    <a:pt x="30262" y="5004"/>
                  </a:lnTo>
                  <a:lnTo>
                    <a:pt x="29803" y="5149"/>
                  </a:lnTo>
                  <a:lnTo>
                    <a:pt x="29803" y="5149"/>
                  </a:lnTo>
                  <a:lnTo>
                    <a:pt x="29343" y="5489"/>
                  </a:lnTo>
                  <a:lnTo>
                    <a:pt x="28884" y="5684"/>
                  </a:lnTo>
                  <a:lnTo>
                    <a:pt x="28424" y="5684"/>
                  </a:lnTo>
                  <a:lnTo>
                    <a:pt x="28161" y="5489"/>
                  </a:lnTo>
                  <a:lnTo>
                    <a:pt x="27964" y="5489"/>
                  </a:lnTo>
                  <a:lnTo>
                    <a:pt x="27702" y="5344"/>
                  </a:lnTo>
                  <a:lnTo>
                    <a:pt x="27242" y="5149"/>
                  </a:lnTo>
                  <a:lnTo>
                    <a:pt x="26783" y="4809"/>
                  </a:lnTo>
                  <a:lnTo>
                    <a:pt x="26323" y="4615"/>
                  </a:lnTo>
                  <a:lnTo>
                    <a:pt x="26126" y="4469"/>
                  </a:lnTo>
                  <a:lnTo>
                    <a:pt x="25667" y="4275"/>
                  </a:lnTo>
                  <a:lnTo>
                    <a:pt x="25667" y="4275"/>
                  </a:lnTo>
                  <a:lnTo>
                    <a:pt x="25207" y="4129"/>
                  </a:lnTo>
                  <a:lnTo>
                    <a:pt x="24682" y="4129"/>
                  </a:lnTo>
                  <a:lnTo>
                    <a:pt x="24223" y="3935"/>
                  </a:lnTo>
                  <a:lnTo>
                    <a:pt x="23763" y="3789"/>
                  </a:lnTo>
                  <a:lnTo>
                    <a:pt x="23566" y="3789"/>
                  </a:lnTo>
                  <a:lnTo>
                    <a:pt x="23304" y="3595"/>
                  </a:lnTo>
                  <a:lnTo>
                    <a:pt x="23304" y="3595"/>
                  </a:lnTo>
                  <a:lnTo>
                    <a:pt x="23107" y="3595"/>
                  </a:lnTo>
                  <a:lnTo>
                    <a:pt x="22844" y="3449"/>
                  </a:lnTo>
                  <a:lnTo>
                    <a:pt x="22385" y="3449"/>
                  </a:lnTo>
                  <a:lnTo>
                    <a:pt x="21925" y="3449"/>
                  </a:lnTo>
                  <a:lnTo>
                    <a:pt x="21466" y="3595"/>
                  </a:lnTo>
                  <a:lnTo>
                    <a:pt x="21466" y="3595"/>
                  </a:lnTo>
                  <a:lnTo>
                    <a:pt x="21006" y="3595"/>
                  </a:lnTo>
                  <a:lnTo>
                    <a:pt x="20547" y="3595"/>
                  </a:lnTo>
                  <a:lnTo>
                    <a:pt x="20087" y="3449"/>
                  </a:lnTo>
                  <a:lnTo>
                    <a:pt x="19628" y="3255"/>
                  </a:lnTo>
                  <a:lnTo>
                    <a:pt x="19365" y="3255"/>
                  </a:lnTo>
                  <a:lnTo>
                    <a:pt x="19168" y="3255"/>
                  </a:lnTo>
                  <a:lnTo>
                    <a:pt x="18708" y="3109"/>
                  </a:lnTo>
                  <a:lnTo>
                    <a:pt x="18249" y="3109"/>
                  </a:lnTo>
                  <a:lnTo>
                    <a:pt x="17986" y="2769"/>
                  </a:lnTo>
                  <a:lnTo>
                    <a:pt x="17986" y="2769"/>
                  </a:lnTo>
                  <a:lnTo>
                    <a:pt x="17789" y="2574"/>
                  </a:lnTo>
                  <a:lnTo>
                    <a:pt x="17330" y="2574"/>
                  </a:lnTo>
                  <a:lnTo>
                    <a:pt x="17067" y="2429"/>
                  </a:lnTo>
                  <a:lnTo>
                    <a:pt x="16870" y="2429"/>
                  </a:lnTo>
                  <a:lnTo>
                    <a:pt x="16608" y="2429"/>
                  </a:lnTo>
                  <a:lnTo>
                    <a:pt x="16411" y="2234"/>
                  </a:lnTo>
                  <a:lnTo>
                    <a:pt x="15951" y="2234"/>
                  </a:lnTo>
                  <a:lnTo>
                    <a:pt x="15951" y="2234"/>
                  </a:lnTo>
                  <a:lnTo>
                    <a:pt x="15951" y="2574"/>
                  </a:lnTo>
                  <a:lnTo>
                    <a:pt x="15951" y="2769"/>
                  </a:lnTo>
                  <a:lnTo>
                    <a:pt x="15951" y="2914"/>
                  </a:lnTo>
                  <a:lnTo>
                    <a:pt x="15951" y="3109"/>
                  </a:lnTo>
                  <a:lnTo>
                    <a:pt x="15689" y="3109"/>
                  </a:lnTo>
                  <a:lnTo>
                    <a:pt x="15492" y="2914"/>
                  </a:lnTo>
                  <a:lnTo>
                    <a:pt x="14967" y="2769"/>
                  </a:lnTo>
                  <a:lnTo>
                    <a:pt x="14770" y="2429"/>
                  </a:lnTo>
                  <a:lnTo>
                    <a:pt x="14310" y="2234"/>
                  </a:lnTo>
                  <a:lnTo>
                    <a:pt x="14048" y="2089"/>
                  </a:lnTo>
                  <a:lnTo>
                    <a:pt x="13588" y="1894"/>
                  </a:lnTo>
                  <a:lnTo>
                    <a:pt x="12932" y="1748"/>
                  </a:lnTo>
                  <a:lnTo>
                    <a:pt x="12472" y="1554"/>
                  </a:lnTo>
                  <a:lnTo>
                    <a:pt x="12210" y="1408"/>
                  </a:lnTo>
                  <a:lnTo>
                    <a:pt x="12210" y="1408"/>
                  </a:lnTo>
                  <a:lnTo>
                    <a:pt x="12013" y="1408"/>
                  </a:lnTo>
                  <a:lnTo>
                    <a:pt x="11750" y="1214"/>
                  </a:lnTo>
                  <a:lnTo>
                    <a:pt x="11291" y="1214"/>
                  </a:lnTo>
                  <a:lnTo>
                    <a:pt x="10831" y="1020"/>
                  </a:lnTo>
                  <a:lnTo>
                    <a:pt x="10175" y="1214"/>
                  </a:lnTo>
                  <a:lnTo>
                    <a:pt x="9190" y="1408"/>
                  </a:lnTo>
                  <a:lnTo>
                    <a:pt x="8730" y="1554"/>
                  </a:lnTo>
                  <a:lnTo>
                    <a:pt x="8271" y="1748"/>
                  </a:lnTo>
                  <a:lnTo>
                    <a:pt x="8074" y="1748"/>
                  </a:lnTo>
                  <a:lnTo>
                    <a:pt x="7811" y="1748"/>
                  </a:lnTo>
                  <a:lnTo>
                    <a:pt x="7614" y="1748"/>
                  </a:lnTo>
                  <a:lnTo>
                    <a:pt x="7352" y="1748"/>
                  </a:lnTo>
                  <a:lnTo>
                    <a:pt x="7155" y="1748"/>
                  </a:lnTo>
                  <a:lnTo>
                    <a:pt x="6695" y="1894"/>
                  </a:lnTo>
                  <a:lnTo>
                    <a:pt x="6236" y="2089"/>
                  </a:lnTo>
                  <a:lnTo>
                    <a:pt x="5973" y="2234"/>
                  </a:lnTo>
                  <a:lnTo>
                    <a:pt x="5776" y="2574"/>
                  </a:lnTo>
                  <a:lnTo>
                    <a:pt x="5514" y="2914"/>
                  </a:lnTo>
                  <a:lnTo>
                    <a:pt x="5317" y="3255"/>
                  </a:lnTo>
                  <a:lnTo>
                    <a:pt x="5054" y="3789"/>
                  </a:lnTo>
                  <a:lnTo>
                    <a:pt x="4595" y="4129"/>
                  </a:lnTo>
                  <a:lnTo>
                    <a:pt x="4332" y="4615"/>
                  </a:lnTo>
                  <a:lnTo>
                    <a:pt x="3873" y="4809"/>
                  </a:lnTo>
                  <a:lnTo>
                    <a:pt x="3413" y="5004"/>
                  </a:lnTo>
                  <a:lnTo>
                    <a:pt x="2757" y="5004"/>
                  </a:lnTo>
                  <a:lnTo>
                    <a:pt x="2035" y="5149"/>
                  </a:lnTo>
                  <a:lnTo>
                    <a:pt x="1575" y="5344"/>
                  </a:lnTo>
                  <a:lnTo>
                    <a:pt x="1378" y="5489"/>
                  </a:lnTo>
                  <a:lnTo>
                    <a:pt x="1115" y="5829"/>
                  </a:lnTo>
                  <a:lnTo>
                    <a:pt x="1115" y="6170"/>
                  </a:lnTo>
                  <a:lnTo>
                    <a:pt x="1378" y="6510"/>
                  </a:lnTo>
                  <a:lnTo>
                    <a:pt x="1575" y="6704"/>
                  </a:lnTo>
                  <a:lnTo>
                    <a:pt x="2035" y="7044"/>
                  </a:lnTo>
                  <a:lnTo>
                    <a:pt x="2494" y="7384"/>
                  </a:lnTo>
                  <a:lnTo>
                    <a:pt x="3413" y="8064"/>
                  </a:lnTo>
                  <a:lnTo>
                    <a:pt x="4595" y="8939"/>
                  </a:lnTo>
                  <a:lnTo>
                    <a:pt x="5054" y="9619"/>
                  </a:lnTo>
                  <a:lnTo>
                    <a:pt x="5054" y="10299"/>
                  </a:lnTo>
                  <a:lnTo>
                    <a:pt x="4595" y="10445"/>
                  </a:lnTo>
                  <a:lnTo>
                    <a:pt x="4332" y="10445"/>
                  </a:lnTo>
                  <a:lnTo>
                    <a:pt x="3873" y="10299"/>
                  </a:lnTo>
                  <a:lnTo>
                    <a:pt x="3676" y="10105"/>
                  </a:lnTo>
                  <a:lnTo>
                    <a:pt x="3413" y="9959"/>
                  </a:lnTo>
                  <a:lnTo>
                    <a:pt x="3216" y="9765"/>
                  </a:lnTo>
                  <a:lnTo>
                    <a:pt x="2757" y="9765"/>
                  </a:lnTo>
                  <a:lnTo>
                    <a:pt x="2035" y="9765"/>
                  </a:lnTo>
                  <a:lnTo>
                    <a:pt x="1575" y="9959"/>
                  </a:lnTo>
                  <a:lnTo>
                    <a:pt x="919" y="10105"/>
                  </a:lnTo>
                  <a:lnTo>
                    <a:pt x="459" y="10445"/>
                  </a:lnTo>
                  <a:lnTo>
                    <a:pt x="196" y="10979"/>
                  </a:lnTo>
                  <a:lnTo>
                    <a:pt x="0" y="11319"/>
                  </a:lnTo>
                  <a:lnTo>
                    <a:pt x="0" y="11659"/>
                  </a:lnTo>
                  <a:lnTo>
                    <a:pt x="0" y="12000"/>
                  </a:lnTo>
                  <a:lnTo>
                    <a:pt x="459" y="12340"/>
                  </a:lnTo>
                  <a:lnTo>
                    <a:pt x="1838" y="12680"/>
                  </a:lnTo>
                  <a:lnTo>
                    <a:pt x="2954" y="13020"/>
                  </a:lnTo>
                  <a:lnTo>
                    <a:pt x="4332" y="12874"/>
                  </a:lnTo>
                  <a:lnTo>
                    <a:pt x="4332" y="12874"/>
                  </a:lnTo>
                  <a:lnTo>
                    <a:pt x="4595" y="12874"/>
                  </a:lnTo>
                  <a:lnTo>
                    <a:pt x="4792" y="12680"/>
                  </a:lnTo>
                  <a:lnTo>
                    <a:pt x="5317" y="12534"/>
                  </a:lnTo>
                  <a:lnTo>
                    <a:pt x="5514" y="12534"/>
                  </a:lnTo>
                  <a:lnTo>
                    <a:pt x="5973" y="12534"/>
                  </a:lnTo>
                  <a:lnTo>
                    <a:pt x="6236" y="12534"/>
                  </a:lnTo>
                  <a:lnTo>
                    <a:pt x="6236" y="12680"/>
                  </a:lnTo>
                  <a:lnTo>
                    <a:pt x="5973" y="12874"/>
                  </a:lnTo>
                  <a:lnTo>
                    <a:pt x="5973" y="13020"/>
                  </a:lnTo>
                  <a:lnTo>
                    <a:pt x="5776" y="13020"/>
                  </a:lnTo>
                  <a:lnTo>
                    <a:pt x="5776" y="13360"/>
                  </a:lnTo>
                  <a:lnTo>
                    <a:pt x="5973" y="13554"/>
                  </a:lnTo>
                  <a:lnTo>
                    <a:pt x="6236" y="13700"/>
                  </a:lnTo>
                  <a:lnTo>
                    <a:pt x="6236" y="13894"/>
                  </a:lnTo>
                  <a:lnTo>
                    <a:pt x="6236" y="14040"/>
                  </a:lnTo>
                  <a:lnTo>
                    <a:pt x="5973" y="14234"/>
                  </a:lnTo>
                  <a:lnTo>
                    <a:pt x="5514" y="14380"/>
                  </a:lnTo>
                  <a:lnTo>
                    <a:pt x="5054" y="14574"/>
                  </a:lnTo>
                  <a:lnTo>
                    <a:pt x="4595" y="14720"/>
                  </a:lnTo>
                  <a:lnTo>
                    <a:pt x="4135" y="14914"/>
                  </a:lnTo>
                  <a:lnTo>
                    <a:pt x="3873" y="15060"/>
                  </a:lnTo>
                  <a:lnTo>
                    <a:pt x="3676" y="15400"/>
                  </a:lnTo>
                  <a:lnTo>
                    <a:pt x="3676" y="15740"/>
                  </a:lnTo>
                  <a:lnTo>
                    <a:pt x="3676" y="15740"/>
                  </a:lnTo>
                  <a:lnTo>
                    <a:pt x="3676" y="15740"/>
                  </a:lnTo>
                  <a:lnTo>
                    <a:pt x="3676" y="15740"/>
                  </a:lnTo>
                  <a:lnTo>
                    <a:pt x="3676" y="15740"/>
                  </a:lnTo>
                  <a:lnTo>
                    <a:pt x="3413" y="15935"/>
                  </a:lnTo>
                  <a:lnTo>
                    <a:pt x="2954" y="16129"/>
                  </a:lnTo>
                  <a:lnTo>
                    <a:pt x="2494" y="16275"/>
                  </a:lnTo>
                  <a:lnTo>
                    <a:pt x="1838" y="16615"/>
                  </a:lnTo>
                  <a:lnTo>
                    <a:pt x="1115" y="16955"/>
                  </a:lnTo>
                  <a:lnTo>
                    <a:pt x="919" y="17149"/>
                  </a:lnTo>
                  <a:lnTo>
                    <a:pt x="1115" y="17489"/>
                  </a:lnTo>
                  <a:lnTo>
                    <a:pt x="1378" y="17829"/>
                  </a:lnTo>
                  <a:lnTo>
                    <a:pt x="1575" y="17829"/>
                  </a:lnTo>
                  <a:lnTo>
                    <a:pt x="1838" y="17975"/>
                  </a:lnTo>
                  <a:lnTo>
                    <a:pt x="2297" y="18170"/>
                  </a:lnTo>
                  <a:lnTo>
                    <a:pt x="2494" y="18170"/>
                  </a:lnTo>
                  <a:lnTo>
                    <a:pt x="2494" y="18315"/>
                  </a:lnTo>
                  <a:lnTo>
                    <a:pt x="2494" y="18510"/>
                  </a:lnTo>
                  <a:lnTo>
                    <a:pt x="2494" y="18850"/>
                  </a:lnTo>
                  <a:lnTo>
                    <a:pt x="2494" y="19190"/>
                  </a:lnTo>
                  <a:lnTo>
                    <a:pt x="2757" y="19530"/>
                  </a:lnTo>
                  <a:lnTo>
                    <a:pt x="3216" y="19676"/>
                  </a:lnTo>
                  <a:lnTo>
                    <a:pt x="3413" y="19676"/>
                  </a:lnTo>
                  <a:lnTo>
                    <a:pt x="3873" y="19676"/>
                  </a:lnTo>
                  <a:lnTo>
                    <a:pt x="4332" y="19676"/>
                  </a:lnTo>
                  <a:lnTo>
                    <a:pt x="4595" y="19676"/>
                  </a:lnTo>
                  <a:lnTo>
                    <a:pt x="4595" y="19870"/>
                  </a:lnTo>
                  <a:lnTo>
                    <a:pt x="4792" y="20064"/>
                  </a:lnTo>
                  <a:lnTo>
                    <a:pt x="5054" y="20550"/>
                  </a:lnTo>
                  <a:lnTo>
                    <a:pt x="5054" y="20890"/>
                  </a:lnTo>
                  <a:lnTo>
                    <a:pt x="5054" y="21085"/>
                  </a:lnTo>
                  <a:lnTo>
                    <a:pt x="5317" y="21085"/>
                  </a:lnTo>
                  <a:lnTo>
                    <a:pt x="5514" y="21085"/>
                  </a:lnTo>
                  <a:lnTo>
                    <a:pt x="5973" y="21085"/>
                  </a:lnTo>
                  <a:lnTo>
                    <a:pt x="6236" y="20744"/>
                  </a:lnTo>
                  <a:lnTo>
                    <a:pt x="6236" y="20744"/>
                  </a:lnTo>
                  <a:lnTo>
                    <a:pt x="6433" y="20744"/>
                  </a:lnTo>
                  <a:lnTo>
                    <a:pt x="6695" y="20744"/>
                  </a:lnTo>
                  <a:lnTo>
                    <a:pt x="6695" y="20890"/>
                  </a:lnTo>
                  <a:lnTo>
                    <a:pt x="6892" y="21085"/>
                  </a:lnTo>
                  <a:lnTo>
                    <a:pt x="6892" y="21230"/>
                  </a:lnTo>
                  <a:lnTo>
                    <a:pt x="6892" y="21230"/>
                  </a:lnTo>
                  <a:lnTo>
                    <a:pt x="7155" y="21425"/>
                  </a:lnTo>
                  <a:lnTo>
                    <a:pt x="7352" y="21570"/>
                  </a:lnTo>
                  <a:lnTo>
                    <a:pt x="7614" y="21570"/>
                  </a:lnTo>
                  <a:lnTo>
                    <a:pt x="7811" y="21570"/>
                  </a:lnTo>
                  <a:lnTo>
                    <a:pt x="8271" y="21230"/>
                  </a:lnTo>
                  <a:lnTo>
                    <a:pt x="8271" y="21230"/>
                  </a:lnTo>
                  <a:lnTo>
                    <a:pt x="8533" y="21085"/>
                  </a:lnTo>
                  <a:lnTo>
                    <a:pt x="8730" y="20890"/>
                  </a:lnTo>
                  <a:lnTo>
                    <a:pt x="8993" y="20744"/>
                  </a:lnTo>
                  <a:lnTo>
                    <a:pt x="9190" y="20744"/>
                  </a:lnTo>
                  <a:lnTo>
                    <a:pt x="9452" y="20744"/>
                  </a:lnTo>
                  <a:lnTo>
                    <a:pt x="9452" y="20890"/>
                  </a:lnTo>
                  <a:lnTo>
                    <a:pt x="9452" y="21085"/>
                  </a:lnTo>
                  <a:lnTo>
                    <a:pt x="9452" y="21230"/>
                  </a:lnTo>
                  <a:lnTo>
                    <a:pt x="9190" y="21765"/>
                  </a:lnTo>
                  <a:lnTo>
                    <a:pt x="8993" y="22251"/>
                  </a:lnTo>
                  <a:lnTo>
                    <a:pt x="8730" y="22591"/>
                  </a:lnTo>
                  <a:lnTo>
                    <a:pt x="8533" y="22591"/>
                  </a:lnTo>
                  <a:lnTo>
                    <a:pt x="8271" y="22785"/>
                  </a:lnTo>
                  <a:lnTo>
                    <a:pt x="7811" y="23125"/>
                  </a:lnTo>
                  <a:lnTo>
                    <a:pt x="7352" y="23465"/>
                  </a:lnTo>
                  <a:lnTo>
                    <a:pt x="6695" y="23805"/>
                  </a:lnTo>
                  <a:lnTo>
                    <a:pt x="6236" y="24145"/>
                  </a:lnTo>
                  <a:lnTo>
                    <a:pt x="5776" y="24485"/>
                  </a:lnTo>
                  <a:lnTo>
                    <a:pt x="5776" y="24485"/>
                  </a:lnTo>
                  <a:lnTo>
                    <a:pt x="5317" y="24680"/>
                  </a:lnTo>
                  <a:lnTo>
                    <a:pt x="5054" y="24825"/>
                  </a:lnTo>
                  <a:lnTo>
                    <a:pt x="4595" y="25165"/>
                  </a:lnTo>
                  <a:lnTo>
                    <a:pt x="4332" y="25506"/>
                  </a:lnTo>
                  <a:lnTo>
                    <a:pt x="4332" y="25506"/>
                  </a:lnTo>
                  <a:lnTo>
                    <a:pt x="4792" y="25360"/>
                  </a:lnTo>
                  <a:lnTo>
                    <a:pt x="5317" y="25165"/>
                  </a:lnTo>
                  <a:lnTo>
                    <a:pt x="5776" y="25165"/>
                  </a:lnTo>
                  <a:lnTo>
                    <a:pt x="6433" y="25020"/>
                  </a:lnTo>
                  <a:lnTo>
                    <a:pt x="7614" y="24680"/>
                  </a:lnTo>
                  <a:lnTo>
                    <a:pt x="8730" y="24000"/>
                  </a:lnTo>
                  <a:lnTo>
                    <a:pt x="10175" y="23125"/>
                  </a:lnTo>
                  <a:lnTo>
                    <a:pt x="11094" y="22251"/>
                  </a:lnTo>
                  <a:lnTo>
                    <a:pt x="11094" y="22251"/>
                  </a:lnTo>
                  <a:lnTo>
                    <a:pt x="11291" y="22105"/>
                  </a:lnTo>
                  <a:lnTo>
                    <a:pt x="11750" y="21910"/>
                  </a:lnTo>
                  <a:lnTo>
                    <a:pt x="12210" y="21765"/>
                  </a:lnTo>
                  <a:lnTo>
                    <a:pt x="12472" y="21570"/>
                  </a:lnTo>
                  <a:lnTo>
                    <a:pt x="12669" y="21230"/>
                  </a:lnTo>
                  <a:lnTo>
                    <a:pt x="12669" y="21085"/>
                  </a:lnTo>
                  <a:lnTo>
                    <a:pt x="12472" y="20744"/>
                  </a:lnTo>
                  <a:lnTo>
                    <a:pt x="12472" y="20744"/>
                  </a:lnTo>
                  <a:lnTo>
                    <a:pt x="12210" y="20744"/>
                  </a:lnTo>
                  <a:lnTo>
                    <a:pt x="12210" y="20550"/>
                  </a:lnTo>
                  <a:lnTo>
                    <a:pt x="12210" y="20404"/>
                  </a:lnTo>
                  <a:lnTo>
                    <a:pt x="12472" y="20210"/>
                  </a:lnTo>
                  <a:lnTo>
                    <a:pt x="12669" y="20210"/>
                  </a:lnTo>
                  <a:lnTo>
                    <a:pt x="12932" y="19870"/>
                  </a:lnTo>
                  <a:lnTo>
                    <a:pt x="13129" y="19530"/>
                  </a:lnTo>
                  <a:lnTo>
                    <a:pt x="13391" y="19190"/>
                  </a:lnTo>
                  <a:lnTo>
                    <a:pt x="13588" y="18850"/>
                  </a:lnTo>
                  <a:lnTo>
                    <a:pt x="14048" y="18315"/>
                  </a:lnTo>
                  <a:lnTo>
                    <a:pt x="14048" y="17975"/>
                  </a:lnTo>
                  <a:lnTo>
                    <a:pt x="14310" y="17975"/>
                  </a:lnTo>
                  <a:lnTo>
                    <a:pt x="14507" y="17829"/>
                  </a:lnTo>
                  <a:lnTo>
                    <a:pt x="15229" y="17635"/>
                  </a:lnTo>
                  <a:lnTo>
                    <a:pt x="15951" y="17489"/>
                  </a:lnTo>
                  <a:lnTo>
                    <a:pt x="16870" y="17489"/>
                  </a:lnTo>
                  <a:lnTo>
                    <a:pt x="16870" y="17489"/>
                  </a:lnTo>
                  <a:lnTo>
                    <a:pt x="17067" y="17635"/>
                  </a:lnTo>
                  <a:lnTo>
                    <a:pt x="17330" y="17829"/>
                  </a:lnTo>
                  <a:lnTo>
                    <a:pt x="17330" y="17829"/>
                  </a:lnTo>
                  <a:lnTo>
                    <a:pt x="17330" y="17975"/>
                  </a:lnTo>
                  <a:lnTo>
                    <a:pt x="17067" y="17975"/>
                  </a:lnTo>
                  <a:lnTo>
                    <a:pt x="16608" y="18170"/>
                  </a:lnTo>
                  <a:lnTo>
                    <a:pt x="16148" y="18170"/>
                  </a:lnTo>
                  <a:lnTo>
                    <a:pt x="15492" y="18315"/>
                  </a:lnTo>
                  <a:lnTo>
                    <a:pt x="14967" y="18510"/>
                  </a:lnTo>
                  <a:lnTo>
                    <a:pt x="14770" y="18995"/>
                  </a:lnTo>
                  <a:lnTo>
                    <a:pt x="14770" y="18995"/>
                  </a:lnTo>
                  <a:lnTo>
                    <a:pt x="14507" y="19336"/>
                  </a:lnTo>
                  <a:lnTo>
                    <a:pt x="14507" y="19530"/>
                  </a:lnTo>
                  <a:lnTo>
                    <a:pt x="14310" y="19676"/>
                  </a:lnTo>
                  <a:lnTo>
                    <a:pt x="14310" y="19676"/>
                  </a:lnTo>
                  <a:lnTo>
                    <a:pt x="14310" y="19870"/>
                  </a:lnTo>
                  <a:lnTo>
                    <a:pt x="14310" y="20064"/>
                  </a:lnTo>
                  <a:lnTo>
                    <a:pt x="14310" y="20404"/>
                  </a:lnTo>
                  <a:lnTo>
                    <a:pt x="14507" y="20404"/>
                  </a:lnTo>
                  <a:lnTo>
                    <a:pt x="14770" y="20550"/>
                  </a:lnTo>
                  <a:lnTo>
                    <a:pt x="15229" y="20404"/>
                  </a:lnTo>
                  <a:lnTo>
                    <a:pt x="15229" y="20404"/>
                  </a:lnTo>
                  <a:lnTo>
                    <a:pt x="15689" y="20210"/>
                  </a:lnTo>
                  <a:lnTo>
                    <a:pt x="15951" y="20064"/>
                  </a:lnTo>
                  <a:lnTo>
                    <a:pt x="16411" y="19870"/>
                  </a:lnTo>
                  <a:lnTo>
                    <a:pt x="16870" y="19530"/>
                  </a:lnTo>
                  <a:lnTo>
                    <a:pt x="17067" y="19336"/>
                  </a:lnTo>
                  <a:lnTo>
                    <a:pt x="17330" y="19190"/>
                  </a:lnTo>
                  <a:lnTo>
                    <a:pt x="17330" y="18995"/>
                  </a:lnTo>
                  <a:lnTo>
                    <a:pt x="17330" y="18850"/>
                  </a:lnTo>
                  <a:lnTo>
                    <a:pt x="17527" y="18655"/>
                  </a:lnTo>
                  <a:lnTo>
                    <a:pt x="17527" y="18510"/>
                  </a:lnTo>
                  <a:lnTo>
                    <a:pt x="17789" y="18315"/>
                  </a:lnTo>
                  <a:lnTo>
                    <a:pt x="17986" y="18170"/>
                  </a:lnTo>
                  <a:lnTo>
                    <a:pt x="18249" y="18315"/>
                  </a:lnTo>
                  <a:lnTo>
                    <a:pt x="18708" y="18510"/>
                  </a:lnTo>
                  <a:lnTo>
                    <a:pt x="18708" y="18510"/>
                  </a:lnTo>
                  <a:lnTo>
                    <a:pt x="19168" y="18510"/>
                  </a:lnTo>
                  <a:lnTo>
                    <a:pt x="19628" y="18510"/>
                  </a:lnTo>
                  <a:lnTo>
                    <a:pt x="19824" y="18655"/>
                  </a:lnTo>
                  <a:lnTo>
                    <a:pt x="20350" y="18850"/>
                  </a:lnTo>
                  <a:lnTo>
                    <a:pt x="20547" y="19190"/>
                  </a:lnTo>
                  <a:lnTo>
                    <a:pt x="20547" y="19190"/>
                  </a:lnTo>
                  <a:lnTo>
                    <a:pt x="21006" y="19190"/>
                  </a:lnTo>
                  <a:lnTo>
                    <a:pt x="21466" y="19336"/>
                  </a:lnTo>
                  <a:lnTo>
                    <a:pt x="22188" y="19336"/>
                  </a:lnTo>
                  <a:lnTo>
                    <a:pt x="22844" y="19530"/>
                  </a:lnTo>
                  <a:lnTo>
                    <a:pt x="23107" y="19530"/>
                  </a:lnTo>
                  <a:lnTo>
                    <a:pt x="23304" y="19676"/>
                  </a:lnTo>
                  <a:lnTo>
                    <a:pt x="23763" y="19870"/>
                  </a:lnTo>
                  <a:lnTo>
                    <a:pt x="24026" y="20064"/>
                  </a:lnTo>
                  <a:lnTo>
                    <a:pt x="24223" y="20064"/>
                  </a:lnTo>
                  <a:lnTo>
                    <a:pt x="24223" y="19870"/>
                  </a:lnTo>
                  <a:lnTo>
                    <a:pt x="24485" y="19870"/>
                  </a:lnTo>
                  <a:lnTo>
                    <a:pt x="24945" y="19676"/>
                  </a:lnTo>
                  <a:lnTo>
                    <a:pt x="25207" y="19676"/>
                  </a:lnTo>
                  <a:lnTo>
                    <a:pt x="25404" y="19870"/>
                  </a:lnTo>
                  <a:lnTo>
                    <a:pt x="25667" y="20210"/>
                  </a:lnTo>
                  <a:lnTo>
                    <a:pt x="25864" y="20550"/>
                  </a:lnTo>
                  <a:lnTo>
                    <a:pt x="26586" y="20890"/>
                  </a:lnTo>
                  <a:lnTo>
                    <a:pt x="27045" y="21230"/>
                  </a:lnTo>
                  <a:lnTo>
                    <a:pt x="27505" y="21570"/>
                  </a:lnTo>
                  <a:lnTo>
                    <a:pt x="27964" y="21910"/>
                  </a:lnTo>
                  <a:lnTo>
                    <a:pt x="28161" y="22105"/>
                  </a:lnTo>
                  <a:lnTo>
                    <a:pt x="28424" y="22251"/>
                  </a:lnTo>
                  <a:lnTo>
                    <a:pt x="29343" y="20890"/>
                  </a:lnTo>
                  <a:lnTo>
                    <a:pt x="29343" y="21085"/>
                  </a:lnTo>
                  <a:lnTo>
                    <a:pt x="29540" y="21230"/>
                  </a:lnTo>
                  <a:lnTo>
                    <a:pt x="30000" y="21570"/>
                  </a:lnTo>
                  <a:lnTo>
                    <a:pt x="30262" y="21910"/>
                  </a:lnTo>
                  <a:lnTo>
                    <a:pt x="30525" y="22251"/>
                  </a:lnTo>
                  <a:lnTo>
                    <a:pt x="30722" y="22591"/>
                  </a:lnTo>
                  <a:lnTo>
                    <a:pt x="30722" y="22591"/>
                  </a:lnTo>
                  <a:lnTo>
                    <a:pt x="30984" y="22785"/>
                  </a:lnTo>
                  <a:lnTo>
                    <a:pt x="31181" y="22931"/>
                  </a:lnTo>
                  <a:lnTo>
                    <a:pt x="31444" y="23271"/>
                  </a:lnTo>
                  <a:lnTo>
                    <a:pt x="31641" y="23465"/>
                  </a:lnTo>
                  <a:lnTo>
                    <a:pt x="31641" y="23659"/>
                  </a:lnTo>
                  <a:lnTo>
                    <a:pt x="31641" y="23805"/>
                  </a:lnTo>
                  <a:lnTo>
                    <a:pt x="31903" y="24145"/>
                  </a:lnTo>
                  <a:lnTo>
                    <a:pt x="31903" y="24485"/>
                  </a:lnTo>
                  <a:lnTo>
                    <a:pt x="32363" y="24680"/>
                  </a:lnTo>
                  <a:lnTo>
                    <a:pt x="32363" y="24680"/>
                  </a:lnTo>
                  <a:lnTo>
                    <a:pt x="32363" y="24825"/>
                  </a:lnTo>
                  <a:lnTo>
                    <a:pt x="32363" y="24825"/>
                  </a:lnTo>
                  <a:lnTo>
                    <a:pt x="32560" y="24825"/>
                  </a:lnTo>
                  <a:lnTo>
                    <a:pt x="33019" y="24680"/>
                  </a:lnTo>
                  <a:lnTo>
                    <a:pt x="33019" y="24680"/>
                  </a:lnTo>
                  <a:lnTo>
                    <a:pt x="33019" y="24825"/>
                  </a:lnTo>
                  <a:lnTo>
                    <a:pt x="33019" y="24825"/>
                  </a:lnTo>
                  <a:lnTo>
                    <a:pt x="33282" y="25165"/>
                  </a:lnTo>
                  <a:lnTo>
                    <a:pt x="33282" y="25506"/>
                  </a:lnTo>
                  <a:lnTo>
                    <a:pt x="33282" y="25506"/>
                  </a:lnTo>
                  <a:lnTo>
                    <a:pt x="33019" y="25700"/>
                  </a:lnTo>
                  <a:lnTo>
                    <a:pt x="33019" y="25846"/>
                  </a:lnTo>
                  <a:lnTo>
                    <a:pt x="33019" y="26186"/>
                  </a:lnTo>
                  <a:lnTo>
                    <a:pt x="33019" y="26380"/>
                  </a:lnTo>
                  <a:lnTo>
                    <a:pt x="33282" y="26526"/>
                  </a:lnTo>
                  <a:lnTo>
                    <a:pt x="33479" y="26720"/>
                  </a:lnTo>
                  <a:lnTo>
                    <a:pt x="33479" y="27255"/>
                  </a:lnTo>
                  <a:lnTo>
                    <a:pt x="33741" y="27400"/>
                  </a:lnTo>
                  <a:lnTo>
                    <a:pt x="33741" y="27595"/>
                  </a:lnTo>
                  <a:lnTo>
                    <a:pt x="33938" y="27740"/>
                  </a:lnTo>
                  <a:lnTo>
                    <a:pt x="34201" y="27935"/>
                  </a:lnTo>
                  <a:lnTo>
                    <a:pt x="34660" y="28275"/>
                  </a:lnTo>
                  <a:lnTo>
                    <a:pt x="34857" y="28615"/>
                  </a:lnTo>
                  <a:lnTo>
                    <a:pt x="35120" y="28955"/>
                  </a:lnTo>
                  <a:lnTo>
                    <a:pt x="35382" y="29295"/>
                  </a:lnTo>
                  <a:lnTo>
                    <a:pt x="35382" y="29295"/>
                  </a:lnTo>
                  <a:lnTo>
                    <a:pt x="36039" y="29781"/>
                  </a:lnTo>
                  <a:lnTo>
                    <a:pt x="36761" y="30121"/>
                  </a:lnTo>
                  <a:lnTo>
                    <a:pt x="37417" y="30461"/>
                  </a:lnTo>
                  <a:lnTo>
                    <a:pt x="37877" y="30655"/>
                  </a:lnTo>
                  <a:lnTo>
                    <a:pt x="38140" y="30801"/>
                  </a:lnTo>
                  <a:lnTo>
                    <a:pt x="38336" y="30801"/>
                  </a:lnTo>
                  <a:lnTo>
                    <a:pt x="38796" y="31190"/>
                  </a:lnTo>
                  <a:lnTo>
                    <a:pt x="39059" y="31530"/>
                  </a:lnTo>
                  <a:lnTo>
                    <a:pt x="39256" y="31870"/>
                  </a:lnTo>
                  <a:lnTo>
                    <a:pt x="39256" y="32016"/>
                  </a:lnTo>
                  <a:lnTo>
                    <a:pt x="39518" y="32210"/>
                  </a:lnTo>
                  <a:lnTo>
                    <a:pt x="39518" y="32890"/>
                  </a:lnTo>
                  <a:lnTo>
                    <a:pt x="39256" y="33036"/>
                  </a:lnTo>
                  <a:lnTo>
                    <a:pt x="39256" y="33230"/>
                  </a:lnTo>
                  <a:lnTo>
                    <a:pt x="38796" y="33230"/>
                  </a:lnTo>
                  <a:lnTo>
                    <a:pt x="38599" y="33230"/>
                  </a:lnTo>
                  <a:lnTo>
                    <a:pt x="38599" y="33230"/>
                  </a:lnTo>
                  <a:lnTo>
                    <a:pt x="38336" y="33230"/>
                  </a:lnTo>
                  <a:lnTo>
                    <a:pt x="38336" y="33910"/>
                  </a:lnTo>
                  <a:lnTo>
                    <a:pt x="38599" y="34931"/>
                  </a:lnTo>
                  <a:lnTo>
                    <a:pt x="38599" y="35951"/>
                  </a:lnTo>
                  <a:lnTo>
                    <a:pt x="38599" y="36291"/>
                  </a:lnTo>
                  <a:lnTo>
                    <a:pt x="38796" y="36825"/>
                  </a:lnTo>
                  <a:lnTo>
                    <a:pt x="38796" y="36971"/>
                  </a:lnTo>
                  <a:lnTo>
                    <a:pt x="38599" y="37311"/>
                  </a:lnTo>
                  <a:lnTo>
                    <a:pt x="38599" y="37506"/>
                  </a:lnTo>
                  <a:lnTo>
                    <a:pt x="38336" y="37506"/>
                  </a:lnTo>
                  <a:lnTo>
                    <a:pt x="38140" y="37991"/>
                  </a:lnTo>
                  <a:lnTo>
                    <a:pt x="38140" y="38866"/>
                  </a:lnTo>
                  <a:lnTo>
                    <a:pt x="38140" y="39886"/>
                  </a:lnTo>
                  <a:lnTo>
                    <a:pt x="38336" y="40226"/>
                  </a:lnTo>
                  <a:lnTo>
                    <a:pt x="38796" y="41587"/>
                  </a:lnTo>
                  <a:lnTo>
                    <a:pt x="39518" y="42801"/>
                  </a:lnTo>
                  <a:lnTo>
                    <a:pt x="40437" y="43821"/>
                  </a:lnTo>
                  <a:lnTo>
                    <a:pt x="40897" y="44356"/>
                  </a:lnTo>
                  <a:lnTo>
                    <a:pt x="41356" y="44696"/>
                  </a:lnTo>
                  <a:lnTo>
                    <a:pt x="41816" y="45182"/>
                  </a:lnTo>
                  <a:lnTo>
                    <a:pt x="42275" y="45522"/>
                  </a:lnTo>
                  <a:lnTo>
                    <a:pt x="42735" y="45716"/>
                  </a:lnTo>
                  <a:lnTo>
                    <a:pt x="43194" y="45716"/>
                  </a:lnTo>
                  <a:lnTo>
                    <a:pt x="43194" y="45716"/>
                  </a:lnTo>
                  <a:lnTo>
                    <a:pt x="43654" y="45910"/>
                  </a:lnTo>
                  <a:lnTo>
                    <a:pt x="44113" y="46251"/>
                  </a:lnTo>
                  <a:lnTo>
                    <a:pt x="44376" y="46591"/>
                  </a:lnTo>
                  <a:lnTo>
                    <a:pt x="44573" y="46931"/>
                  </a:lnTo>
                  <a:lnTo>
                    <a:pt x="44835" y="47271"/>
                  </a:lnTo>
                  <a:lnTo>
                    <a:pt x="44835" y="47417"/>
                  </a:lnTo>
                  <a:lnTo>
                    <a:pt x="44835" y="47417"/>
                  </a:lnTo>
                  <a:lnTo>
                    <a:pt x="45032" y="47757"/>
                  </a:lnTo>
                  <a:lnTo>
                    <a:pt x="45295" y="48097"/>
                  </a:lnTo>
                  <a:lnTo>
                    <a:pt x="45754" y="48631"/>
                  </a:lnTo>
                  <a:lnTo>
                    <a:pt x="46017" y="48971"/>
                  </a:lnTo>
                  <a:lnTo>
                    <a:pt x="46214" y="49506"/>
                  </a:lnTo>
                  <a:lnTo>
                    <a:pt x="46477" y="49846"/>
                  </a:lnTo>
                  <a:lnTo>
                    <a:pt x="46477" y="49846"/>
                  </a:lnTo>
                  <a:lnTo>
                    <a:pt x="46673" y="50186"/>
                  </a:lnTo>
                  <a:lnTo>
                    <a:pt x="46936" y="50526"/>
                  </a:lnTo>
                  <a:lnTo>
                    <a:pt x="47133" y="51012"/>
                  </a:lnTo>
                  <a:lnTo>
                    <a:pt x="47133" y="51012"/>
                  </a:lnTo>
                  <a:lnTo>
                    <a:pt x="47592" y="51206"/>
                  </a:lnTo>
                  <a:lnTo>
                    <a:pt x="48052" y="51352"/>
                  </a:lnTo>
                  <a:lnTo>
                    <a:pt x="48315" y="51692"/>
                  </a:lnTo>
                  <a:lnTo>
                    <a:pt x="48774" y="52226"/>
                  </a:lnTo>
                  <a:lnTo>
                    <a:pt x="48774" y="52372"/>
                  </a:lnTo>
                  <a:lnTo>
                    <a:pt x="48971" y="52566"/>
                  </a:lnTo>
                  <a:lnTo>
                    <a:pt x="49234" y="52906"/>
                  </a:lnTo>
                  <a:lnTo>
                    <a:pt x="49693" y="53246"/>
                  </a:lnTo>
                  <a:lnTo>
                    <a:pt x="49890" y="53781"/>
                  </a:lnTo>
                  <a:lnTo>
                    <a:pt x="50415" y="53927"/>
                  </a:lnTo>
                  <a:lnTo>
                    <a:pt x="50612" y="54267"/>
                  </a:lnTo>
                  <a:lnTo>
                    <a:pt x="50875" y="54267"/>
                  </a:lnTo>
                  <a:lnTo>
                    <a:pt x="51334" y="54461"/>
                  </a:lnTo>
                  <a:lnTo>
                    <a:pt x="51531" y="54461"/>
                  </a:lnTo>
                  <a:lnTo>
                    <a:pt x="51794" y="54461"/>
                  </a:lnTo>
                  <a:lnTo>
                    <a:pt x="51794" y="54267"/>
                  </a:lnTo>
                  <a:lnTo>
                    <a:pt x="51334" y="53927"/>
                  </a:lnTo>
                  <a:lnTo>
                    <a:pt x="51072" y="53587"/>
                  </a:lnTo>
                  <a:lnTo>
                    <a:pt x="50612" y="53052"/>
                  </a:lnTo>
                  <a:lnTo>
                    <a:pt x="50415" y="52906"/>
                  </a:lnTo>
                  <a:lnTo>
                    <a:pt x="50153" y="52566"/>
                  </a:lnTo>
                  <a:lnTo>
                    <a:pt x="49890" y="52032"/>
                  </a:lnTo>
                  <a:lnTo>
                    <a:pt x="49431" y="51546"/>
                  </a:lnTo>
                  <a:lnTo>
                    <a:pt x="49234" y="51012"/>
                  </a:lnTo>
                  <a:lnTo>
                    <a:pt x="48315" y="50331"/>
                  </a:lnTo>
                  <a:lnTo>
                    <a:pt x="47396" y="49311"/>
                  </a:lnTo>
                  <a:lnTo>
                    <a:pt x="46936" y="48097"/>
                  </a:lnTo>
                  <a:lnTo>
                    <a:pt x="46936" y="47951"/>
                  </a:lnTo>
                  <a:lnTo>
                    <a:pt x="46936" y="47951"/>
                  </a:lnTo>
                  <a:lnTo>
                    <a:pt x="46936" y="47757"/>
                  </a:lnTo>
                  <a:lnTo>
                    <a:pt x="47133" y="47611"/>
                  </a:lnTo>
                  <a:lnTo>
                    <a:pt x="47133" y="47611"/>
                  </a:lnTo>
                  <a:lnTo>
                    <a:pt x="47396" y="47611"/>
                  </a:lnTo>
                  <a:lnTo>
                    <a:pt x="47855" y="47757"/>
                  </a:lnTo>
                  <a:lnTo>
                    <a:pt x="48052" y="48097"/>
                  </a:lnTo>
                  <a:lnTo>
                    <a:pt x="48512" y="49117"/>
                  </a:lnTo>
                  <a:lnTo>
                    <a:pt x="49431" y="49991"/>
                  </a:lnTo>
                  <a:lnTo>
                    <a:pt x="50415" y="50866"/>
                  </a:lnTo>
                  <a:lnTo>
                    <a:pt x="50415" y="50866"/>
                  </a:lnTo>
                  <a:lnTo>
                    <a:pt x="50612" y="50866"/>
                  </a:lnTo>
                  <a:lnTo>
                    <a:pt x="51072" y="51012"/>
                  </a:lnTo>
                  <a:lnTo>
                    <a:pt x="51334" y="51206"/>
                  </a:lnTo>
                  <a:lnTo>
                    <a:pt x="51531" y="51352"/>
                  </a:lnTo>
                  <a:lnTo>
                    <a:pt x="51794" y="51692"/>
                  </a:lnTo>
                  <a:lnTo>
                    <a:pt x="51794" y="51886"/>
                  </a:lnTo>
                  <a:lnTo>
                    <a:pt x="51991" y="52032"/>
                  </a:lnTo>
                  <a:lnTo>
                    <a:pt x="52450" y="52372"/>
                  </a:lnTo>
                  <a:lnTo>
                    <a:pt x="52910" y="52712"/>
                  </a:lnTo>
                  <a:lnTo>
                    <a:pt x="53369" y="53246"/>
                  </a:lnTo>
                  <a:lnTo>
                    <a:pt x="53829" y="53587"/>
                  </a:lnTo>
                  <a:lnTo>
                    <a:pt x="54288" y="53927"/>
                  </a:lnTo>
                  <a:lnTo>
                    <a:pt x="54551" y="54267"/>
                  </a:lnTo>
                  <a:lnTo>
                    <a:pt x="54748" y="54607"/>
                  </a:lnTo>
                  <a:lnTo>
                    <a:pt x="55010" y="55627"/>
                  </a:lnTo>
                  <a:lnTo>
                    <a:pt x="55207" y="57036"/>
                  </a:lnTo>
                  <a:lnTo>
                    <a:pt x="55207" y="57036"/>
                  </a:lnTo>
                  <a:lnTo>
                    <a:pt x="55470" y="57182"/>
                  </a:lnTo>
                  <a:lnTo>
                    <a:pt x="55929" y="57182"/>
                  </a:lnTo>
                  <a:lnTo>
                    <a:pt x="56652" y="57376"/>
                  </a:lnTo>
                  <a:lnTo>
                    <a:pt x="56849" y="57376"/>
                  </a:lnTo>
                  <a:lnTo>
                    <a:pt x="57308" y="57376"/>
                  </a:lnTo>
                  <a:lnTo>
                    <a:pt x="57768" y="57522"/>
                  </a:lnTo>
                  <a:lnTo>
                    <a:pt x="58490" y="57862"/>
                  </a:lnTo>
                  <a:lnTo>
                    <a:pt x="58949" y="58056"/>
                  </a:lnTo>
                  <a:lnTo>
                    <a:pt x="59409" y="58396"/>
                  </a:lnTo>
                  <a:lnTo>
                    <a:pt x="60590" y="58396"/>
                  </a:lnTo>
                  <a:lnTo>
                    <a:pt x="60590" y="58396"/>
                  </a:lnTo>
                  <a:lnTo>
                    <a:pt x="61050" y="58542"/>
                  </a:lnTo>
                  <a:lnTo>
                    <a:pt x="61509" y="58736"/>
                  </a:lnTo>
                  <a:lnTo>
                    <a:pt x="62166" y="58882"/>
                  </a:lnTo>
                  <a:lnTo>
                    <a:pt x="62888" y="59076"/>
                  </a:lnTo>
                  <a:lnTo>
                    <a:pt x="63807" y="59222"/>
                  </a:lnTo>
                  <a:lnTo>
                    <a:pt x="63807" y="59222"/>
                  </a:lnTo>
                  <a:lnTo>
                    <a:pt x="64266" y="59222"/>
                  </a:lnTo>
                  <a:lnTo>
                    <a:pt x="64923" y="59222"/>
                  </a:lnTo>
                  <a:lnTo>
                    <a:pt x="65382" y="59222"/>
                  </a:lnTo>
                  <a:lnTo>
                    <a:pt x="65908" y="59222"/>
                  </a:lnTo>
                  <a:lnTo>
                    <a:pt x="66105" y="59222"/>
                  </a:lnTo>
                  <a:lnTo>
                    <a:pt x="66367" y="59222"/>
                  </a:lnTo>
                  <a:lnTo>
                    <a:pt x="66564" y="59417"/>
                  </a:lnTo>
                  <a:lnTo>
                    <a:pt x="66827" y="59562"/>
                  </a:lnTo>
                  <a:lnTo>
                    <a:pt x="67024" y="59902"/>
                  </a:lnTo>
                  <a:lnTo>
                    <a:pt x="67286" y="60242"/>
                  </a:lnTo>
                  <a:lnTo>
                    <a:pt x="67746" y="60582"/>
                  </a:lnTo>
                  <a:lnTo>
                    <a:pt x="68402" y="60242"/>
                  </a:lnTo>
                  <a:lnTo>
                    <a:pt x="68665" y="60242"/>
                  </a:lnTo>
                  <a:lnTo>
                    <a:pt x="68665" y="60097"/>
                  </a:lnTo>
                  <a:lnTo>
                    <a:pt x="68862" y="60097"/>
                  </a:lnTo>
                  <a:lnTo>
                    <a:pt x="69124" y="60097"/>
                  </a:lnTo>
                  <a:lnTo>
                    <a:pt x="68862" y="60097"/>
                  </a:lnTo>
                  <a:lnTo>
                    <a:pt x="68862" y="60097"/>
                  </a:lnTo>
                  <a:lnTo>
                    <a:pt x="68665" y="60242"/>
                  </a:lnTo>
                  <a:lnTo>
                    <a:pt x="68402" y="60242"/>
                  </a:lnTo>
                  <a:lnTo>
                    <a:pt x="67943" y="60582"/>
                  </a:lnTo>
                  <a:lnTo>
                    <a:pt x="67943" y="60582"/>
                  </a:lnTo>
                  <a:lnTo>
                    <a:pt x="68402" y="60777"/>
                  </a:lnTo>
                  <a:lnTo>
                    <a:pt x="68665" y="60971"/>
                  </a:lnTo>
                  <a:lnTo>
                    <a:pt x="68862" y="60971"/>
                  </a:lnTo>
                  <a:lnTo>
                    <a:pt x="69124" y="61117"/>
                  </a:lnTo>
                  <a:lnTo>
                    <a:pt x="69584" y="61117"/>
                  </a:lnTo>
                  <a:lnTo>
                    <a:pt x="70043" y="61311"/>
                  </a:lnTo>
                  <a:lnTo>
                    <a:pt x="70765" y="61311"/>
                  </a:lnTo>
                  <a:lnTo>
                    <a:pt x="70765" y="61311"/>
                  </a:lnTo>
                  <a:lnTo>
                    <a:pt x="70962" y="61117"/>
                  </a:lnTo>
                  <a:lnTo>
                    <a:pt x="70962" y="61117"/>
                  </a:lnTo>
                  <a:lnTo>
                    <a:pt x="70962" y="61117"/>
                  </a:lnTo>
                  <a:lnTo>
                    <a:pt x="70962" y="61117"/>
                  </a:lnTo>
                  <a:lnTo>
                    <a:pt x="70962" y="61117"/>
                  </a:lnTo>
                  <a:lnTo>
                    <a:pt x="71225" y="61117"/>
                  </a:lnTo>
                  <a:lnTo>
                    <a:pt x="71225" y="61311"/>
                  </a:lnTo>
                  <a:lnTo>
                    <a:pt x="71422" y="61311"/>
                  </a:lnTo>
                  <a:lnTo>
                    <a:pt x="71225" y="61311"/>
                  </a:lnTo>
                  <a:lnTo>
                    <a:pt x="71225" y="61311"/>
                  </a:lnTo>
                  <a:lnTo>
                    <a:pt x="71225" y="61457"/>
                  </a:lnTo>
                  <a:lnTo>
                    <a:pt x="71225" y="61457"/>
                  </a:lnTo>
                  <a:lnTo>
                    <a:pt x="71225" y="61457"/>
                  </a:lnTo>
                  <a:lnTo>
                    <a:pt x="70962" y="61457"/>
                  </a:lnTo>
                  <a:lnTo>
                    <a:pt x="70962" y="61457"/>
                  </a:lnTo>
                  <a:lnTo>
                    <a:pt x="70962" y="61457"/>
                  </a:lnTo>
                  <a:lnTo>
                    <a:pt x="70765" y="61457"/>
                  </a:lnTo>
                  <a:lnTo>
                    <a:pt x="70962" y="61651"/>
                  </a:lnTo>
                  <a:lnTo>
                    <a:pt x="71422" y="61991"/>
                  </a:lnTo>
                  <a:lnTo>
                    <a:pt x="71422" y="61991"/>
                  </a:lnTo>
                  <a:lnTo>
                    <a:pt x="71684" y="62137"/>
                  </a:lnTo>
                  <a:lnTo>
                    <a:pt x="71684" y="62331"/>
                  </a:lnTo>
                  <a:lnTo>
                    <a:pt x="71881" y="62477"/>
                  </a:lnTo>
                  <a:lnTo>
                    <a:pt x="71881" y="62477"/>
                  </a:lnTo>
                  <a:lnTo>
                    <a:pt x="72144" y="62477"/>
                  </a:lnTo>
                  <a:lnTo>
                    <a:pt x="72341" y="62477"/>
                  </a:lnTo>
                  <a:lnTo>
                    <a:pt x="72603" y="62672"/>
                  </a:lnTo>
                  <a:lnTo>
                    <a:pt x="72800" y="62672"/>
                  </a:lnTo>
                  <a:lnTo>
                    <a:pt x="73063" y="62672"/>
                  </a:lnTo>
                  <a:lnTo>
                    <a:pt x="73260" y="62672"/>
                  </a:lnTo>
                  <a:lnTo>
                    <a:pt x="73522" y="62672"/>
                  </a:lnTo>
                  <a:lnTo>
                    <a:pt x="73719" y="62672"/>
                  </a:lnTo>
                  <a:lnTo>
                    <a:pt x="73982" y="62672"/>
                  </a:lnTo>
                  <a:lnTo>
                    <a:pt x="74179" y="62817"/>
                  </a:lnTo>
                  <a:lnTo>
                    <a:pt x="74179" y="62817"/>
                  </a:lnTo>
                  <a:lnTo>
                    <a:pt x="74442" y="62817"/>
                  </a:lnTo>
                  <a:lnTo>
                    <a:pt x="74442" y="62817"/>
                  </a:lnTo>
                  <a:lnTo>
                    <a:pt x="74442" y="62817"/>
                  </a:lnTo>
                  <a:lnTo>
                    <a:pt x="74179" y="62817"/>
                  </a:lnTo>
                  <a:lnTo>
                    <a:pt x="74179" y="62817"/>
                  </a:lnTo>
                  <a:lnTo>
                    <a:pt x="74179" y="62817"/>
                  </a:lnTo>
                  <a:lnTo>
                    <a:pt x="73982" y="62817"/>
                  </a:lnTo>
                  <a:lnTo>
                    <a:pt x="73719" y="62672"/>
                  </a:lnTo>
                  <a:lnTo>
                    <a:pt x="73522" y="62672"/>
                  </a:lnTo>
                  <a:lnTo>
                    <a:pt x="73260" y="62672"/>
                  </a:lnTo>
                  <a:lnTo>
                    <a:pt x="73063" y="62672"/>
                  </a:lnTo>
                  <a:lnTo>
                    <a:pt x="72800" y="62672"/>
                  </a:lnTo>
                  <a:lnTo>
                    <a:pt x="72603" y="62672"/>
                  </a:lnTo>
                  <a:lnTo>
                    <a:pt x="72341" y="62477"/>
                  </a:lnTo>
                  <a:lnTo>
                    <a:pt x="72144" y="62477"/>
                  </a:lnTo>
                  <a:lnTo>
                    <a:pt x="71881" y="62477"/>
                  </a:lnTo>
                  <a:lnTo>
                    <a:pt x="71881" y="62672"/>
                  </a:lnTo>
                  <a:lnTo>
                    <a:pt x="71881" y="62672"/>
                  </a:lnTo>
                  <a:lnTo>
                    <a:pt x="71881" y="62817"/>
                  </a:lnTo>
                  <a:lnTo>
                    <a:pt x="71881" y="62817"/>
                  </a:lnTo>
                  <a:lnTo>
                    <a:pt x="71881" y="63012"/>
                  </a:lnTo>
                  <a:lnTo>
                    <a:pt x="71881" y="63157"/>
                  </a:lnTo>
                  <a:lnTo>
                    <a:pt x="71881" y="63352"/>
                  </a:lnTo>
                  <a:lnTo>
                    <a:pt x="72144" y="63497"/>
                  </a:lnTo>
                  <a:lnTo>
                    <a:pt x="72341" y="63838"/>
                  </a:lnTo>
                  <a:lnTo>
                    <a:pt x="72603" y="63692"/>
                  </a:lnTo>
                  <a:lnTo>
                    <a:pt x="72341" y="63692"/>
                  </a:lnTo>
                  <a:lnTo>
                    <a:pt x="72341" y="63497"/>
                  </a:lnTo>
                  <a:lnTo>
                    <a:pt x="72341" y="63497"/>
                  </a:lnTo>
                  <a:lnTo>
                    <a:pt x="72341" y="63352"/>
                  </a:lnTo>
                  <a:lnTo>
                    <a:pt x="72341" y="63352"/>
                  </a:lnTo>
                  <a:lnTo>
                    <a:pt x="72603" y="63497"/>
                  </a:lnTo>
                  <a:lnTo>
                    <a:pt x="73063" y="63692"/>
                  </a:lnTo>
                  <a:lnTo>
                    <a:pt x="73522" y="64178"/>
                  </a:lnTo>
                  <a:lnTo>
                    <a:pt x="73260" y="64178"/>
                  </a:lnTo>
                  <a:lnTo>
                    <a:pt x="73260" y="64178"/>
                  </a:lnTo>
                  <a:lnTo>
                    <a:pt x="73522" y="64372"/>
                  </a:lnTo>
                  <a:lnTo>
                    <a:pt x="73522" y="64372"/>
                  </a:lnTo>
                  <a:lnTo>
                    <a:pt x="73522" y="64372"/>
                  </a:lnTo>
                  <a:lnTo>
                    <a:pt x="73522" y="64372"/>
                  </a:lnTo>
                  <a:lnTo>
                    <a:pt x="73522" y="64372"/>
                  </a:lnTo>
                  <a:lnTo>
                    <a:pt x="73719" y="64178"/>
                  </a:lnTo>
                  <a:lnTo>
                    <a:pt x="73719" y="64372"/>
                  </a:lnTo>
                  <a:lnTo>
                    <a:pt x="73719" y="64372"/>
                  </a:lnTo>
                  <a:lnTo>
                    <a:pt x="73719" y="64372"/>
                  </a:lnTo>
                  <a:lnTo>
                    <a:pt x="73719" y="64566"/>
                  </a:lnTo>
                  <a:lnTo>
                    <a:pt x="73982" y="64566"/>
                  </a:lnTo>
                  <a:lnTo>
                    <a:pt x="74179" y="64566"/>
                  </a:lnTo>
                  <a:lnTo>
                    <a:pt x="74179" y="64566"/>
                  </a:lnTo>
                  <a:lnTo>
                    <a:pt x="74638" y="64566"/>
                  </a:lnTo>
                  <a:lnTo>
                    <a:pt x="74638" y="64566"/>
                  </a:lnTo>
                  <a:lnTo>
                    <a:pt x="74638" y="64566"/>
                  </a:lnTo>
                  <a:lnTo>
                    <a:pt x="74901" y="64566"/>
                  </a:lnTo>
                  <a:lnTo>
                    <a:pt x="74901" y="64566"/>
                  </a:lnTo>
                  <a:lnTo>
                    <a:pt x="75361" y="64566"/>
                  </a:lnTo>
                  <a:lnTo>
                    <a:pt x="75623" y="64372"/>
                  </a:lnTo>
                  <a:lnTo>
                    <a:pt x="76280" y="64372"/>
                  </a:lnTo>
                  <a:lnTo>
                    <a:pt x="76280" y="64372"/>
                  </a:lnTo>
                  <a:lnTo>
                    <a:pt x="76542" y="64372"/>
                  </a:lnTo>
                  <a:lnTo>
                    <a:pt x="77002" y="64566"/>
                  </a:lnTo>
                  <a:lnTo>
                    <a:pt x="77199" y="64566"/>
                  </a:lnTo>
                  <a:lnTo>
                    <a:pt x="77199" y="64712"/>
                  </a:lnTo>
                  <a:lnTo>
                    <a:pt x="77199" y="64906"/>
                  </a:lnTo>
                  <a:lnTo>
                    <a:pt x="77658" y="65052"/>
                  </a:lnTo>
                  <a:lnTo>
                    <a:pt x="77658" y="65052"/>
                  </a:lnTo>
                  <a:lnTo>
                    <a:pt x="77921" y="64906"/>
                  </a:lnTo>
                  <a:lnTo>
                    <a:pt x="78118" y="64906"/>
                  </a:lnTo>
                  <a:lnTo>
                    <a:pt x="78118" y="64906"/>
                  </a:lnTo>
                  <a:lnTo>
                    <a:pt x="78118" y="64906"/>
                  </a:lnTo>
                  <a:lnTo>
                    <a:pt x="77921" y="64712"/>
                  </a:lnTo>
                  <a:lnTo>
                    <a:pt x="77921" y="64712"/>
                  </a:lnTo>
                  <a:lnTo>
                    <a:pt x="77921" y="64566"/>
                  </a:lnTo>
                  <a:lnTo>
                    <a:pt x="77921" y="64566"/>
                  </a:lnTo>
                  <a:lnTo>
                    <a:pt x="78118" y="64566"/>
                  </a:lnTo>
                  <a:lnTo>
                    <a:pt x="78380" y="64372"/>
                  </a:lnTo>
                  <a:lnTo>
                    <a:pt x="78577" y="64178"/>
                  </a:lnTo>
                  <a:lnTo>
                    <a:pt x="78577" y="64178"/>
                  </a:lnTo>
                  <a:lnTo>
                    <a:pt x="78577" y="64032"/>
                  </a:lnTo>
                  <a:lnTo>
                    <a:pt x="78840" y="64032"/>
                  </a:lnTo>
                  <a:lnTo>
                    <a:pt x="78840" y="64032"/>
                  </a:lnTo>
                  <a:lnTo>
                    <a:pt x="79299" y="64032"/>
                  </a:lnTo>
                  <a:lnTo>
                    <a:pt x="79496" y="64178"/>
                  </a:lnTo>
                  <a:lnTo>
                    <a:pt x="79496" y="64178"/>
                  </a:lnTo>
                  <a:lnTo>
                    <a:pt x="79759" y="64372"/>
                  </a:lnTo>
                  <a:lnTo>
                    <a:pt x="79759" y="64906"/>
                  </a:lnTo>
                  <a:lnTo>
                    <a:pt x="79759" y="65246"/>
                  </a:lnTo>
                  <a:lnTo>
                    <a:pt x="79759" y="65587"/>
                  </a:lnTo>
                  <a:lnTo>
                    <a:pt x="79759" y="66072"/>
                  </a:lnTo>
                  <a:lnTo>
                    <a:pt x="79759" y="66607"/>
                  </a:lnTo>
                  <a:lnTo>
                    <a:pt x="79496" y="67093"/>
                  </a:lnTo>
                  <a:lnTo>
                    <a:pt x="79037" y="67627"/>
                  </a:lnTo>
                  <a:lnTo>
                    <a:pt x="78840" y="67967"/>
                  </a:lnTo>
                  <a:lnTo>
                    <a:pt x="78840" y="67967"/>
                  </a:lnTo>
                  <a:lnTo>
                    <a:pt x="78577" y="67967"/>
                  </a:lnTo>
                  <a:lnTo>
                    <a:pt x="78380" y="68161"/>
                  </a:lnTo>
                  <a:lnTo>
                    <a:pt x="78380" y="68307"/>
                  </a:lnTo>
                  <a:lnTo>
                    <a:pt x="78380" y="68502"/>
                  </a:lnTo>
                  <a:lnTo>
                    <a:pt x="78380" y="68647"/>
                  </a:lnTo>
                  <a:lnTo>
                    <a:pt x="78380" y="68987"/>
                  </a:lnTo>
                  <a:lnTo>
                    <a:pt x="78118" y="69182"/>
                  </a:lnTo>
                  <a:lnTo>
                    <a:pt x="77921" y="69182"/>
                  </a:lnTo>
                  <a:lnTo>
                    <a:pt x="77658" y="69327"/>
                  </a:lnTo>
                  <a:lnTo>
                    <a:pt x="77658" y="70008"/>
                  </a:lnTo>
                  <a:lnTo>
                    <a:pt x="77461" y="70008"/>
                  </a:lnTo>
                  <a:lnTo>
                    <a:pt x="77199" y="70202"/>
                  </a:lnTo>
                  <a:lnTo>
                    <a:pt x="76739" y="70542"/>
                  </a:lnTo>
                  <a:lnTo>
                    <a:pt x="76280" y="70882"/>
                  </a:lnTo>
                  <a:lnTo>
                    <a:pt x="75820" y="71222"/>
                  </a:lnTo>
                  <a:lnTo>
                    <a:pt x="75820" y="71562"/>
                  </a:lnTo>
                  <a:lnTo>
                    <a:pt x="75820" y="71708"/>
                  </a:lnTo>
                  <a:lnTo>
                    <a:pt x="75820" y="71902"/>
                  </a:lnTo>
                  <a:lnTo>
                    <a:pt x="76083" y="72097"/>
                  </a:lnTo>
                  <a:lnTo>
                    <a:pt x="76280" y="72097"/>
                  </a:lnTo>
                  <a:lnTo>
                    <a:pt x="76280" y="72242"/>
                  </a:lnTo>
                  <a:lnTo>
                    <a:pt x="76280" y="72242"/>
                  </a:lnTo>
                  <a:lnTo>
                    <a:pt x="76083" y="72242"/>
                  </a:lnTo>
                  <a:lnTo>
                    <a:pt x="75820" y="72437"/>
                  </a:lnTo>
                  <a:lnTo>
                    <a:pt x="75623" y="72582"/>
                  </a:lnTo>
                  <a:lnTo>
                    <a:pt x="75361" y="72923"/>
                  </a:lnTo>
                  <a:lnTo>
                    <a:pt x="75623" y="72923"/>
                  </a:lnTo>
                  <a:lnTo>
                    <a:pt x="75820" y="72923"/>
                  </a:lnTo>
                  <a:lnTo>
                    <a:pt x="75820" y="73117"/>
                  </a:lnTo>
                  <a:lnTo>
                    <a:pt x="75820" y="73263"/>
                  </a:lnTo>
                  <a:lnTo>
                    <a:pt x="75820" y="73263"/>
                  </a:lnTo>
                  <a:lnTo>
                    <a:pt x="75820" y="73457"/>
                  </a:lnTo>
                  <a:lnTo>
                    <a:pt x="75820" y="73603"/>
                  </a:lnTo>
                  <a:lnTo>
                    <a:pt x="75820" y="73797"/>
                  </a:lnTo>
                  <a:lnTo>
                    <a:pt x="76083" y="74137"/>
                  </a:lnTo>
                  <a:lnTo>
                    <a:pt x="76542" y="74283"/>
                  </a:lnTo>
                  <a:lnTo>
                    <a:pt x="77002" y="74817"/>
                  </a:lnTo>
                  <a:lnTo>
                    <a:pt x="77461" y="75303"/>
                  </a:lnTo>
                  <a:lnTo>
                    <a:pt x="77921" y="75838"/>
                  </a:lnTo>
                  <a:lnTo>
                    <a:pt x="78380" y="76178"/>
                  </a:lnTo>
                  <a:lnTo>
                    <a:pt x="78577" y="76712"/>
                  </a:lnTo>
                  <a:lnTo>
                    <a:pt x="78577" y="76712"/>
                  </a:lnTo>
                  <a:lnTo>
                    <a:pt x="78840" y="77052"/>
                  </a:lnTo>
                  <a:lnTo>
                    <a:pt x="79037" y="77392"/>
                  </a:lnTo>
                  <a:lnTo>
                    <a:pt x="79299" y="77732"/>
                  </a:lnTo>
                  <a:lnTo>
                    <a:pt x="79496" y="78218"/>
                  </a:lnTo>
                  <a:lnTo>
                    <a:pt x="79759" y="78558"/>
                  </a:lnTo>
                  <a:lnTo>
                    <a:pt x="79956" y="78898"/>
                  </a:lnTo>
                  <a:lnTo>
                    <a:pt x="79956" y="79093"/>
                  </a:lnTo>
                  <a:lnTo>
                    <a:pt x="80218" y="79433"/>
                  </a:lnTo>
                  <a:lnTo>
                    <a:pt x="80218" y="79627"/>
                  </a:lnTo>
                  <a:lnTo>
                    <a:pt x="80415" y="79967"/>
                  </a:lnTo>
                  <a:lnTo>
                    <a:pt x="80678" y="80307"/>
                  </a:lnTo>
                  <a:lnTo>
                    <a:pt x="81137" y="80647"/>
                  </a:lnTo>
                  <a:lnTo>
                    <a:pt x="81859" y="80793"/>
                  </a:lnTo>
                  <a:lnTo>
                    <a:pt x="82056" y="80987"/>
                  </a:lnTo>
                  <a:lnTo>
                    <a:pt x="82516" y="81133"/>
                  </a:lnTo>
                  <a:lnTo>
                    <a:pt x="82975" y="81327"/>
                  </a:lnTo>
                  <a:lnTo>
                    <a:pt x="83238" y="81473"/>
                  </a:lnTo>
                  <a:lnTo>
                    <a:pt x="83698" y="81473"/>
                  </a:lnTo>
                  <a:lnTo>
                    <a:pt x="83698" y="81668"/>
                  </a:lnTo>
                  <a:lnTo>
                    <a:pt x="84157" y="81668"/>
                  </a:lnTo>
                  <a:lnTo>
                    <a:pt x="84157" y="81668"/>
                  </a:lnTo>
                  <a:lnTo>
                    <a:pt x="83894" y="81668"/>
                  </a:lnTo>
                  <a:lnTo>
                    <a:pt x="84157" y="81813"/>
                  </a:lnTo>
                  <a:lnTo>
                    <a:pt x="84814" y="82153"/>
                  </a:lnTo>
                  <a:lnTo>
                    <a:pt x="85273" y="82493"/>
                  </a:lnTo>
                  <a:lnTo>
                    <a:pt x="85536" y="83028"/>
                  </a:lnTo>
                  <a:lnTo>
                    <a:pt x="85995" y="84388"/>
                  </a:lnTo>
                  <a:lnTo>
                    <a:pt x="85995" y="85408"/>
                  </a:lnTo>
                  <a:lnTo>
                    <a:pt x="85798" y="86089"/>
                  </a:lnTo>
                  <a:lnTo>
                    <a:pt x="85798" y="86429"/>
                  </a:lnTo>
                  <a:lnTo>
                    <a:pt x="85536" y="86817"/>
                  </a:lnTo>
                  <a:lnTo>
                    <a:pt x="85798" y="87157"/>
                  </a:lnTo>
                  <a:lnTo>
                    <a:pt x="85798" y="87497"/>
                  </a:lnTo>
                  <a:lnTo>
                    <a:pt x="85798" y="87983"/>
                  </a:lnTo>
                  <a:lnTo>
                    <a:pt x="85798" y="88323"/>
                  </a:lnTo>
                  <a:lnTo>
                    <a:pt x="85798" y="88518"/>
                  </a:lnTo>
                  <a:lnTo>
                    <a:pt x="85536" y="88663"/>
                  </a:lnTo>
                  <a:lnTo>
                    <a:pt x="85536" y="89004"/>
                  </a:lnTo>
                  <a:lnTo>
                    <a:pt x="85536" y="89344"/>
                  </a:lnTo>
                  <a:lnTo>
                    <a:pt x="85536" y="89538"/>
                  </a:lnTo>
                  <a:lnTo>
                    <a:pt x="85536" y="89684"/>
                  </a:lnTo>
                  <a:lnTo>
                    <a:pt x="85536" y="90024"/>
                  </a:lnTo>
                  <a:lnTo>
                    <a:pt x="85536" y="90412"/>
                  </a:lnTo>
                  <a:lnTo>
                    <a:pt x="85536" y="90558"/>
                  </a:lnTo>
                  <a:lnTo>
                    <a:pt x="85536" y="90753"/>
                  </a:lnTo>
                  <a:lnTo>
                    <a:pt x="85273" y="91093"/>
                  </a:lnTo>
                  <a:lnTo>
                    <a:pt x="84814" y="91773"/>
                  </a:lnTo>
                  <a:lnTo>
                    <a:pt x="84354" y="92793"/>
                  </a:lnTo>
                  <a:lnTo>
                    <a:pt x="84354" y="93473"/>
                  </a:lnTo>
                  <a:lnTo>
                    <a:pt x="84354" y="93813"/>
                  </a:lnTo>
                  <a:lnTo>
                    <a:pt x="84157" y="95028"/>
                  </a:lnTo>
                  <a:lnTo>
                    <a:pt x="83698" y="96874"/>
                  </a:lnTo>
                  <a:lnTo>
                    <a:pt x="82778" y="99303"/>
                  </a:lnTo>
                  <a:lnTo>
                    <a:pt x="82975" y="100663"/>
                  </a:lnTo>
                  <a:lnTo>
                    <a:pt x="82975" y="100663"/>
                  </a:lnTo>
                  <a:lnTo>
                    <a:pt x="83238" y="100469"/>
                  </a:lnTo>
                  <a:lnTo>
                    <a:pt x="83238" y="100323"/>
                  </a:lnTo>
                  <a:lnTo>
                    <a:pt x="83435" y="99983"/>
                  </a:lnTo>
                  <a:lnTo>
                    <a:pt x="83435" y="99643"/>
                  </a:lnTo>
                  <a:lnTo>
                    <a:pt x="83435" y="99449"/>
                  </a:lnTo>
                  <a:lnTo>
                    <a:pt x="83435" y="99109"/>
                  </a:lnTo>
                  <a:lnTo>
                    <a:pt x="83698" y="98963"/>
                  </a:lnTo>
                  <a:lnTo>
                    <a:pt x="83894" y="98769"/>
                  </a:lnTo>
                  <a:lnTo>
                    <a:pt x="84157" y="98429"/>
                  </a:lnTo>
                  <a:lnTo>
                    <a:pt x="84617" y="98089"/>
                  </a:lnTo>
                  <a:lnTo>
                    <a:pt x="84354" y="98963"/>
                  </a:lnTo>
                  <a:lnTo>
                    <a:pt x="84157" y="99449"/>
                  </a:lnTo>
                  <a:lnTo>
                    <a:pt x="84157" y="99983"/>
                  </a:lnTo>
                  <a:lnTo>
                    <a:pt x="84157" y="100809"/>
                  </a:lnTo>
                  <a:lnTo>
                    <a:pt x="83435" y="101149"/>
                  </a:lnTo>
                  <a:lnTo>
                    <a:pt x="82975" y="101149"/>
                  </a:lnTo>
                  <a:lnTo>
                    <a:pt x="82778" y="101538"/>
                  </a:lnTo>
                  <a:lnTo>
                    <a:pt x="83238" y="101538"/>
                  </a:lnTo>
                  <a:lnTo>
                    <a:pt x="83238" y="102558"/>
                  </a:lnTo>
                  <a:lnTo>
                    <a:pt x="82056" y="103384"/>
                  </a:lnTo>
                  <a:lnTo>
                    <a:pt x="82975" y="104404"/>
                  </a:lnTo>
                  <a:lnTo>
                    <a:pt x="82975" y="105959"/>
                  </a:lnTo>
                  <a:lnTo>
                    <a:pt x="82516" y="107319"/>
                  </a:lnTo>
                  <a:lnTo>
                    <a:pt x="81400" y="108534"/>
                  </a:lnTo>
                  <a:lnTo>
                    <a:pt x="81400" y="109068"/>
                  </a:lnTo>
                  <a:lnTo>
                    <a:pt x="81137" y="109894"/>
                  </a:lnTo>
                  <a:lnTo>
                    <a:pt x="80940" y="111255"/>
                  </a:lnTo>
                  <a:lnTo>
                    <a:pt x="80940" y="112809"/>
                  </a:lnTo>
                  <a:lnTo>
                    <a:pt x="80940" y="114024"/>
                  </a:lnTo>
                  <a:lnTo>
                    <a:pt x="81137" y="114704"/>
                  </a:lnTo>
                  <a:lnTo>
                    <a:pt x="83238" y="116404"/>
                  </a:lnTo>
                  <a:lnTo>
                    <a:pt x="83238" y="116404"/>
                  </a:lnTo>
                  <a:lnTo>
                    <a:pt x="83238" y="116210"/>
                  </a:lnTo>
                  <a:lnTo>
                    <a:pt x="83435" y="116064"/>
                  </a:lnTo>
                  <a:lnTo>
                    <a:pt x="83698" y="115870"/>
                  </a:lnTo>
                  <a:lnTo>
                    <a:pt x="84157" y="115870"/>
                  </a:lnTo>
                  <a:lnTo>
                    <a:pt x="84814" y="115870"/>
                  </a:lnTo>
                  <a:lnTo>
                    <a:pt x="84814" y="115870"/>
                  </a:lnTo>
                  <a:lnTo>
                    <a:pt x="85076" y="116064"/>
                  </a:lnTo>
                  <a:lnTo>
                    <a:pt x="85536" y="116210"/>
                  </a:lnTo>
                  <a:lnTo>
                    <a:pt x="85798" y="116599"/>
                  </a:lnTo>
                  <a:lnTo>
                    <a:pt x="85798" y="116744"/>
                  </a:lnTo>
                  <a:lnTo>
                    <a:pt x="85536" y="117765"/>
                  </a:lnTo>
                  <a:lnTo>
                    <a:pt x="84617" y="117959"/>
                  </a:lnTo>
                  <a:lnTo>
                    <a:pt x="84617" y="118639"/>
                  </a:lnTo>
                  <a:lnTo>
                    <a:pt x="85798" y="118639"/>
                  </a:lnTo>
                  <a:lnTo>
                    <a:pt x="85995" y="119659"/>
                  </a:lnTo>
                  <a:lnTo>
                    <a:pt x="87177" y="119659"/>
                  </a:lnTo>
                  <a:lnTo>
                    <a:pt x="87177" y="118979"/>
                  </a:lnTo>
                  <a:lnTo>
                    <a:pt x="87833" y="118785"/>
                  </a:lnTo>
                  <a:lnTo>
                    <a:pt x="88096" y="119125"/>
                  </a:lnTo>
                  <a:lnTo>
                    <a:pt x="87833" y="119659"/>
                  </a:lnTo>
                  <a:lnTo>
                    <a:pt x="88096" y="120000"/>
                  </a:lnTo>
                  <a:lnTo>
                    <a:pt x="88555" y="119659"/>
                  </a:lnTo>
                  <a:lnTo>
                    <a:pt x="89212" y="119319"/>
                  </a:lnTo>
                  <a:lnTo>
                    <a:pt x="89934" y="119319"/>
                  </a:lnTo>
                  <a:lnTo>
                    <a:pt x="90393" y="119659"/>
                  </a:lnTo>
                  <a:lnTo>
                    <a:pt x="90853" y="119805"/>
                  </a:lnTo>
                  <a:lnTo>
                    <a:pt x="91312" y="119659"/>
                  </a:lnTo>
                  <a:lnTo>
                    <a:pt x="91312" y="119319"/>
                  </a:lnTo>
                  <a:lnTo>
                    <a:pt x="91575" y="118979"/>
                  </a:lnTo>
                  <a:lnTo>
                    <a:pt x="91575" y="118445"/>
                  </a:lnTo>
                  <a:lnTo>
                    <a:pt x="90590" y="117765"/>
                  </a:lnTo>
                  <a:lnTo>
                    <a:pt x="89934" y="117279"/>
                  </a:lnTo>
                  <a:lnTo>
                    <a:pt x="89934" y="117279"/>
                  </a:lnTo>
                  <a:lnTo>
                    <a:pt x="89671" y="117279"/>
                  </a:lnTo>
                  <a:lnTo>
                    <a:pt x="89474" y="117279"/>
                  </a:lnTo>
                  <a:lnTo>
                    <a:pt x="89015" y="117279"/>
                  </a:lnTo>
                  <a:lnTo>
                    <a:pt x="88752" y="117279"/>
                  </a:lnTo>
                  <a:lnTo>
                    <a:pt x="88293" y="117085"/>
                  </a:lnTo>
                  <a:lnTo>
                    <a:pt x="88096" y="116744"/>
                  </a:lnTo>
                  <a:lnTo>
                    <a:pt x="87636" y="116210"/>
                  </a:lnTo>
                  <a:lnTo>
                    <a:pt x="87374" y="115530"/>
                  </a:lnTo>
                  <a:lnTo>
                    <a:pt x="87177" y="114850"/>
                  </a:lnTo>
                  <a:lnTo>
                    <a:pt x="87177" y="114704"/>
                  </a:lnTo>
                  <a:lnTo>
                    <a:pt x="87177" y="114510"/>
                  </a:lnTo>
                  <a:lnTo>
                    <a:pt x="87177" y="114024"/>
                  </a:lnTo>
                  <a:lnTo>
                    <a:pt x="86914" y="113684"/>
                  </a:lnTo>
                  <a:lnTo>
                    <a:pt x="87177" y="113344"/>
                  </a:lnTo>
                  <a:lnTo>
                    <a:pt x="87177" y="113004"/>
                  </a:lnTo>
                  <a:lnTo>
                    <a:pt x="87636" y="112663"/>
                  </a:lnTo>
                  <a:lnTo>
                    <a:pt x="88555" y="111789"/>
                  </a:lnTo>
                  <a:lnTo>
                    <a:pt x="88555" y="111595"/>
                  </a:lnTo>
                  <a:lnTo>
                    <a:pt x="88752" y="111595"/>
                  </a:lnTo>
                  <a:lnTo>
                    <a:pt x="89212" y="111255"/>
                  </a:lnTo>
                  <a:lnTo>
                    <a:pt x="89671" y="111109"/>
                  </a:lnTo>
                  <a:lnTo>
                    <a:pt x="89934" y="110914"/>
                  </a:lnTo>
                  <a:lnTo>
                    <a:pt x="89934" y="110574"/>
                  </a:lnTo>
                  <a:lnTo>
                    <a:pt x="89934" y="110574"/>
                  </a:lnTo>
                  <a:lnTo>
                    <a:pt x="89934" y="110234"/>
                  </a:lnTo>
                  <a:lnTo>
                    <a:pt x="89934" y="110089"/>
                  </a:lnTo>
                  <a:lnTo>
                    <a:pt x="89934" y="109748"/>
                  </a:lnTo>
                  <a:lnTo>
                    <a:pt x="89934" y="109408"/>
                  </a:lnTo>
                  <a:lnTo>
                    <a:pt x="89671" y="109214"/>
                  </a:lnTo>
                  <a:lnTo>
                    <a:pt x="89212" y="109214"/>
                  </a:lnTo>
                  <a:lnTo>
                    <a:pt x="89015" y="109068"/>
                  </a:lnTo>
                  <a:lnTo>
                    <a:pt x="88752" y="108874"/>
                  </a:lnTo>
                  <a:lnTo>
                    <a:pt x="88555" y="108534"/>
                  </a:lnTo>
                  <a:lnTo>
                    <a:pt x="88555" y="108000"/>
                  </a:lnTo>
                  <a:lnTo>
                    <a:pt x="88555" y="107659"/>
                  </a:lnTo>
                  <a:lnTo>
                    <a:pt x="88752" y="107514"/>
                  </a:lnTo>
                  <a:lnTo>
                    <a:pt x="89015" y="107514"/>
                  </a:lnTo>
                  <a:lnTo>
                    <a:pt x="89212" y="107514"/>
                  </a:lnTo>
                  <a:lnTo>
                    <a:pt x="89474" y="107514"/>
                  </a:lnTo>
                  <a:lnTo>
                    <a:pt x="89474" y="107514"/>
                  </a:lnTo>
                  <a:lnTo>
                    <a:pt x="90590" y="106299"/>
                  </a:lnTo>
                  <a:lnTo>
                    <a:pt x="91115" y="105279"/>
                  </a:lnTo>
                  <a:lnTo>
                    <a:pt x="91115" y="104744"/>
                  </a:lnTo>
                  <a:lnTo>
                    <a:pt x="92035" y="104599"/>
                  </a:lnTo>
                  <a:lnTo>
                    <a:pt x="92035" y="103919"/>
                  </a:lnTo>
                  <a:lnTo>
                    <a:pt x="91115" y="103578"/>
                  </a:lnTo>
                  <a:lnTo>
                    <a:pt x="91115" y="103578"/>
                  </a:lnTo>
                  <a:lnTo>
                    <a:pt x="91115" y="103384"/>
                  </a:lnTo>
                  <a:lnTo>
                    <a:pt x="91115" y="103044"/>
                  </a:lnTo>
                  <a:lnTo>
                    <a:pt x="91115" y="102898"/>
                  </a:lnTo>
                  <a:lnTo>
                    <a:pt x="91115" y="102704"/>
                  </a:lnTo>
                  <a:lnTo>
                    <a:pt x="91575" y="102704"/>
                  </a:lnTo>
                  <a:lnTo>
                    <a:pt x="92954" y="102898"/>
                  </a:lnTo>
                  <a:lnTo>
                    <a:pt x="93150" y="101684"/>
                  </a:lnTo>
                  <a:lnTo>
                    <a:pt x="93150" y="101684"/>
                  </a:lnTo>
                  <a:lnTo>
                    <a:pt x="93413" y="101538"/>
                  </a:lnTo>
                  <a:lnTo>
                    <a:pt x="93413" y="101149"/>
                  </a:lnTo>
                  <a:lnTo>
                    <a:pt x="93610" y="101004"/>
                  </a:lnTo>
                  <a:lnTo>
                    <a:pt x="94070" y="100809"/>
                  </a:lnTo>
                  <a:lnTo>
                    <a:pt x="94332" y="100663"/>
                  </a:lnTo>
                  <a:lnTo>
                    <a:pt x="94792" y="100809"/>
                  </a:lnTo>
                  <a:lnTo>
                    <a:pt x="95711" y="100809"/>
                  </a:lnTo>
                  <a:lnTo>
                    <a:pt x="96630" y="100663"/>
                  </a:lnTo>
                  <a:lnTo>
                    <a:pt x="97811" y="100323"/>
                  </a:lnTo>
                  <a:lnTo>
                    <a:pt x="98468" y="99303"/>
                  </a:lnTo>
                  <a:lnTo>
                    <a:pt x="98468" y="98963"/>
                  </a:lnTo>
                  <a:lnTo>
                    <a:pt x="98468" y="98623"/>
                  </a:lnTo>
                  <a:lnTo>
                    <a:pt x="98468" y="98283"/>
                  </a:lnTo>
                  <a:lnTo>
                    <a:pt x="98008" y="97748"/>
                  </a:lnTo>
                  <a:lnTo>
                    <a:pt x="97811" y="96874"/>
                  </a:lnTo>
                  <a:lnTo>
                    <a:pt x="97549" y="96728"/>
                  </a:lnTo>
                  <a:lnTo>
                    <a:pt x="97549" y="96534"/>
                  </a:lnTo>
                  <a:lnTo>
                    <a:pt x="97352" y="96194"/>
                  </a:lnTo>
                  <a:lnTo>
                    <a:pt x="97352" y="95854"/>
                  </a:lnTo>
                  <a:lnTo>
                    <a:pt x="97352" y="95708"/>
                  </a:lnTo>
                  <a:lnTo>
                    <a:pt x="97352" y="95854"/>
                  </a:lnTo>
                  <a:lnTo>
                    <a:pt x="97352" y="96194"/>
                  </a:lnTo>
                  <a:lnTo>
                    <a:pt x="97549" y="96534"/>
                  </a:lnTo>
                  <a:lnTo>
                    <a:pt x="97811" y="96728"/>
                  </a:lnTo>
                  <a:lnTo>
                    <a:pt x="98008" y="96874"/>
                  </a:lnTo>
                  <a:lnTo>
                    <a:pt x="98271" y="97068"/>
                  </a:lnTo>
                  <a:lnTo>
                    <a:pt x="98271" y="97068"/>
                  </a:lnTo>
                  <a:lnTo>
                    <a:pt x="98468" y="97068"/>
                  </a:lnTo>
                  <a:lnTo>
                    <a:pt x="98927" y="97068"/>
                  </a:lnTo>
                  <a:lnTo>
                    <a:pt x="99649" y="97068"/>
                  </a:lnTo>
                  <a:lnTo>
                    <a:pt x="100109" y="97068"/>
                  </a:lnTo>
                  <a:lnTo>
                    <a:pt x="100568" y="96874"/>
                  </a:lnTo>
                  <a:lnTo>
                    <a:pt x="101028" y="96874"/>
                  </a:lnTo>
                  <a:lnTo>
                    <a:pt x="101291" y="96728"/>
                  </a:lnTo>
                  <a:lnTo>
                    <a:pt x="101750" y="96534"/>
                  </a:lnTo>
                  <a:lnTo>
                    <a:pt x="101947" y="96388"/>
                  </a:lnTo>
                  <a:lnTo>
                    <a:pt x="102210" y="96388"/>
                  </a:lnTo>
                  <a:lnTo>
                    <a:pt x="102669" y="95028"/>
                  </a:lnTo>
                  <a:lnTo>
                    <a:pt x="103129" y="94493"/>
                  </a:lnTo>
                  <a:lnTo>
                    <a:pt x="103326" y="94153"/>
                  </a:lnTo>
                  <a:lnTo>
                    <a:pt x="103588" y="93959"/>
                  </a:lnTo>
                  <a:lnTo>
                    <a:pt x="103785" y="93619"/>
                  </a:lnTo>
                  <a:lnTo>
                    <a:pt x="104507" y="92793"/>
                  </a:lnTo>
                  <a:lnTo>
                    <a:pt x="105426" y="91238"/>
                  </a:lnTo>
                  <a:lnTo>
                    <a:pt x="106345" y="89198"/>
                  </a:lnTo>
                  <a:lnTo>
                    <a:pt x="106805" y="88663"/>
                  </a:lnTo>
                  <a:lnTo>
                    <a:pt x="108183" y="87838"/>
                  </a:lnTo>
                  <a:lnTo>
                    <a:pt x="109824" y="87157"/>
                  </a:lnTo>
                  <a:lnTo>
                    <a:pt x="111925" y="86429"/>
                  </a:lnTo>
                  <a:lnTo>
                    <a:pt x="112385" y="86283"/>
                  </a:lnTo>
                  <a:lnTo>
                    <a:pt x="113041" y="85943"/>
                  </a:lnTo>
                  <a:lnTo>
                    <a:pt x="113960" y="85263"/>
                  </a:lnTo>
                  <a:lnTo>
                    <a:pt x="114879" y="84048"/>
                  </a:lnTo>
                  <a:lnTo>
                    <a:pt x="115601" y="82493"/>
                  </a:lnTo>
                  <a:lnTo>
                    <a:pt x="115798" y="80307"/>
                  </a:lnTo>
                  <a:lnTo>
                    <a:pt x="118621" y="76712"/>
                  </a:lnTo>
                  <a:lnTo>
                    <a:pt x="118818" y="76712"/>
                  </a:lnTo>
                  <a:lnTo>
                    <a:pt x="119080" y="76518"/>
                  </a:lnTo>
                  <a:lnTo>
                    <a:pt x="119277" y="76178"/>
                  </a:lnTo>
                  <a:lnTo>
                    <a:pt x="119737" y="75692"/>
                  </a:lnTo>
                  <a:lnTo>
                    <a:pt x="119737" y="75157"/>
                  </a:lnTo>
                  <a:lnTo>
                    <a:pt x="120000" y="74477"/>
                  </a:lnTo>
                  <a:lnTo>
                    <a:pt x="120000" y="74283"/>
                  </a:lnTo>
                  <a:lnTo>
                    <a:pt x="120000" y="74283"/>
                  </a:lnTo>
                  <a:lnTo>
                    <a:pt x="120000" y="73943"/>
                  </a:lnTo>
                  <a:lnTo>
                    <a:pt x="120000" y="73797"/>
                  </a:lnTo>
                  <a:lnTo>
                    <a:pt x="120000" y="73457"/>
                  </a:lnTo>
                  <a:lnTo>
                    <a:pt x="119737" y="73117"/>
                  </a:lnTo>
                  <a:lnTo>
                    <a:pt x="119277" y="72923"/>
                  </a:lnTo>
                  <a:lnTo>
                    <a:pt x="118621" y="72582"/>
                  </a:lnTo>
                  <a:lnTo>
                    <a:pt x="117899" y="72437"/>
                  </a:lnTo>
                  <a:close/>
                  <a:moveTo>
                    <a:pt x="33479" y="26720"/>
                  </a:moveTo>
                  <a:lnTo>
                    <a:pt x="33741" y="26526"/>
                  </a:lnTo>
                  <a:lnTo>
                    <a:pt x="33741" y="26186"/>
                  </a:lnTo>
                  <a:lnTo>
                    <a:pt x="33938" y="25700"/>
                  </a:lnTo>
                  <a:lnTo>
                    <a:pt x="33938" y="25360"/>
                  </a:lnTo>
                  <a:lnTo>
                    <a:pt x="34201" y="24825"/>
                  </a:lnTo>
                  <a:lnTo>
                    <a:pt x="33938" y="24680"/>
                  </a:lnTo>
                  <a:lnTo>
                    <a:pt x="33938" y="24485"/>
                  </a:lnTo>
                  <a:lnTo>
                    <a:pt x="33741" y="24340"/>
                  </a:lnTo>
                  <a:lnTo>
                    <a:pt x="33282" y="24145"/>
                  </a:lnTo>
                  <a:lnTo>
                    <a:pt x="32822" y="23805"/>
                  </a:lnTo>
                  <a:lnTo>
                    <a:pt x="32560" y="23271"/>
                  </a:lnTo>
                  <a:lnTo>
                    <a:pt x="32100" y="22931"/>
                  </a:lnTo>
                  <a:lnTo>
                    <a:pt x="31444" y="22105"/>
                  </a:lnTo>
                  <a:lnTo>
                    <a:pt x="30525" y="21230"/>
                  </a:lnTo>
                  <a:lnTo>
                    <a:pt x="29803" y="20404"/>
                  </a:lnTo>
                  <a:lnTo>
                    <a:pt x="29080" y="19870"/>
                  </a:lnTo>
                  <a:lnTo>
                    <a:pt x="29803" y="20404"/>
                  </a:lnTo>
                  <a:lnTo>
                    <a:pt x="30722" y="21230"/>
                  </a:lnTo>
                  <a:lnTo>
                    <a:pt x="31444" y="22105"/>
                  </a:lnTo>
                  <a:lnTo>
                    <a:pt x="32363" y="22931"/>
                  </a:lnTo>
                  <a:lnTo>
                    <a:pt x="32560" y="23271"/>
                  </a:lnTo>
                  <a:lnTo>
                    <a:pt x="32822" y="23805"/>
                  </a:lnTo>
                  <a:lnTo>
                    <a:pt x="33282" y="24145"/>
                  </a:lnTo>
                  <a:lnTo>
                    <a:pt x="33741" y="24340"/>
                  </a:lnTo>
                  <a:lnTo>
                    <a:pt x="33938" y="24485"/>
                  </a:lnTo>
                  <a:lnTo>
                    <a:pt x="33938" y="24680"/>
                  </a:lnTo>
                  <a:lnTo>
                    <a:pt x="34201" y="24825"/>
                  </a:lnTo>
                  <a:lnTo>
                    <a:pt x="33938" y="25360"/>
                  </a:lnTo>
                  <a:lnTo>
                    <a:pt x="33938" y="25700"/>
                  </a:lnTo>
                  <a:lnTo>
                    <a:pt x="33741" y="26186"/>
                  </a:lnTo>
                  <a:lnTo>
                    <a:pt x="33741" y="26526"/>
                  </a:lnTo>
                  <a:lnTo>
                    <a:pt x="33479" y="26720"/>
                  </a:lnTo>
                  <a:close/>
                  <a:moveTo>
                    <a:pt x="88293" y="33716"/>
                  </a:moveTo>
                  <a:lnTo>
                    <a:pt x="88293" y="33716"/>
                  </a:lnTo>
                  <a:lnTo>
                    <a:pt x="88096" y="33570"/>
                  </a:lnTo>
                  <a:lnTo>
                    <a:pt x="88293" y="33716"/>
                  </a:lnTo>
                  <a:lnTo>
                    <a:pt x="88293" y="33716"/>
                  </a:lnTo>
                  <a:close/>
                  <a:moveTo>
                    <a:pt x="86455" y="34785"/>
                  </a:moveTo>
                  <a:lnTo>
                    <a:pt x="86258" y="34931"/>
                  </a:lnTo>
                  <a:lnTo>
                    <a:pt x="85536" y="34931"/>
                  </a:lnTo>
                  <a:lnTo>
                    <a:pt x="84617" y="35125"/>
                  </a:lnTo>
                  <a:lnTo>
                    <a:pt x="83894" y="35271"/>
                  </a:lnTo>
                  <a:lnTo>
                    <a:pt x="84617" y="35125"/>
                  </a:lnTo>
                  <a:lnTo>
                    <a:pt x="85536" y="34931"/>
                  </a:lnTo>
                  <a:lnTo>
                    <a:pt x="86258" y="34785"/>
                  </a:lnTo>
                  <a:lnTo>
                    <a:pt x="86455" y="34785"/>
                  </a:lnTo>
                  <a:close/>
                  <a:moveTo>
                    <a:pt x="83698" y="35271"/>
                  </a:moveTo>
                  <a:lnTo>
                    <a:pt x="83698" y="35271"/>
                  </a:lnTo>
                  <a:lnTo>
                    <a:pt x="83698" y="35271"/>
                  </a:lnTo>
                  <a:lnTo>
                    <a:pt x="83698" y="35271"/>
                  </a:lnTo>
                  <a:lnTo>
                    <a:pt x="83698" y="35271"/>
                  </a:lnTo>
                  <a:close/>
                  <a:moveTo>
                    <a:pt x="67024" y="32890"/>
                  </a:moveTo>
                  <a:lnTo>
                    <a:pt x="67286" y="33036"/>
                  </a:lnTo>
                  <a:lnTo>
                    <a:pt x="67483" y="33230"/>
                  </a:lnTo>
                  <a:lnTo>
                    <a:pt x="67746" y="33230"/>
                  </a:lnTo>
                  <a:lnTo>
                    <a:pt x="67943" y="33230"/>
                  </a:lnTo>
                  <a:lnTo>
                    <a:pt x="68205" y="33230"/>
                  </a:lnTo>
                  <a:lnTo>
                    <a:pt x="68862" y="33036"/>
                  </a:lnTo>
                  <a:lnTo>
                    <a:pt x="69321" y="32890"/>
                  </a:lnTo>
                  <a:lnTo>
                    <a:pt x="69781" y="32696"/>
                  </a:lnTo>
                  <a:lnTo>
                    <a:pt x="69781" y="32696"/>
                  </a:lnTo>
                  <a:lnTo>
                    <a:pt x="70503" y="32550"/>
                  </a:lnTo>
                  <a:lnTo>
                    <a:pt x="71225" y="32550"/>
                  </a:lnTo>
                  <a:lnTo>
                    <a:pt x="71684" y="32550"/>
                  </a:lnTo>
                  <a:lnTo>
                    <a:pt x="71881" y="32696"/>
                  </a:lnTo>
                  <a:lnTo>
                    <a:pt x="72341" y="33036"/>
                  </a:lnTo>
                  <a:lnTo>
                    <a:pt x="72341" y="33036"/>
                  </a:lnTo>
                  <a:lnTo>
                    <a:pt x="72603" y="33230"/>
                  </a:lnTo>
                  <a:lnTo>
                    <a:pt x="73063" y="33230"/>
                  </a:lnTo>
                  <a:lnTo>
                    <a:pt x="73522" y="33376"/>
                  </a:lnTo>
                  <a:lnTo>
                    <a:pt x="73719" y="33570"/>
                  </a:lnTo>
                  <a:lnTo>
                    <a:pt x="73719" y="33570"/>
                  </a:lnTo>
                  <a:lnTo>
                    <a:pt x="73719" y="33716"/>
                  </a:lnTo>
                  <a:lnTo>
                    <a:pt x="73719" y="33910"/>
                  </a:lnTo>
                  <a:lnTo>
                    <a:pt x="73522" y="33910"/>
                  </a:lnTo>
                  <a:lnTo>
                    <a:pt x="73719" y="34251"/>
                  </a:lnTo>
                  <a:lnTo>
                    <a:pt x="73982" y="34591"/>
                  </a:lnTo>
                  <a:lnTo>
                    <a:pt x="74179" y="34591"/>
                  </a:lnTo>
                  <a:lnTo>
                    <a:pt x="74442" y="34591"/>
                  </a:lnTo>
                  <a:lnTo>
                    <a:pt x="74901" y="34591"/>
                  </a:lnTo>
                  <a:lnTo>
                    <a:pt x="75361" y="34591"/>
                  </a:lnTo>
                  <a:lnTo>
                    <a:pt x="75820" y="34591"/>
                  </a:lnTo>
                  <a:lnTo>
                    <a:pt x="76083" y="34591"/>
                  </a:lnTo>
                  <a:lnTo>
                    <a:pt x="76739" y="34591"/>
                  </a:lnTo>
                  <a:lnTo>
                    <a:pt x="77002" y="34785"/>
                  </a:lnTo>
                  <a:lnTo>
                    <a:pt x="77461" y="34931"/>
                  </a:lnTo>
                  <a:lnTo>
                    <a:pt x="77658" y="35125"/>
                  </a:lnTo>
                  <a:lnTo>
                    <a:pt x="78118" y="35271"/>
                  </a:lnTo>
                  <a:lnTo>
                    <a:pt x="78118" y="35465"/>
                  </a:lnTo>
                  <a:lnTo>
                    <a:pt x="78118" y="35611"/>
                  </a:lnTo>
                  <a:lnTo>
                    <a:pt x="78118" y="35611"/>
                  </a:lnTo>
                  <a:lnTo>
                    <a:pt x="78380" y="35805"/>
                  </a:lnTo>
                  <a:lnTo>
                    <a:pt x="78118" y="35951"/>
                  </a:lnTo>
                  <a:lnTo>
                    <a:pt x="77921" y="36145"/>
                  </a:lnTo>
                  <a:lnTo>
                    <a:pt x="77658" y="36145"/>
                  </a:lnTo>
                  <a:lnTo>
                    <a:pt x="77461" y="36145"/>
                  </a:lnTo>
                  <a:lnTo>
                    <a:pt x="77199" y="36145"/>
                  </a:lnTo>
                  <a:lnTo>
                    <a:pt x="77002" y="36145"/>
                  </a:lnTo>
                  <a:lnTo>
                    <a:pt x="77002" y="35951"/>
                  </a:lnTo>
                  <a:lnTo>
                    <a:pt x="76280" y="35805"/>
                  </a:lnTo>
                  <a:lnTo>
                    <a:pt x="76542" y="35805"/>
                  </a:lnTo>
                  <a:lnTo>
                    <a:pt x="76542" y="35951"/>
                  </a:lnTo>
                  <a:lnTo>
                    <a:pt x="76739" y="36291"/>
                  </a:lnTo>
                  <a:lnTo>
                    <a:pt x="76542" y="36631"/>
                  </a:lnTo>
                  <a:lnTo>
                    <a:pt x="76280" y="36825"/>
                  </a:lnTo>
                  <a:lnTo>
                    <a:pt x="76083" y="36971"/>
                  </a:lnTo>
                  <a:lnTo>
                    <a:pt x="75623" y="36971"/>
                  </a:lnTo>
                  <a:lnTo>
                    <a:pt x="75361" y="37165"/>
                  </a:lnTo>
                  <a:lnTo>
                    <a:pt x="75623" y="37311"/>
                  </a:lnTo>
                  <a:lnTo>
                    <a:pt x="75623" y="37506"/>
                  </a:lnTo>
                  <a:lnTo>
                    <a:pt x="75623" y="37506"/>
                  </a:lnTo>
                  <a:lnTo>
                    <a:pt x="75623" y="37506"/>
                  </a:lnTo>
                  <a:lnTo>
                    <a:pt x="75820" y="37506"/>
                  </a:lnTo>
                  <a:lnTo>
                    <a:pt x="75820" y="37506"/>
                  </a:lnTo>
                  <a:lnTo>
                    <a:pt x="76083" y="37846"/>
                  </a:lnTo>
                  <a:lnTo>
                    <a:pt x="75820" y="37991"/>
                  </a:lnTo>
                  <a:lnTo>
                    <a:pt x="75820" y="37991"/>
                  </a:lnTo>
                  <a:lnTo>
                    <a:pt x="75623" y="37991"/>
                  </a:lnTo>
                  <a:lnTo>
                    <a:pt x="75623" y="38186"/>
                  </a:lnTo>
                  <a:lnTo>
                    <a:pt x="75361" y="38380"/>
                  </a:lnTo>
                  <a:lnTo>
                    <a:pt x="75361" y="38380"/>
                  </a:lnTo>
                  <a:lnTo>
                    <a:pt x="75623" y="38380"/>
                  </a:lnTo>
                  <a:lnTo>
                    <a:pt x="75820" y="38380"/>
                  </a:lnTo>
                  <a:lnTo>
                    <a:pt x="76280" y="38186"/>
                  </a:lnTo>
                  <a:lnTo>
                    <a:pt x="76542" y="37846"/>
                  </a:lnTo>
                  <a:lnTo>
                    <a:pt x="76739" y="37651"/>
                  </a:lnTo>
                  <a:lnTo>
                    <a:pt x="77002" y="37506"/>
                  </a:lnTo>
                  <a:lnTo>
                    <a:pt x="77002" y="37311"/>
                  </a:lnTo>
                  <a:lnTo>
                    <a:pt x="77199" y="37165"/>
                  </a:lnTo>
                  <a:lnTo>
                    <a:pt x="77658" y="37165"/>
                  </a:lnTo>
                  <a:lnTo>
                    <a:pt x="78118" y="37165"/>
                  </a:lnTo>
                  <a:lnTo>
                    <a:pt x="78840" y="37165"/>
                  </a:lnTo>
                  <a:lnTo>
                    <a:pt x="79037" y="37165"/>
                  </a:lnTo>
                  <a:lnTo>
                    <a:pt x="79037" y="37165"/>
                  </a:lnTo>
                  <a:lnTo>
                    <a:pt x="78840" y="36971"/>
                  </a:lnTo>
                  <a:lnTo>
                    <a:pt x="78577" y="36825"/>
                  </a:lnTo>
                  <a:lnTo>
                    <a:pt x="78840" y="36631"/>
                  </a:lnTo>
                  <a:lnTo>
                    <a:pt x="79037" y="36485"/>
                  </a:lnTo>
                  <a:lnTo>
                    <a:pt x="79299" y="36145"/>
                  </a:lnTo>
                  <a:lnTo>
                    <a:pt x="79759" y="35951"/>
                  </a:lnTo>
                  <a:lnTo>
                    <a:pt x="80218" y="35805"/>
                  </a:lnTo>
                  <a:lnTo>
                    <a:pt x="80940" y="35805"/>
                  </a:lnTo>
                  <a:lnTo>
                    <a:pt x="81400" y="35805"/>
                  </a:lnTo>
                  <a:lnTo>
                    <a:pt x="81597" y="35805"/>
                  </a:lnTo>
                  <a:lnTo>
                    <a:pt x="81859" y="35951"/>
                  </a:lnTo>
                  <a:lnTo>
                    <a:pt x="82056" y="35951"/>
                  </a:lnTo>
                  <a:lnTo>
                    <a:pt x="82319" y="35951"/>
                  </a:lnTo>
                  <a:lnTo>
                    <a:pt x="82319" y="35951"/>
                  </a:lnTo>
                  <a:lnTo>
                    <a:pt x="82778" y="35805"/>
                  </a:lnTo>
                  <a:lnTo>
                    <a:pt x="82975" y="35611"/>
                  </a:lnTo>
                  <a:lnTo>
                    <a:pt x="82778" y="35805"/>
                  </a:lnTo>
                  <a:lnTo>
                    <a:pt x="82516" y="35951"/>
                  </a:lnTo>
                  <a:lnTo>
                    <a:pt x="82319" y="36291"/>
                  </a:lnTo>
                  <a:lnTo>
                    <a:pt x="82056" y="36485"/>
                  </a:lnTo>
                  <a:lnTo>
                    <a:pt x="81597" y="36631"/>
                  </a:lnTo>
                  <a:lnTo>
                    <a:pt x="81137" y="36825"/>
                  </a:lnTo>
                  <a:lnTo>
                    <a:pt x="80415" y="36825"/>
                  </a:lnTo>
                  <a:lnTo>
                    <a:pt x="79956" y="36825"/>
                  </a:lnTo>
                  <a:lnTo>
                    <a:pt x="79496" y="36971"/>
                  </a:lnTo>
                  <a:lnTo>
                    <a:pt x="79299" y="37165"/>
                  </a:lnTo>
                  <a:lnTo>
                    <a:pt x="79299" y="37311"/>
                  </a:lnTo>
                  <a:lnTo>
                    <a:pt x="79299" y="37311"/>
                  </a:lnTo>
                  <a:lnTo>
                    <a:pt x="79299" y="37506"/>
                  </a:lnTo>
                  <a:lnTo>
                    <a:pt x="79299" y="37651"/>
                  </a:lnTo>
                  <a:lnTo>
                    <a:pt x="79037" y="37846"/>
                  </a:lnTo>
                  <a:lnTo>
                    <a:pt x="78577" y="37991"/>
                  </a:lnTo>
                  <a:lnTo>
                    <a:pt x="78118" y="38380"/>
                  </a:lnTo>
                  <a:lnTo>
                    <a:pt x="77921" y="38526"/>
                  </a:lnTo>
                  <a:lnTo>
                    <a:pt x="77461" y="38720"/>
                  </a:lnTo>
                  <a:lnTo>
                    <a:pt x="76739" y="38720"/>
                  </a:lnTo>
                  <a:lnTo>
                    <a:pt x="76083" y="38720"/>
                  </a:lnTo>
                  <a:lnTo>
                    <a:pt x="75623" y="38720"/>
                  </a:lnTo>
                  <a:lnTo>
                    <a:pt x="75361" y="38720"/>
                  </a:lnTo>
                  <a:lnTo>
                    <a:pt x="75098" y="38526"/>
                  </a:lnTo>
                  <a:lnTo>
                    <a:pt x="75098" y="38526"/>
                  </a:lnTo>
                  <a:lnTo>
                    <a:pt x="75098" y="38380"/>
                  </a:lnTo>
                  <a:lnTo>
                    <a:pt x="75361" y="38186"/>
                  </a:lnTo>
                  <a:lnTo>
                    <a:pt x="75361" y="37846"/>
                  </a:lnTo>
                  <a:lnTo>
                    <a:pt x="75361" y="37506"/>
                  </a:lnTo>
                  <a:lnTo>
                    <a:pt x="75098" y="37311"/>
                  </a:lnTo>
                  <a:lnTo>
                    <a:pt x="74901" y="36971"/>
                  </a:lnTo>
                  <a:lnTo>
                    <a:pt x="74901" y="36825"/>
                  </a:lnTo>
                  <a:lnTo>
                    <a:pt x="74638" y="36631"/>
                  </a:lnTo>
                  <a:lnTo>
                    <a:pt x="74638" y="36825"/>
                  </a:lnTo>
                  <a:lnTo>
                    <a:pt x="74442" y="36825"/>
                  </a:lnTo>
                  <a:lnTo>
                    <a:pt x="74179" y="36971"/>
                  </a:lnTo>
                  <a:lnTo>
                    <a:pt x="74179" y="36825"/>
                  </a:lnTo>
                  <a:lnTo>
                    <a:pt x="74179" y="36825"/>
                  </a:lnTo>
                  <a:lnTo>
                    <a:pt x="74179" y="36631"/>
                  </a:lnTo>
                  <a:lnTo>
                    <a:pt x="74179" y="36631"/>
                  </a:lnTo>
                  <a:lnTo>
                    <a:pt x="74442" y="36145"/>
                  </a:lnTo>
                  <a:lnTo>
                    <a:pt x="74442" y="35805"/>
                  </a:lnTo>
                  <a:lnTo>
                    <a:pt x="74179" y="35611"/>
                  </a:lnTo>
                  <a:lnTo>
                    <a:pt x="73982" y="35465"/>
                  </a:lnTo>
                  <a:lnTo>
                    <a:pt x="73719" y="35465"/>
                  </a:lnTo>
                  <a:lnTo>
                    <a:pt x="73522" y="35465"/>
                  </a:lnTo>
                  <a:lnTo>
                    <a:pt x="73522" y="35465"/>
                  </a:lnTo>
                  <a:lnTo>
                    <a:pt x="73260" y="35465"/>
                  </a:lnTo>
                  <a:lnTo>
                    <a:pt x="73063" y="35465"/>
                  </a:lnTo>
                  <a:lnTo>
                    <a:pt x="73063" y="35465"/>
                  </a:lnTo>
                  <a:lnTo>
                    <a:pt x="72800" y="35805"/>
                  </a:lnTo>
                  <a:lnTo>
                    <a:pt x="72800" y="35951"/>
                  </a:lnTo>
                  <a:lnTo>
                    <a:pt x="72800" y="36145"/>
                  </a:lnTo>
                  <a:lnTo>
                    <a:pt x="72800" y="36145"/>
                  </a:lnTo>
                  <a:lnTo>
                    <a:pt x="72341" y="36291"/>
                  </a:lnTo>
                  <a:lnTo>
                    <a:pt x="72144" y="37651"/>
                  </a:lnTo>
                  <a:lnTo>
                    <a:pt x="71881" y="38186"/>
                  </a:lnTo>
                  <a:lnTo>
                    <a:pt x="71684" y="38526"/>
                  </a:lnTo>
                  <a:lnTo>
                    <a:pt x="71422" y="38866"/>
                  </a:lnTo>
                  <a:lnTo>
                    <a:pt x="71225" y="39060"/>
                  </a:lnTo>
                  <a:lnTo>
                    <a:pt x="70962" y="39060"/>
                  </a:lnTo>
                  <a:lnTo>
                    <a:pt x="70962" y="39060"/>
                  </a:lnTo>
                  <a:lnTo>
                    <a:pt x="70765" y="38720"/>
                  </a:lnTo>
                  <a:lnTo>
                    <a:pt x="70503" y="38380"/>
                  </a:lnTo>
                  <a:lnTo>
                    <a:pt x="70503" y="37991"/>
                  </a:lnTo>
                  <a:lnTo>
                    <a:pt x="70765" y="37506"/>
                  </a:lnTo>
                  <a:lnTo>
                    <a:pt x="70765" y="37165"/>
                  </a:lnTo>
                  <a:lnTo>
                    <a:pt x="70962" y="36825"/>
                  </a:lnTo>
                  <a:lnTo>
                    <a:pt x="70962" y="36825"/>
                  </a:lnTo>
                  <a:lnTo>
                    <a:pt x="71225" y="36485"/>
                  </a:lnTo>
                  <a:lnTo>
                    <a:pt x="71225" y="36145"/>
                  </a:lnTo>
                  <a:lnTo>
                    <a:pt x="70962" y="35951"/>
                  </a:lnTo>
                  <a:lnTo>
                    <a:pt x="70765" y="35805"/>
                  </a:lnTo>
                  <a:lnTo>
                    <a:pt x="70765" y="35805"/>
                  </a:lnTo>
                  <a:lnTo>
                    <a:pt x="70962" y="35465"/>
                  </a:lnTo>
                  <a:lnTo>
                    <a:pt x="71225" y="35271"/>
                  </a:lnTo>
                  <a:lnTo>
                    <a:pt x="71422" y="35125"/>
                  </a:lnTo>
                  <a:lnTo>
                    <a:pt x="71881" y="35125"/>
                  </a:lnTo>
                  <a:lnTo>
                    <a:pt x="72144" y="35125"/>
                  </a:lnTo>
                  <a:lnTo>
                    <a:pt x="72144" y="35271"/>
                  </a:lnTo>
                  <a:lnTo>
                    <a:pt x="72603" y="35125"/>
                  </a:lnTo>
                  <a:lnTo>
                    <a:pt x="72800" y="34931"/>
                  </a:lnTo>
                  <a:lnTo>
                    <a:pt x="73063" y="34785"/>
                  </a:lnTo>
                  <a:lnTo>
                    <a:pt x="73063" y="34591"/>
                  </a:lnTo>
                  <a:lnTo>
                    <a:pt x="73063" y="34396"/>
                  </a:lnTo>
                  <a:lnTo>
                    <a:pt x="72800" y="34251"/>
                  </a:lnTo>
                  <a:lnTo>
                    <a:pt x="72341" y="34251"/>
                  </a:lnTo>
                  <a:lnTo>
                    <a:pt x="72144" y="34251"/>
                  </a:lnTo>
                  <a:lnTo>
                    <a:pt x="71684" y="34396"/>
                  </a:lnTo>
                  <a:lnTo>
                    <a:pt x="71684" y="34396"/>
                  </a:lnTo>
                  <a:lnTo>
                    <a:pt x="70962" y="34396"/>
                  </a:lnTo>
                  <a:lnTo>
                    <a:pt x="70765" y="34251"/>
                  </a:lnTo>
                  <a:lnTo>
                    <a:pt x="70503" y="34251"/>
                  </a:lnTo>
                  <a:lnTo>
                    <a:pt x="70240" y="34056"/>
                  </a:lnTo>
                  <a:lnTo>
                    <a:pt x="70240" y="34056"/>
                  </a:lnTo>
                  <a:lnTo>
                    <a:pt x="69781" y="34251"/>
                  </a:lnTo>
                  <a:lnTo>
                    <a:pt x="69321" y="34396"/>
                  </a:lnTo>
                  <a:lnTo>
                    <a:pt x="68862" y="34396"/>
                  </a:lnTo>
                  <a:lnTo>
                    <a:pt x="68205" y="34396"/>
                  </a:lnTo>
                  <a:lnTo>
                    <a:pt x="67943" y="34396"/>
                  </a:lnTo>
                  <a:lnTo>
                    <a:pt x="67746" y="34396"/>
                  </a:lnTo>
                  <a:lnTo>
                    <a:pt x="67286" y="34396"/>
                  </a:lnTo>
                  <a:lnTo>
                    <a:pt x="67024" y="34251"/>
                  </a:lnTo>
                  <a:lnTo>
                    <a:pt x="67024" y="34251"/>
                  </a:lnTo>
                  <a:lnTo>
                    <a:pt x="67024" y="34056"/>
                  </a:lnTo>
                  <a:lnTo>
                    <a:pt x="67286" y="33910"/>
                  </a:lnTo>
                  <a:lnTo>
                    <a:pt x="67483" y="33716"/>
                  </a:lnTo>
                  <a:lnTo>
                    <a:pt x="67943" y="33570"/>
                  </a:lnTo>
                  <a:lnTo>
                    <a:pt x="68205" y="33230"/>
                  </a:lnTo>
                  <a:lnTo>
                    <a:pt x="68205" y="33230"/>
                  </a:lnTo>
                  <a:lnTo>
                    <a:pt x="67943" y="33230"/>
                  </a:lnTo>
                  <a:lnTo>
                    <a:pt x="67746" y="33230"/>
                  </a:lnTo>
                  <a:lnTo>
                    <a:pt x="67483" y="33230"/>
                  </a:lnTo>
                  <a:lnTo>
                    <a:pt x="67286" y="33036"/>
                  </a:lnTo>
                  <a:lnTo>
                    <a:pt x="67024" y="32890"/>
                  </a:lnTo>
                  <a:lnTo>
                    <a:pt x="65382" y="32696"/>
                  </a:lnTo>
                  <a:lnTo>
                    <a:pt x="67024" y="32890"/>
                  </a:lnTo>
                  <a:close/>
                  <a:moveTo>
                    <a:pt x="70503" y="59222"/>
                  </a:moveTo>
                  <a:lnTo>
                    <a:pt x="70240" y="59417"/>
                  </a:lnTo>
                  <a:lnTo>
                    <a:pt x="69781" y="59417"/>
                  </a:lnTo>
                  <a:lnTo>
                    <a:pt x="70240" y="59417"/>
                  </a:lnTo>
                  <a:lnTo>
                    <a:pt x="70503" y="59222"/>
                  </a:lnTo>
                  <a:close/>
                  <a:moveTo>
                    <a:pt x="69781" y="60437"/>
                  </a:moveTo>
                  <a:lnTo>
                    <a:pt x="69781" y="60437"/>
                  </a:lnTo>
                  <a:lnTo>
                    <a:pt x="69781" y="60437"/>
                  </a:lnTo>
                  <a:lnTo>
                    <a:pt x="69781" y="60437"/>
                  </a:lnTo>
                  <a:lnTo>
                    <a:pt x="69781" y="60437"/>
                  </a:lnTo>
                  <a:close/>
                  <a:moveTo>
                    <a:pt x="68862" y="60097"/>
                  </a:moveTo>
                  <a:lnTo>
                    <a:pt x="68862" y="60097"/>
                  </a:lnTo>
                  <a:lnTo>
                    <a:pt x="68862" y="60097"/>
                  </a:lnTo>
                  <a:lnTo>
                    <a:pt x="68862" y="59902"/>
                  </a:lnTo>
                  <a:lnTo>
                    <a:pt x="68862" y="59902"/>
                  </a:lnTo>
                  <a:lnTo>
                    <a:pt x="68862" y="60097"/>
                  </a:lnTo>
                  <a:close/>
                  <a:moveTo>
                    <a:pt x="70043" y="60437"/>
                  </a:moveTo>
                  <a:lnTo>
                    <a:pt x="70043" y="60437"/>
                  </a:lnTo>
                  <a:lnTo>
                    <a:pt x="69781" y="60437"/>
                  </a:lnTo>
                  <a:lnTo>
                    <a:pt x="70043" y="60437"/>
                  </a:lnTo>
                  <a:lnTo>
                    <a:pt x="70043" y="60437"/>
                  </a:lnTo>
                  <a:lnTo>
                    <a:pt x="70240" y="60437"/>
                  </a:lnTo>
                  <a:lnTo>
                    <a:pt x="70240" y="60437"/>
                  </a:lnTo>
                  <a:lnTo>
                    <a:pt x="70240" y="60437"/>
                  </a:lnTo>
                  <a:lnTo>
                    <a:pt x="70240" y="60437"/>
                  </a:lnTo>
                  <a:lnTo>
                    <a:pt x="70043" y="60437"/>
                  </a:lnTo>
                  <a:lnTo>
                    <a:pt x="70043" y="60437"/>
                  </a:lnTo>
                  <a:close/>
                  <a:moveTo>
                    <a:pt x="73522" y="59417"/>
                  </a:moveTo>
                  <a:lnTo>
                    <a:pt x="73719" y="59417"/>
                  </a:lnTo>
                  <a:lnTo>
                    <a:pt x="73982" y="59222"/>
                  </a:lnTo>
                  <a:lnTo>
                    <a:pt x="73982" y="59222"/>
                  </a:lnTo>
                  <a:lnTo>
                    <a:pt x="74179" y="59222"/>
                  </a:lnTo>
                  <a:lnTo>
                    <a:pt x="74179" y="59222"/>
                  </a:lnTo>
                  <a:lnTo>
                    <a:pt x="74179" y="59222"/>
                  </a:lnTo>
                  <a:lnTo>
                    <a:pt x="73982" y="59222"/>
                  </a:lnTo>
                  <a:lnTo>
                    <a:pt x="73982" y="59222"/>
                  </a:lnTo>
                  <a:lnTo>
                    <a:pt x="73719" y="59417"/>
                  </a:lnTo>
                  <a:lnTo>
                    <a:pt x="73522" y="59417"/>
                  </a:lnTo>
                  <a:close/>
                  <a:moveTo>
                    <a:pt x="88555" y="68307"/>
                  </a:moveTo>
                  <a:lnTo>
                    <a:pt x="88555" y="68307"/>
                  </a:lnTo>
                  <a:lnTo>
                    <a:pt x="88555" y="68307"/>
                  </a:lnTo>
                  <a:lnTo>
                    <a:pt x="88555" y="68161"/>
                  </a:lnTo>
                  <a:lnTo>
                    <a:pt x="88555" y="67967"/>
                  </a:lnTo>
                  <a:lnTo>
                    <a:pt x="88293" y="67967"/>
                  </a:lnTo>
                  <a:lnTo>
                    <a:pt x="88293" y="67773"/>
                  </a:lnTo>
                  <a:lnTo>
                    <a:pt x="88293" y="67773"/>
                  </a:lnTo>
                  <a:lnTo>
                    <a:pt x="88293" y="67773"/>
                  </a:lnTo>
                  <a:lnTo>
                    <a:pt x="88555" y="67967"/>
                  </a:lnTo>
                  <a:lnTo>
                    <a:pt x="88555" y="68161"/>
                  </a:lnTo>
                  <a:lnTo>
                    <a:pt x="88555" y="68307"/>
                  </a:lnTo>
                  <a:close/>
                  <a:moveTo>
                    <a:pt x="87374" y="68842"/>
                  </a:moveTo>
                  <a:lnTo>
                    <a:pt x="87374" y="68842"/>
                  </a:lnTo>
                  <a:lnTo>
                    <a:pt x="87177" y="68647"/>
                  </a:lnTo>
                  <a:lnTo>
                    <a:pt x="86914" y="68647"/>
                  </a:lnTo>
                  <a:lnTo>
                    <a:pt x="87177" y="68647"/>
                  </a:lnTo>
                  <a:lnTo>
                    <a:pt x="87374" y="68842"/>
                  </a:lnTo>
                  <a:lnTo>
                    <a:pt x="87374" y="68842"/>
                  </a:lnTo>
                  <a:close/>
                  <a:moveTo>
                    <a:pt x="87833" y="84388"/>
                  </a:moveTo>
                  <a:lnTo>
                    <a:pt x="87833" y="84242"/>
                  </a:lnTo>
                  <a:lnTo>
                    <a:pt x="87833" y="83902"/>
                  </a:lnTo>
                  <a:lnTo>
                    <a:pt x="87833" y="83708"/>
                  </a:lnTo>
                  <a:lnTo>
                    <a:pt x="87636" y="83562"/>
                  </a:lnTo>
                  <a:lnTo>
                    <a:pt x="87636" y="83562"/>
                  </a:lnTo>
                  <a:lnTo>
                    <a:pt x="87374" y="83028"/>
                  </a:lnTo>
                  <a:lnTo>
                    <a:pt x="87636" y="83368"/>
                  </a:lnTo>
                  <a:lnTo>
                    <a:pt x="87833" y="83562"/>
                  </a:lnTo>
                  <a:lnTo>
                    <a:pt x="87833" y="83708"/>
                  </a:lnTo>
                  <a:lnTo>
                    <a:pt x="87833" y="84048"/>
                  </a:lnTo>
                  <a:lnTo>
                    <a:pt x="87833" y="84388"/>
                  </a:lnTo>
                  <a:close/>
                  <a:moveTo>
                    <a:pt x="87636" y="80453"/>
                  </a:moveTo>
                  <a:lnTo>
                    <a:pt x="87374" y="80453"/>
                  </a:lnTo>
                  <a:lnTo>
                    <a:pt x="87177" y="80647"/>
                  </a:lnTo>
                  <a:lnTo>
                    <a:pt x="86717" y="80793"/>
                  </a:lnTo>
                  <a:lnTo>
                    <a:pt x="86258" y="80987"/>
                  </a:lnTo>
                  <a:lnTo>
                    <a:pt x="85995" y="80987"/>
                  </a:lnTo>
                  <a:lnTo>
                    <a:pt x="86258" y="80793"/>
                  </a:lnTo>
                  <a:lnTo>
                    <a:pt x="86717" y="80647"/>
                  </a:lnTo>
                  <a:lnTo>
                    <a:pt x="87177" y="80647"/>
                  </a:lnTo>
                  <a:lnTo>
                    <a:pt x="87374" y="80453"/>
                  </a:lnTo>
                  <a:lnTo>
                    <a:pt x="87636" y="80453"/>
                  </a:lnTo>
                  <a:close/>
                  <a:moveTo>
                    <a:pt x="86258" y="72437"/>
                  </a:moveTo>
                  <a:lnTo>
                    <a:pt x="86258" y="72437"/>
                  </a:lnTo>
                  <a:lnTo>
                    <a:pt x="85995" y="72437"/>
                  </a:lnTo>
                  <a:lnTo>
                    <a:pt x="85798" y="72437"/>
                  </a:lnTo>
                  <a:lnTo>
                    <a:pt x="85995" y="72242"/>
                  </a:lnTo>
                  <a:lnTo>
                    <a:pt x="86258" y="72437"/>
                  </a:lnTo>
                  <a:lnTo>
                    <a:pt x="86258" y="72437"/>
                  </a:lnTo>
                  <a:lnTo>
                    <a:pt x="86258" y="72437"/>
                  </a:lnTo>
                  <a:close/>
                  <a:moveTo>
                    <a:pt x="86258" y="72097"/>
                  </a:moveTo>
                  <a:lnTo>
                    <a:pt x="86258" y="72097"/>
                  </a:lnTo>
                  <a:lnTo>
                    <a:pt x="86455" y="72097"/>
                  </a:lnTo>
                  <a:lnTo>
                    <a:pt x="86717" y="72097"/>
                  </a:lnTo>
                  <a:lnTo>
                    <a:pt x="86717" y="72097"/>
                  </a:lnTo>
                  <a:lnTo>
                    <a:pt x="86258" y="72097"/>
                  </a:lnTo>
                  <a:close/>
                  <a:moveTo>
                    <a:pt x="85995" y="75692"/>
                  </a:moveTo>
                  <a:lnTo>
                    <a:pt x="85995" y="75838"/>
                  </a:lnTo>
                  <a:lnTo>
                    <a:pt x="85798" y="76032"/>
                  </a:lnTo>
                  <a:lnTo>
                    <a:pt x="85536" y="76032"/>
                  </a:lnTo>
                  <a:lnTo>
                    <a:pt x="85273" y="76178"/>
                  </a:lnTo>
                  <a:lnTo>
                    <a:pt x="85273" y="76178"/>
                  </a:lnTo>
                  <a:lnTo>
                    <a:pt x="85273" y="76178"/>
                  </a:lnTo>
                  <a:lnTo>
                    <a:pt x="85076" y="76178"/>
                  </a:lnTo>
                  <a:lnTo>
                    <a:pt x="85273" y="76178"/>
                  </a:lnTo>
                  <a:lnTo>
                    <a:pt x="85536" y="76032"/>
                  </a:lnTo>
                  <a:lnTo>
                    <a:pt x="85798" y="75838"/>
                  </a:lnTo>
                  <a:lnTo>
                    <a:pt x="85995" y="75692"/>
                  </a:lnTo>
                  <a:close/>
                  <a:moveTo>
                    <a:pt x="85798" y="81133"/>
                  </a:moveTo>
                  <a:lnTo>
                    <a:pt x="85995" y="81327"/>
                  </a:lnTo>
                  <a:lnTo>
                    <a:pt x="85995" y="81327"/>
                  </a:lnTo>
                  <a:lnTo>
                    <a:pt x="85798" y="81133"/>
                  </a:lnTo>
                  <a:lnTo>
                    <a:pt x="85798" y="81133"/>
                  </a:lnTo>
                  <a:lnTo>
                    <a:pt x="85798" y="81133"/>
                  </a:lnTo>
                  <a:lnTo>
                    <a:pt x="85798" y="81133"/>
                  </a:lnTo>
                  <a:close/>
                  <a:moveTo>
                    <a:pt x="88293" y="77198"/>
                  </a:moveTo>
                  <a:lnTo>
                    <a:pt x="86914" y="77198"/>
                  </a:lnTo>
                  <a:lnTo>
                    <a:pt x="86717" y="77198"/>
                  </a:lnTo>
                  <a:lnTo>
                    <a:pt x="86455" y="77198"/>
                  </a:lnTo>
                  <a:lnTo>
                    <a:pt x="86455" y="77198"/>
                  </a:lnTo>
                  <a:lnTo>
                    <a:pt x="86455" y="77198"/>
                  </a:lnTo>
                  <a:lnTo>
                    <a:pt x="86914" y="77198"/>
                  </a:lnTo>
                  <a:lnTo>
                    <a:pt x="87374" y="77198"/>
                  </a:lnTo>
                  <a:lnTo>
                    <a:pt x="87833" y="77198"/>
                  </a:lnTo>
                  <a:lnTo>
                    <a:pt x="88096" y="77198"/>
                  </a:lnTo>
                  <a:lnTo>
                    <a:pt x="88293" y="77198"/>
                  </a:lnTo>
                  <a:lnTo>
                    <a:pt x="88555" y="77052"/>
                  </a:lnTo>
                  <a:lnTo>
                    <a:pt x="88752" y="76858"/>
                  </a:lnTo>
                  <a:lnTo>
                    <a:pt x="89015" y="76712"/>
                  </a:lnTo>
                  <a:lnTo>
                    <a:pt x="89212" y="76518"/>
                  </a:lnTo>
                  <a:lnTo>
                    <a:pt x="89474" y="76518"/>
                  </a:lnTo>
                  <a:lnTo>
                    <a:pt x="89671" y="76518"/>
                  </a:lnTo>
                  <a:lnTo>
                    <a:pt x="89212" y="76518"/>
                  </a:lnTo>
                  <a:lnTo>
                    <a:pt x="89015" y="76712"/>
                  </a:lnTo>
                  <a:lnTo>
                    <a:pt x="88752" y="76858"/>
                  </a:lnTo>
                  <a:lnTo>
                    <a:pt x="88555" y="77052"/>
                  </a:lnTo>
                  <a:lnTo>
                    <a:pt x="88293" y="77198"/>
                  </a:lnTo>
                  <a:lnTo>
                    <a:pt x="88293" y="77198"/>
                  </a:lnTo>
                  <a:close/>
                  <a:moveTo>
                    <a:pt x="88555" y="86623"/>
                  </a:moveTo>
                  <a:lnTo>
                    <a:pt x="88293" y="85263"/>
                  </a:lnTo>
                  <a:lnTo>
                    <a:pt x="88293" y="85603"/>
                  </a:lnTo>
                  <a:lnTo>
                    <a:pt x="88555" y="86623"/>
                  </a:lnTo>
                  <a:close/>
                  <a:moveTo>
                    <a:pt x="99649" y="66753"/>
                  </a:moveTo>
                  <a:lnTo>
                    <a:pt x="99649" y="66753"/>
                  </a:lnTo>
                  <a:lnTo>
                    <a:pt x="99649" y="66753"/>
                  </a:lnTo>
                  <a:lnTo>
                    <a:pt x="99649" y="66753"/>
                  </a:lnTo>
                  <a:lnTo>
                    <a:pt x="99649" y="66753"/>
                  </a:lnTo>
                  <a:close/>
                  <a:moveTo>
                    <a:pt x="100109" y="87303"/>
                  </a:moveTo>
                  <a:lnTo>
                    <a:pt x="99846" y="87303"/>
                  </a:lnTo>
                  <a:lnTo>
                    <a:pt x="99649" y="87303"/>
                  </a:lnTo>
                  <a:lnTo>
                    <a:pt x="99649" y="87303"/>
                  </a:lnTo>
                  <a:lnTo>
                    <a:pt x="99387" y="87303"/>
                  </a:lnTo>
                  <a:lnTo>
                    <a:pt x="99649" y="87303"/>
                  </a:lnTo>
                  <a:lnTo>
                    <a:pt x="100109" y="87303"/>
                  </a:lnTo>
                  <a:close/>
                  <a:moveTo>
                    <a:pt x="98271" y="67093"/>
                  </a:moveTo>
                  <a:lnTo>
                    <a:pt x="98271" y="67093"/>
                  </a:lnTo>
                  <a:lnTo>
                    <a:pt x="98008" y="67093"/>
                  </a:lnTo>
                  <a:lnTo>
                    <a:pt x="97811" y="66947"/>
                  </a:lnTo>
                  <a:lnTo>
                    <a:pt x="97352" y="66947"/>
                  </a:lnTo>
                  <a:lnTo>
                    <a:pt x="97549" y="66947"/>
                  </a:lnTo>
                  <a:lnTo>
                    <a:pt x="98008" y="67093"/>
                  </a:lnTo>
                  <a:lnTo>
                    <a:pt x="98271" y="67093"/>
                  </a:lnTo>
                  <a:close/>
                  <a:moveTo>
                    <a:pt x="95711" y="66607"/>
                  </a:moveTo>
                  <a:lnTo>
                    <a:pt x="95973" y="66607"/>
                  </a:lnTo>
                  <a:lnTo>
                    <a:pt x="95973" y="66267"/>
                  </a:lnTo>
                  <a:lnTo>
                    <a:pt x="95711" y="66072"/>
                  </a:lnTo>
                  <a:lnTo>
                    <a:pt x="95711" y="65732"/>
                  </a:lnTo>
                  <a:lnTo>
                    <a:pt x="95448" y="65732"/>
                  </a:lnTo>
                  <a:lnTo>
                    <a:pt x="95448" y="65732"/>
                  </a:lnTo>
                  <a:lnTo>
                    <a:pt x="95448" y="65732"/>
                  </a:lnTo>
                  <a:lnTo>
                    <a:pt x="95711" y="65732"/>
                  </a:lnTo>
                  <a:lnTo>
                    <a:pt x="95711" y="65927"/>
                  </a:lnTo>
                  <a:lnTo>
                    <a:pt x="95973" y="66072"/>
                  </a:lnTo>
                  <a:lnTo>
                    <a:pt x="95973" y="66412"/>
                  </a:lnTo>
                  <a:lnTo>
                    <a:pt x="95973" y="66412"/>
                  </a:lnTo>
                  <a:lnTo>
                    <a:pt x="95973" y="66753"/>
                  </a:lnTo>
                  <a:lnTo>
                    <a:pt x="95973" y="66947"/>
                  </a:lnTo>
                  <a:lnTo>
                    <a:pt x="95973" y="67287"/>
                  </a:lnTo>
                  <a:lnTo>
                    <a:pt x="96170" y="67093"/>
                  </a:lnTo>
                  <a:lnTo>
                    <a:pt x="95973" y="67287"/>
                  </a:lnTo>
                  <a:lnTo>
                    <a:pt x="95973" y="67287"/>
                  </a:lnTo>
                  <a:lnTo>
                    <a:pt x="95711" y="67093"/>
                  </a:lnTo>
                  <a:lnTo>
                    <a:pt x="95711" y="66947"/>
                  </a:lnTo>
                  <a:lnTo>
                    <a:pt x="95711" y="66607"/>
                  </a:lnTo>
                  <a:close/>
                  <a:moveTo>
                    <a:pt x="94989" y="66072"/>
                  </a:moveTo>
                  <a:lnTo>
                    <a:pt x="94989" y="66072"/>
                  </a:lnTo>
                  <a:lnTo>
                    <a:pt x="94989" y="66072"/>
                  </a:lnTo>
                  <a:lnTo>
                    <a:pt x="94989" y="66072"/>
                  </a:lnTo>
                  <a:lnTo>
                    <a:pt x="94989" y="66072"/>
                  </a:lnTo>
                  <a:lnTo>
                    <a:pt x="94989" y="66072"/>
                  </a:lnTo>
                  <a:close/>
                  <a:moveTo>
                    <a:pt x="93150" y="78558"/>
                  </a:moveTo>
                  <a:lnTo>
                    <a:pt x="93150" y="78558"/>
                  </a:lnTo>
                  <a:lnTo>
                    <a:pt x="93150" y="78558"/>
                  </a:lnTo>
                  <a:lnTo>
                    <a:pt x="92691" y="78558"/>
                  </a:lnTo>
                  <a:lnTo>
                    <a:pt x="92691" y="78558"/>
                  </a:lnTo>
                  <a:lnTo>
                    <a:pt x="93150" y="78558"/>
                  </a:lnTo>
                  <a:close/>
                  <a:moveTo>
                    <a:pt x="92494" y="66947"/>
                  </a:moveTo>
                  <a:lnTo>
                    <a:pt x="92494" y="66947"/>
                  </a:lnTo>
                  <a:lnTo>
                    <a:pt x="92231" y="66947"/>
                  </a:lnTo>
                  <a:lnTo>
                    <a:pt x="92494" y="66947"/>
                  </a:lnTo>
                  <a:lnTo>
                    <a:pt x="92494" y="66947"/>
                  </a:lnTo>
                  <a:lnTo>
                    <a:pt x="92494" y="66947"/>
                  </a:lnTo>
                  <a:close/>
                  <a:moveTo>
                    <a:pt x="92231" y="66947"/>
                  </a:moveTo>
                  <a:lnTo>
                    <a:pt x="92231" y="66947"/>
                  </a:lnTo>
                  <a:lnTo>
                    <a:pt x="92231" y="66947"/>
                  </a:lnTo>
                  <a:lnTo>
                    <a:pt x="92231" y="66947"/>
                  </a:lnTo>
                  <a:lnTo>
                    <a:pt x="92231" y="66947"/>
                  </a:lnTo>
                  <a:close/>
                  <a:moveTo>
                    <a:pt x="93610" y="85263"/>
                  </a:moveTo>
                  <a:lnTo>
                    <a:pt x="94070" y="84728"/>
                  </a:lnTo>
                  <a:lnTo>
                    <a:pt x="94332" y="84388"/>
                  </a:lnTo>
                  <a:lnTo>
                    <a:pt x="94792" y="84048"/>
                  </a:lnTo>
                  <a:lnTo>
                    <a:pt x="95251" y="83902"/>
                  </a:lnTo>
                  <a:lnTo>
                    <a:pt x="95251" y="83902"/>
                  </a:lnTo>
                  <a:lnTo>
                    <a:pt x="95448" y="83902"/>
                  </a:lnTo>
                  <a:lnTo>
                    <a:pt x="95973" y="83708"/>
                  </a:lnTo>
                  <a:lnTo>
                    <a:pt x="95448" y="83902"/>
                  </a:lnTo>
                  <a:lnTo>
                    <a:pt x="94989" y="84048"/>
                  </a:lnTo>
                  <a:lnTo>
                    <a:pt x="94332" y="84388"/>
                  </a:lnTo>
                  <a:lnTo>
                    <a:pt x="93873" y="84923"/>
                  </a:lnTo>
                  <a:lnTo>
                    <a:pt x="93873" y="85068"/>
                  </a:lnTo>
                  <a:lnTo>
                    <a:pt x="93610" y="85263"/>
                  </a:lnTo>
                  <a:close/>
                  <a:moveTo>
                    <a:pt x="97549" y="84388"/>
                  </a:moveTo>
                  <a:lnTo>
                    <a:pt x="97089" y="84048"/>
                  </a:lnTo>
                  <a:lnTo>
                    <a:pt x="96630" y="83902"/>
                  </a:lnTo>
                  <a:lnTo>
                    <a:pt x="97089" y="84048"/>
                  </a:lnTo>
                  <a:lnTo>
                    <a:pt x="97549" y="84388"/>
                  </a:lnTo>
                  <a:close/>
                  <a:moveTo>
                    <a:pt x="101028" y="66753"/>
                  </a:moveTo>
                  <a:lnTo>
                    <a:pt x="101028" y="66947"/>
                  </a:lnTo>
                  <a:lnTo>
                    <a:pt x="101028" y="66947"/>
                  </a:lnTo>
                  <a:lnTo>
                    <a:pt x="101028" y="66947"/>
                  </a:lnTo>
                  <a:lnTo>
                    <a:pt x="100831" y="66753"/>
                  </a:lnTo>
                  <a:lnTo>
                    <a:pt x="100831" y="66753"/>
                  </a:lnTo>
                  <a:lnTo>
                    <a:pt x="100568" y="66753"/>
                  </a:lnTo>
                  <a:lnTo>
                    <a:pt x="100568" y="66753"/>
                  </a:lnTo>
                  <a:lnTo>
                    <a:pt x="100568" y="66753"/>
                  </a:lnTo>
                  <a:lnTo>
                    <a:pt x="100831" y="66753"/>
                  </a:lnTo>
                  <a:lnTo>
                    <a:pt x="101028" y="66753"/>
                  </a:lnTo>
                  <a:close/>
                  <a:moveTo>
                    <a:pt x="100306" y="66753"/>
                  </a:moveTo>
                  <a:lnTo>
                    <a:pt x="100306" y="66753"/>
                  </a:lnTo>
                  <a:lnTo>
                    <a:pt x="100306" y="66753"/>
                  </a:lnTo>
                  <a:lnTo>
                    <a:pt x="100306" y="66753"/>
                  </a:lnTo>
                  <a:lnTo>
                    <a:pt x="100109" y="66753"/>
                  </a:lnTo>
                  <a:lnTo>
                    <a:pt x="100109" y="66753"/>
                  </a:lnTo>
                  <a:lnTo>
                    <a:pt x="100109" y="66753"/>
                  </a:lnTo>
                  <a:lnTo>
                    <a:pt x="100306" y="66753"/>
                  </a:lnTo>
                  <a:lnTo>
                    <a:pt x="100306" y="66753"/>
                  </a:lnTo>
                  <a:close/>
                  <a:moveTo>
                    <a:pt x="99387" y="66753"/>
                  </a:moveTo>
                  <a:lnTo>
                    <a:pt x="99387" y="66947"/>
                  </a:lnTo>
                  <a:lnTo>
                    <a:pt x="99649" y="66753"/>
                  </a:lnTo>
                  <a:lnTo>
                    <a:pt x="99649" y="66753"/>
                  </a:lnTo>
                  <a:lnTo>
                    <a:pt x="99846" y="66947"/>
                  </a:lnTo>
                  <a:lnTo>
                    <a:pt x="99649" y="66947"/>
                  </a:lnTo>
                  <a:lnTo>
                    <a:pt x="99387" y="66753"/>
                  </a:lnTo>
                  <a:lnTo>
                    <a:pt x="99387" y="66947"/>
                  </a:lnTo>
                  <a:lnTo>
                    <a:pt x="99387" y="66947"/>
                  </a:lnTo>
                  <a:lnTo>
                    <a:pt x="99190" y="66753"/>
                  </a:lnTo>
                  <a:lnTo>
                    <a:pt x="99190" y="66753"/>
                  </a:lnTo>
                  <a:lnTo>
                    <a:pt x="99190" y="66753"/>
                  </a:lnTo>
                  <a:lnTo>
                    <a:pt x="99387" y="66753"/>
                  </a:lnTo>
                  <a:close/>
                  <a:moveTo>
                    <a:pt x="98730" y="66753"/>
                  </a:moveTo>
                  <a:lnTo>
                    <a:pt x="98730" y="66753"/>
                  </a:lnTo>
                  <a:lnTo>
                    <a:pt x="98468" y="66753"/>
                  </a:lnTo>
                  <a:lnTo>
                    <a:pt x="98271" y="66753"/>
                  </a:lnTo>
                  <a:lnTo>
                    <a:pt x="98271" y="66753"/>
                  </a:lnTo>
                  <a:lnTo>
                    <a:pt x="98468" y="66753"/>
                  </a:lnTo>
                  <a:lnTo>
                    <a:pt x="98730" y="66753"/>
                  </a:lnTo>
                  <a:close/>
                  <a:moveTo>
                    <a:pt x="94792" y="66072"/>
                  </a:moveTo>
                  <a:lnTo>
                    <a:pt x="94529" y="65927"/>
                  </a:lnTo>
                  <a:lnTo>
                    <a:pt x="94529" y="65927"/>
                  </a:lnTo>
                  <a:lnTo>
                    <a:pt x="94792" y="65927"/>
                  </a:lnTo>
                  <a:lnTo>
                    <a:pt x="94792" y="66072"/>
                  </a:lnTo>
                  <a:close/>
                  <a:moveTo>
                    <a:pt x="92035" y="66072"/>
                  </a:moveTo>
                  <a:lnTo>
                    <a:pt x="92691" y="66267"/>
                  </a:lnTo>
                  <a:lnTo>
                    <a:pt x="92954" y="66412"/>
                  </a:lnTo>
                  <a:lnTo>
                    <a:pt x="92954" y="66412"/>
                  </a:lnTo>
                  <a:lnTo>
                    <a:pt x="92691" y="66267"/>
                  </a:lnTo>
                  <a:lnTo>
                    <a:pt x="92494" y="66072"/>
                  </a:lnTo>
                  <a:lnTo>
                    <a:pt x="92231" y="66072"/>
                  </a:lnTo>
                  <a:lnTo>
                    <a:pt x="91772" y="66072"/>
                  </a:lnTo>
                  <a:lnTo>
                    <a:pt x="91575" y="65927"/>
                  </a:lnTo>
                  <a:lnTo>
                    <a:pt x="91312" y="65927"/>
                  </a:lnTo>
                  <a:lnTo>
                    <a:pt x="91312" y="65927"/>
                  </a:lnTo>
                  <a:lnTo>
                    <a:pt x="91312" y="65927"/>
                  </a:lnTo>
                  <a:lnTo>
                    <a:pt x="91575" y="65927"/>
                  </a:lnTo>
                  <a:lnTo>
                    <a:pt x="92035" y="66072"/>
                  </a:lnTo>
                  <a:close/>
                  <a:moveTo>
                    <a:pt x="89474" y="68307"/>
                  </a:moveTo>
                  <a:lnTo>
                    <a:pt x="90853" y="68647"/>
                  </a:lnTo>
                  <a:lnTo>
                    <a:pt x="90853" y="68647"/>
                  </a:lnTo>
                  <a:lnTo>
                    <a:pt x="89474" y="68307"/>
                  </a:lnTo>
                  <a:lnTo>
                    <a:pt x="89212" y="68307"/>
                  </a:lnTo>
                  <a:lnTo>
                    <a:pt x="89015" y="68307"/>
                  </a:lnTo>
                  <a:lnTo>
                    <a:pt x="88555" y="68307"/>
                  </a:lnTo>
                  <a:lnTo>
                    <a:pt x="88752" y="68307"/>
                  </a:lnTo>
                  <a:lnTo>
                    <a:pt x="89474" y="68307"/>
                  </a:lnTo>
                  <a:close/>
                  <a:moveTo>
                    <a:pt x="90590" y="76178"/>
                  </a:moveTo>
                  <a:lnTo>
                    <a:pt x="90590" y="76178"/>
                  </a:lnTo>
                  <a:lnTo>
                    <a:pt x="90590" y="76178"/>
                  </a:lnTo>
                  <a:lnTo>
                    <a:pt x="90393" y="76372"/>
                  </a:lnTo>
                  <a:lnTo>
                    <a:pt x="90393" y="76518"/>
                  </a:lnTo>
                  <a:lnTo>
                    <a:pt x="90131" y="76518"/>
                  </a:lnTo>
                  <a:lnTo>
                    <a:pt x="90393" y="76372"/>
                  </a:lnTo>
                  <a:lnTo>
                    <a:pt x="90393" y="76178"/>
                  </a:lnTo>
                  <a:lnTo>
                    <a:pt x="90590" y="76178"/>
                  </a:lnTo>
                  <a:lnTo>
                    <a:pt x="90590" y="76178"/>
                  </a:lnTo>
                  <a:close/>
                  <a:moveTo>
                    <a:pt x="85798" y="60242"/>
                  </a:moveTo>
                  <a:lnTo>
                    <a:pt x="85536" y="60242"/>
                  </a:lnTo>
                  <a:lnTo>
                    <a:pt x="85536" y="60437"/>
                  </a:lnTo>
                  <a:lnTo>
                    <a:pt x="85798" y="60242"/>
                  </a:lnTo>
                  <a:lnTo>
                    <a:pt x="85798" y="60242"/>
                  </a:lnTo>
                  <a:close/>
                  <a:moveTo>
                    <a:pt x="85536" y="60437"/>
                  </a:moveTo>
                  <a:lnTo>
                    <a:pt x="85536" y="60437"/>
                  </a:lnTo>
                  <a:lnTo>
                    <a:pt x="85536" y="60437"/>
                  </a:lnTo>
                  <a:lnTo>
                    <a:pt x="85536" y="60437"/>
                  </a:lnTo>
                  <a:lnTo>
                    <a:pt x="85536" y="60437"/>
                  </a:lnTo>
                  <a:close/>
                  <a:moveTo>
                    <a:pt x="81137" y="69182"/>
                  </a:moveTo>
                  <a:lnTo>
                    <a:pt x="81137" y="69182"/>
                  </a:lnTo>
                  <a:lnTo>
                    <a:pt x="81137" y="68987"/>
                  </a:lnTo>
                  <a:lnTo>
                    <a:pt x="80940" y="68842"/>
                  </a:lnTo>
                  <a:lnTo>
                    <a:pt x="80678" y="68842"/>
                  </a:lnTo>
                  <a:lnTo>
                    <a:pt x="80940" y="68987"/>
                  </a:lnTo>
                  <a:lnTo>
                    <a:pt x="81137" y="69182"/>
                  </a:lnTo>
                  <a:close/>
                  <a:moveTo>
                    <a:pt x="80415" y="68502"/>
                  </a:moveTo>
                  <a:lnTo>
                    <a:pt x="80218" y="68502"/>
                  </a:lnTo>
                  <a:lnTo>
                    <a:pt x="80218" y="68502"/>
                  </a:lnTo>
                  <a:lnTo>
                    <a:pt x="80218" y="68502"/>
                  </a:lnTo>
                  <a:lnTo>
                    <a:pt x="80415" y="68502"/>
                  </a:lnTo>
                  <a:close/>
                  <a:moveTo>
                    <a:pt x="80415" y="68502"/>
                  </a:moveTo>
                  <a:lnTo>
                    <a:pt x="80415" y="68647"/>
                  </a:lnTo>
                  <a:lnTo>
                    <a:pt x="80415" y="68647"/>
                  </a:lnTo>
                  <a:lnTo>
                    <a:pt x="80415" y="68647"/>
                  </a:lnTo>
                  <a:lnTo>
                    <a:pt x="80415" y="68502"/>
                  </a:lnTo>
                  <a:close/>
                  <a:moveTo>
                    <a:pt x="80415" y="68647"/>
                  </a:moveTo>
                  <a:lnTo>
                    <a:pt x="80415" y="68647"/>
                  </a:lnTo>
                  <a:lnTo>
                    <a:pt x="80678" y="68842"/>
                  </a:lnTo>
                  <a:lnTo>
                    <a:pt x="80415" y="68647"/>
                  </a:lnTo>
                  <a:lnTo>
                    <a:pt x="80415" y="68647"/>
                  </a:lnTo>
                  <a:close/>
                  <a:moveTo>
                    <a:pt x="81137" y="69327"/>
                  </a:moveTo>
                  <a:lnTo>
                    <a:pt x="81137" y="69522"/>
                  </a:lnTo>
                  <a:lnTo>
                    <a:pt x="81137" y="69668"/>
                  </a:lnTo>
                  <a:lnTo>
                    <a:pt x="81137" y="69522"/>
                  </a:lnTo>
                  <a:lnTo>
                    <a:pt x="81137" y="69327"/>
                  </a:lnTo>
                  <a:close/>
                  <a:moveTo>
                    <a:pt x="83435" y="76032"/>
                  </a:moveTo>
                  <a:lnTo>
                    <a:pt x="83435" y="75838"/>
                  </a:lnTo>
                  <a:lnTo>
                    <a:pt x="83435" y="75838"/>
                  </a:lnTo>
                  <a:lnTo>
                    <a:pt x="83698" y="75838"/>
                  </a:lnTo>
                  <a:lnTo>
                    <a:pt x="83894" y="75838"/>
                  </a:lnTo>
                  <a:lnTo>
                    <a:pt x="83698" y="75838"/>
                  </a:lnTo>
                  <a:lnTo>
                    <a:pt x="83435" y="75838"/>
                  </a:lnTo>
                  <a:lnTo>
                    <a:pt x="83435" y="76032"/>
                  </a:lnTo>
                  <a:close/>
                  <a:moveTo>
                    <a:pt x="84617" y="81473"/>
                  </a:moveTo>
                  <a:lnTo>
                    <a:pt x="84814" y="81473"/>
                  </a:lnTo>
                  <a:lnTo>
                    <a:pt x="85273" y="81327"/>
                  </a:lnTo>
                  <a:lnTo>
                    <a:pt x="85798" y="81133"/>
                  </a:lnTo>
                  <a:lnTo>
                    <a:pt x="85076" y="81473"/>
                  </a:lnTo>
                  <a:lnTo>
                    <a:pt x="84617" y="81473"/>
                  </a:lnTo>
                  <a:close/>
                  <a:moveTo>
                    <a:pt x="90853" y="85748"/>
                  </a:moveTo>
                  <a:lnTo>
                    <a:pt x="89934" y="85748"/>
                  </a:lnTo>
                  <a:lnTo>
                    <a:pt x="89934" y="85748"/>
                  </a:lnTo>
                  <a:lnTo>
                    <a:pt x="89671" y="86089"/>
                  </a:lnTo>
                  <a:lnTo>
                    <a:pt x="89474" y="86283"/>
                  </a:lnTo>
                  <a:lnTo>
                    <a:pt x="89015" y="86623"/>
                  </a:lnTo>
                  <a:lnTo>
                    <a:pt x="89015" y="86623"/>
                  </a:lnTo>
                  <a:lnTo>
                    <a:pt x="88752" y="86623"/>
                  </a:lnTo>
                  <a:lnTo>
                    <a:pt x="89015" y="86623"/>
                  </a:lnTo>
                  <a:lnTo>
                    <a:pt x="89015" y="86429"/>
                  </a:lnTo>
                  <a:lnTo>
                    <a:pt x="89212" y="86429"/>
                  </a:lnTo>
                  <a:lnTo>
                    <a:pt x="89212" y="86283"/>
                  </a:lnTo>
                  <a:lnTo>
                    <a:pt x="89474" y="86089"/>
                  </a:lnTo>
                  <a:lnTo>
                    <a:pt x="89671" y="85943"/>
                  </a:lnTo>
                  <a:lnTo>
                    <a:pt x="89934" y="85748"/>
                  </a:lnTo>
                  <a:lnTo>
                    <a:pt x="89934" y="85748"/>
                  </a:lnTo>
                  <a:lnTo>
                    <a:pt x="91115" y="85748"/>
                  </a:lnTo>
                  <a:lnTo>
                    <a:pt x="91312" y="85943"/>
                  </a:lnTo>
                  <a:lnTo>
                    <a:pt x="91312" y="85943"/>
                  </a:lnTo>
                  <a:lnTo>
                    <a:pt x="91115" y="85943"/>
                  </a:lnTo>
                  <a:lnTo>
                    <a:pt x="90853" y="85748"/>
                  </a:lnTo>
                  <a:close/>
                  <a:moveTo>
                    <a:pt x="92035" y="86089"/>
                  </a:moveTo>
                  <a:lnTo>
                    <a:pt x="92231" y="85943"/>
                  </a:lnTo>
                  <a:lnTo>
                    <a:pt x="92231" y="85943"/>
                  </a:lnTo>
                  <a:lnTo>
                    <a:pt x="91575" y="86429"/>
                  </a:lnTo>
                  <a:lnTo>
                    <a:pt x="92035" y="86089"/>
                  </a:lnTo>
                  <a:close/>
                  <a:moveTo>
                    <a:pt x="93413" y="86089"/>
                  </a:moveTo>
                  <a:lnTo>
                    <a:pt x="93413" y="86283"/>
                  </a:lnTo>
                  <a:lnTo>
                    <a:pt x="93413" y="86429"/>
                  </a:lnTo>
                  <a:lnTo>
                    <a:pt x="93413" y="86283"/>
                  </a:lnTo>
                  <a:lnTo>
                    <a:pt x="93413" y="86089"/>
                  </a:lnTo>
                  <a:close/>
                  <a:moveTo>
                    <a:pt x="97352" y="95514"/>
                  </a:moveTo>
                  <a:lnTo>
                    <a:pt x="97352" y="95174"/>
                  </a:lnTo>
                  <a:lnTo>
                    <a:pt x="97089" y="94688"/>
                  </a:lnTo>
                  <a:lnTo>
                    <a:pt x="97352" y="95028"/>
                  </a:lnTo>
                  <a:lnTo>
                    <a:pt x="97352" y="95174"/>
                  </a:lnTo>
                  <a:lnTo>
                    <a:pt x="97352" y="95368"/>
                  </a:lnTo>
                  <a:lnTo>
                    <a:pt x="97352" y="95514"/>
                  </a:lnTo>
                  <a:close/>
                  <a:moveTo>
                    <a:pt x="97089" y="94348"/>
                  </a:moveTo>
                  <a:lnTo>
                    <a:pt x="97089" y="93959"/>
                  </a:lnTo>
                  <a:lnTo>
                    <a:pt x="97089" y="93619"/>
                  </a:lnTo>
                  <a:lnTo>
                    <a:pt x="97352" y="93473"/>
                  </a:lnTo>
                  <a:lnTo>
                    <a:pt x="97089" y="93813"/>
                  </a:lnTo>
                  <a:lnTo>
                    <a:pt x="97089" y="94348"/>
                  </a:lnTo>
                  <a:close/>
                  <a:moveTo>
                    <a:pt x="99190" y="92939"/>
                  </a:moveTo>
                  <a:lnTo>
                    <a:pt x="99649" y="93279"/>
                  </a:lnTo>
                  <a:lnTo>
                    <a:pt x="99387" y="93133"/>
                  </a:lnTo>
                  <a:lnTo>
                    <a:pt x="99190" y="92939"/>
                  </a:lnTo>
                  <a:close/>
                  <a:moveTo>
                    <a:pt x="101291" y="93959"/>
                  </a:moveTo>
                  <a:lnTo>
                    <a:pt x="101291" y="93959"/>
                  </a:lnTo>
                  <a:lnTo>
                    <a:pt x="101291" y="93813"/>
                  </a:lnTo>
                  <a:lnTo>
                    <a:pt x="100831" y="93619"/>
                  </a:lnTo>
                  <a:lnTo>
                    <a:pt x="100306" y="93473"/>
                  </a:lnTo>
                  <a:lnTo>
                    <a:pt x="100109" y="93473"/>
                  </a:lnTo>
                  <a:lnTo>
                    <a:pt x="99846" y="93279"/>
                  </a:lnTo>
                  <a:lnTo>
                    <a:pt x="100109" y="93473"/>
                  </a:lnTo>
                  <a:lnTo>
                    <a:pt x="100568" y="93619"/>
                  </a:lnTo>
                  <a:lnTo>
                    <a:pt x="101028" y="93813"/>
                  </a:lnTo>
                  <a:lnTo>
                    <a:pt x="101291" y="93959"/>
                  </a:lnTo>
                  <a:lnTo>
                    <a:pt x="102210" y="94688"/>
                  </a:lnTo>
                  <a:lnTo>
                    <a:pt x="101291" y="9395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CFCFC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Shape 156"/>
            <p:cNvGrpSpPr/>
            <p:nvPr/>
          </p:nvGrpSpPr>
          <p:grpSpPr>
            <a:xfrm>
              <a:off x="6022975" y="549275"/>
              <a:ext cx="1862136" cy="1241425"/>
              <a:chOff x="1108075" y="-4597400"/>
              <a:chExt cx="1930400" cy="1258887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2976561" y="-4127500"/>
                <a:ext cx="39687" cy="28575"/>
              </a:xfrm>
              <a:custGeom>
                <a:pathLst>
                  <a:path extrusionOk="0" h="120000" w="120000">
                    <a:moveTo>
                      <a:pt x="0" y="46666"/>
                    </a:moveTo>
                    <a:lnTo>
                      <a:pt x="19200" y="93333"/>
                    </a:lnTo>
                    <a:lnTo>
                      <a:pt x="52800" y="120000"/>
                    </a:lnTo>
                    <a:lnTo>
                      <a:pt x="86400" y="120000"/>
                    </a:lnTo>
                    <a:lnTo>
                      <a:pt x="120000" y="93333"/>
                    </a:lnTo>
                    <a:lnTo>
                      <a:pt x="120000" y="93333"/>
                    </a:lnTo>
                    <a:lnTo>
                      <a:pt x="120000" y="73333"/>
                    </a:lnTo>
                    <a:lnTo>
                      <a:pt x="100800" y="46666"/>
                    </a:lnTo>
                    <a:lnTo>
                      <a:pt x="86400" y="0"/>
                    </a:lnTo>
                    <a:lnTo>
                      <a:pt x="67200" y="0"/>
                    </a:lnTo>
                    <a:lnTo>
                      <a:pt x="52800" y="0"/>
                    </a:lnTo>
                    <a:lnTo>
                      <a:pt x="52800" y="0"/>
                    </a:lnTo>
                    <a:lnTo>
                      <a:pt x="52800" y="0"/>
                    </a:lnTo>
                    <a:lnTo>
                      <a:pt x="33600" y="0"/>
                    </a:lnTo>
                    <a:lnTo>
                      <a:pt x="19200" y="26666"/>
                    </a:lnTo>
                    <a:lnTo>
                      <a:pt x="0" y="466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2305050" y="-4440237"/>
                <a:ext cx="733425" cy="1101725"/>
              </a:xfrm>
              <a:custGeom>
                <a:pathLst>
                  <a:path extrusionOk="0" h="120000" w="120000">
                    <a:moveTo>
                      <a:pt x="18441" y="23170"/>
                    </a:moveTo>
                    <a:lnTo>
                      <a:pt x="14805" y="23688"/>
                    </a:lnTo>
                    <a:lnTo>
                      <a:pt x="15584" y="23688"/>
                    </a:lnTo>
                    <a:lnTo>
                      <a:pt x="14805" y="24380"/>
                    </a:lnTo>
                    <a:lnTo>
                      <a:pt x="13766" y="25590"/>
                    </a:lnTo>
                    <a:lnTo>
                      <a:pt x="13766" y="25590"/>
                    </a:lnTo>
                    <a:lnTo>
                      <a:pt x="12987" y="26109"/>
                    </a:lnTo>
                    <a:lnTo>
                      <a:pt x="12987" y="26801"/>
                    </a:lnTo>
                    <a:lnTo>
                      <a:pt x="13766" y="28011"/>
                    </a:lnTo>
                    <a:lnTo>
                      <a:pt x="13766" y="28011"/>
                    </a:lnTo>
                    <a:lnTo>
                      <a:pt x="14805" y="28011"/>
                    </a:lnTo>
                    <a:lnTo>
                      <a:pt x="16623" y="28530"/>
                    </a:lnTo>
                    <a:lnTo>
                      <a:pt x="18441" y="28530"/>
                    </a:lnTo>
                    <a:lnTo>
                      <a:pt x="18441" y="28530"/>
                    </a:lnTo>
                    <a:lnTo>
                      <a:pt x="18441" y="29221"/>
                    </a:lnTo>
                    <a:lnTo>
                      <a:pt x="18441" y="29740"/>
                    </a:lnTo>
                    <a:lnTo>
                      <a:pt x="18441" y="30432"/>
                    </a:lnTo>
                    <a:lnTo>
                      <a:pt x="18441" y="30951"/>
                    </a:lnTo>
                    <a:lnTo>
                      <a:pt x="18441" y="31642"/>
                    </a:lnTo>
                    <a:lnTo>
                      <a:pt x="18441" y="32161"/>
                    </a:lnTo>
                    <a:lnTo>
                      <a:pt x="18441" y="33371"/>
                    </a:lnTo>
                    <a:lnTo>
                      <a:pt x="18441" y="34063"/>
                    </a:lnTo>
                    <a:lnTo>
                      <a:pt x="18441" y="34755"/>
                    </a:lnTo>
                    <a:lnTo>
                      <a:pt x="17402" y="35273"/>
                    </a:lnTo>
                    <a:lnTo>
                      <a:pt x="16623" y="35273"/>
                    </a:lnTo>
                    <a:lnTo>
                      <a:pt x="15584" y="35273"/>
                    </a:lnTo>
                    <a:lnTo>
                      <a:pt x="14805" y="35965"/>
                    </a:lnTo>
                    <a:lnTo>
                      <a:pt x="14805" y="36484"/>
                    </a:lnTo>
                    <a:lnTo>
                      <a:pt x="13766" y="36484"/>
                    </a:lnTo>
                    <a:lnTo>
                      <a:pt x="12987" y="36484"/>
                    </a:lnTo>
                    <a:lnTo>
                      <a:pt x="11948" y="36484"/>
                    </a:lnTo>
                    <a:lnTo>
                      <a:pt x="11948" y="36484"/>
                    </a:lnTo>
                    <a:lnTo>
                      <a:pt x="11168" y="37175"/>
                    </a:lnTo>
                    <a:lnTo>
                      <a:pt x="10129" y="37694"/>
                    </a:lnTo>
                    <a:lnTo>
                      <a:pt x="8311" y="38386"/>
                    </a:lnTo>
                    <a:lnTo>
                      <a:pt x="7532" y="38386"/>
                    </a:lnTo>
                    <a:lnTo>
                      <a:pt x="5714" y="38904"/>
                    </a:lnTo>
                    <a:lnTo>
                      <a:pt x="5714" y="38904"/>
                    </a:lnTo>
                    <a:lnTo>
                      <a:pt x="4675" y="38904"/>
                    </a:lnTo>
                    <a:lnTo>
                      <a:pt x="3636" y="38904"/>
                    </a:lnTo>
                    <a:lnTo>
                      <a:pt x="2857" y="39596"/>
                    </a:lnTo>
                    <a:lnTo>
                      <a:pt x="1818" y="39596"/>
                    </a:lnTo>
                    <a:lnTo>
                      <a:pt x="1818" y="40115"/>
                    </a:lnTo>
                    <a:lnTo>
                      <a:pt x="1038" y="40115"/>
                    </a:lnTo>
                    <a:lnTo>
                      <a:pt x="0" y="40806"/>
                    </a:lnTo>
                    <a:lnTo>
                      <a:pt x="0" y="41325"/>
                    </a:lnTo>
                    <a:lnTo>
                      <a:pt x="0" y="42536"/>
                    </a:lnTo>
                    <a:lnTo>
                      <a:pt x="1038" y="43227"/>
                    </a:lnTo>
                    <a:lnTo>
                      <a:pt x="1818" y="43746"/>
                    </a:lnTo>
                    <a:lnTo>
                      <a:pt x="4675" y="44438"/>
                    </a:lnTo>
                    <a:lnTo>
                      <a:pt x="4675" y="44956"/>
                    </a:lnTo>
                    <a:lnTo>
                      <a:pt x="5714" y="44956"/>
                    </a:lnTo>
                    <a:lnTo>
                      <a:pt x="6493" y="45648"/>
                    </a:lnTo>
                    <a:lnTo>
                      <a:pt x="6493" y="46167"/>
                    </a:lnTo>
                    <a:lnTo>
                      <a:pt x="7532" y="46167"/>
                    </a:lnTo>
                    <a:lnTo>
                      <a:pt x="8311" y="46167"/>
                    </a:lnTo>
                    <a:lnTo>
                      <a:pt x="10129" y="46167"/>
                    </a:lnTo>
                    <a:lnTo>
                      <a:pt x="10129" y="46167"/>
                    </a:lnTo>
                    <a:lnTo>
                      <a:pt x="11168" y="45648"/>
                    </a:lnTo>
                    <a:lnTo>
                      <a:pt x="11948" y="45648"/>
                    </a:lnTo>
                    <a:lnTo>
                      <a:pt x="11948" y="45648"/>
                    </a:lnTo>
                    <a:lnTo>
                      <a:pt x="12987" y="46167"/>
                    </a:lnTo>
                    <a:lnTo>
                      <a:pt x="13766" y="46858"/>
                    </a:lnTo>
                    <a:lnTo>
                      <a:pt x="13766" y="46858"/>
                    </a:lnTo>
                    <a:lnTo>
                      <a:pt x="12987" y="47377"/>
                    </a:lnTo>
                    <a:lnTo>
                      <a:pt x="11948" y="48069"/>
                    </a:lnTo>
                    <a:lnTo>
                      <a:pt x="11168" y="48069"/>
                    </a:lnTo>
                    <a:lnTo>
                      <a:pt x="11948" y="49279"/>
                    </a:lnTo>
                    <a:lnTo>
                      <a:pt x="11948" y="49279"/>
                    </a:lnTo>
                    <a:lnTo>
                      <a:pt x="11948" y="49971"/>
                    </a:lnTo>
                    <a:lnTo>
                      <a:pt x="11168" y="49971"/>
                    </a:lnTo>
                    <a:lnTo>
                      <a:pt x="10129" y="49279"/>
                    </a:lnTo>
                    <a:lnTo>
                      <a:pt x="9350" y="48760"/>
                    </a:lnTo>
                    <a:lnTo>
                      <a:pt x="8311" y="48760"/>
                    </a:lnTo>
                    <a:lnTo>
                      <a:pt x="8311" y="48760"/>
                    </a:lnTo>
                    <a:lnTo>
                      <a:pt x="8311" y="49279"/>
                    </a:lnTo>
                    <a:lnTo>
                      <a:pt x="8311" y="49971"/>
                    </a:lnTo>
                    <a:lnTo>
                      <a:pt x="7532" y="50489"/>
                    </a:lnTo>
                    <a:lnTo>
                      <a:pt x="7532" y="50489"/>
                    </a:lnTo>
                    <a:lnTo>
                      <a:pt x="6493" y="49971"/>
                    </a:lnTo>
                    <a:lnTo>
                      <a:pt x="5714" y="49279"/>
                    </a:lnTo>
                    <a:lnTo>
                      <a:pt x="4675" y="49279"/>
                    </a:lnTo>
                    <a:lnTo>
                      <a:pt x="2857" y="49971"/>
                    </a:lnTo>
                    <a:lnTo>
                      <a:pt x="1818" y="50489"/>
                    </a:lnTo>
                    <a:lnTo>
                      <a:pt x="1818" y="51181"/>
                    </a:lnTo>
                    <a:lnTo>
                      <a:pt x="1818" y="51181"/>
                    </a:lnTo>
                    <a:lnTo>
                      <a:pt x="2857" y="51700"/>
                    </a:lnTo>
                    <a:lnTo>
                      <a:pt x="3636" y="52910"/>
                    </a:lnTo>
                    <a:lnTo>
                      <a:pt x="5714" y="53602"/>
                    </a:lnTo>
                    <a:lnTo>
                      <a:pt x="6493" y="53602"/>
                    </a:lnTo>
                    <a:lnTo>
                      <a:pt x="6493" y="53602"/>
                    </a:lnTo>
                    <a:lnTo>
                      <a:pt x="6493" y="55331"/>
                    </a:lnTo>
                    <a:lnTo>
                      <a:pt x="7532" y="55331"/>
                    </a:lnTo>
                    <a:lnTo>
                      <a:pt x="9350" y="55331"/>
                    </a:lnTo>
                    <a:lnTo>
                      <a:pt x="10129" y="56023"/>
                    </a:lnTo>
                    <a:lnTo>
                      <a:pt x="11168" y="56541"/>
                    </a:lnTo>
                    <a:lnTo>
                      <a:pt x="11948" y="57233"/>
                    </a:lnTo>
                    <a:lnTo>
                      <a:pt x="11948" y="57752"/>
                    </a:lnTo>
                    <a:lnTo>
                      <a:pt x="12987" y="57752"/>
                    </a:lnTo>
                    <a:lnTo>
                      <a:pt x="13766" y="57752"/>
                    </a:lnTo>
                    <a:lnTo>
                      <a:pt x="15584" y="57233"/>
                    </a:lnTo>
                    <a:lnTo>
                      <a:pt x="18441" y="56541"/>
                    </a:lnTo>
                    <a:lnTo>
                      <a:pt x="19220" y="56023"/>
                    </a:lnTo>
                    <a:lnTo>
                      <a:pt x="21038" y="55331"/>
                    </a:lnTo>
                    <a:lnTo>
                      <a:pt x="22077" y="55331"/>
                    </a:lnTo>
                    <a:lnTo>
                      <a:pt x="23896" y="55331"/>
                    </a:lnTo>
                    <a:lnTo>
                      <a:pt x="25714" y="54812"/>
                    </a:lnTo>
                    <a:lnTo>
                      <a:pt x="27532" y="54812"/>
                    </a:lnTo>
                    <a:lnTo>
                      <a:pt x="29350" y="54812"/>
                    </a:lnTo>
                    <a:lnTo>
                      <a:pt x="29350" y="54812"/>
                    </a:lnTo>
                    <a:lnTo>
                      <a:pt x="30389" y="54812"/>
                    </a:lnTo>
                    <a:lnTo>
                      <a:pt x="30389" y="55331"/>
                    </a:lnTo>
                    <a:lnTo>
                      <a:pt x="31168" y="56023"/>
                    </a:lnTo>
                    <a:lnTo>
                      <a:pt x="32207" y="57233"/>
                    </a:lnTo>
                    <a:lnTo>
                      <a:pt x="32207" y="57233"/>
                    </a:lnTo>
                    <a:lnTo>
                      <a:pt x="32987" y="57233"/>
                    </a:lnTo>
                    <a:lnTo>
                      <a:pt x="34025" y="57752"/>
                    </a:lnTo>
                    <a:lnTo>
                      <a:pt x="34805" y="58443"/>
                    </a:lnTo>
                    <a:lnTo>
                      <a:pt x="35844" y="59654"/>
                    </a:lnTo>
                    <a:lnTo>
                      <a:pt x="35844" y="63285"/>
                    </a:lnTo>
                    <a:lnTo>
                      <a:pt x="36623" y="63285"/>
                    </a:lnTo>
                    <a:lnTo>
                      <a:pt x="36623" y="64495"/>
                    </a:lnTo>
                    <a:lnTo>
                      <a:pt x="37662" y="65706"/>
                    </a:lnTo>
                    <a:lnTo>
                      <a:pt x="38441" y="67608"/>
                    </a:lnTo>
                    <a:lnTo>
                      <a:pt x="38441" y="68818"/>
                    </a:lnTo>
                    <a:lnTo>
                      <a:pt x="38441" y="70028"/>
                    </a:lnTo>
                    <a:lnTo>
                      <a:pt x="38441" y="71239"/>
                    </a:lnTo>
                    <a:lnTo>
                      <a:pt x="39480" y="72449"/>
                    </a:lnTo>
                    <a:lnTo>
                      <a:pt x="40259" y="72968"/>
                    </a:lnTo>
                    <a:lnTo>
                      <a:pt x="40259" y="73659"/>
                    </a:lnTo>
                    <a:lnTo>
                      <a:pt x="40259" y="74351"/>
                    </a:lnTo>
                    <a:lnTo>
                      <a:pt x="39480" y="74351"/>
                    </a:lnTo>
                    <a:lnTo>
                      <a:pt x="39480" y="74351"/>
                    </a:lnTo>
                    <a:lnTo>
                      <a:pt x="39480" y="74351"/>
                    </a:lnTo>
                    <a:lnTo>
                      <a:pt x="38441" y="74351"/>
                    </a:lnTo>
                    <a:lnTo>
                      <a:pt x="38441" y="74870"/>
                    </a:lnTo>
                    <a:lnTo>
                      <a:pt x="37662" y="74870"/>
                    </a:lnTo>
                    <a:lnTo>
                      <a:pt x="37662" y="75561"/>
                    </a:lnTo>
                    <a:lnTo>
                      <a:pt x="38441" y="76080"/>
                    </a:lnTo>
                    <a:lnTo>
                      <a:pt x="38441" y="76772"/>
                    </a:lnTo>
                    <a:lnTo>
                      <a:pt x="39480" y="76772"/>
                    </a:lnTo>
                    <a:lnTo>
                      <a:pt x="39480" y="77291"/>
                    </a:lnTo>
                    <a:lnTo>
                      <a:pt x="38441" y="77982"/>
                    </a:lnTo>
                    <a:lnTo>
                      <a:pt x="37662" y="78501"/>
                    </a:lnTo>
                    <a:lnTo>
                      <a:pt x="36623" y="79193"/>
                    </a:lnTo>
                    <a:lnTo>
                      <a:pt x="35844" y="79193"/>
                    </a:lnTo>
                    <a:lnTo>
                      <a:pt x="35844" y="79711"/>
                    </a:lnTo>
                    <a:lnTo>
                      <a:pt x="35844" y="79711"/>
                    </a:lnTo>
                    <a:lnTo>
                      <a:pt x="37662" y="79711"/>
                    </a:lnTo>
                    <a:lnTo>
                      <a:pt x="39480" y="79711"/>
                    </a:lnTo>
                    <a:lnTo>
                      <a:pt x="39480" y="79711"/>
                    </a:lnTo>
                    <a:lnTo>
                      <a:pt x="40259" y="79193"/>
                    </a:lnTo>
                    <a:lnTo>
                      <a:pt x="41298" y="78501"/>
                    </a:lnTo>
                    <a:lnTo>
                      <a:pt x="42077" y="77291"/>
                    </a:lnTo>
                    <a:lnTo>
                      <a:pt x="42077" y="77291"/>
                    </a:lnTo>
                    <a:lnTo>
                      <a:pt x="43116" y="77291"/>
                    </a:lnTo>
                    <a:lnTo>
                      <a:pt x="44155" y="77982"/>
                    </a:lnTo>
                    <a:lnTo>
                      <a:pt x="44155" y="79193"/>
                    </a:lnTo>
                    <a:lnTo>
                      <a:pt x="44155" y="79711"/>
                    </a:lnTo>
                    <a:lnTo>
                      <a:pt x="44935" y="80922"/>
                    </a:lnTo>
                    <a:lnTo>
                      <a:pt x="44935" y="81613"/>
                    </a:lnTo>
                    <a:lnTo>
                      <a:pt x="45974" y="81613"/>
                    </a:lnTo>
                    <a:lnTo>
                      <a:pt x="47792" y="82132"/>
                    </a:lnTo>
                    <a:lnTo>
                      <a:pt x="48571" y="82824"/>
                    </a:lnTo>
                    <a:lnTo>
                      <a:pt x="48571" y="84034"/>
                    </a:lnTo>
                    <a:lnTo>
                      <a:pt x="48571" y="84034"/>
                    </a:lnTo>
                    <a:lnTo>
                      <a:pt x="47792" y="84553"/>
                    </a:lnTo>
                    <a:lnTo>
                      <a:pt x="46753" y="84034"/>
                    </a:lnTo>
                    <a:lnTo>
                      <a:pt x="44935" y="83342"/>
                    </a:lnTo>
                    <a:lnTo>
                      <a:pt x="43116" y="82824"/>
                    </a:lnTo>
                    <a:lnTo>
                      <a:pt x="42077" y="82824"/>
                    </a:lnTo>
                    <a:lnTo>
                      <a:pt x="40259" y="82824"/>
                    </a:lnTo>
                    <a:lnTo>
                      <a:pt x="40259" y="82824"/>
                    </a:lnTo>
                    <a:lnTo>
                      <a:pt x="40259" y="82824"/>
                    </a:lnTo>
                    <a:lnTo>
                      <a:pt x="40259" y="83342"/>
                    </a:lnTo>
                    <a:lnTo>
                      <a:pt x="41298" y="84034"/>
                    </a:lnTo>
                    <a:lnTo>
                      <a:pt x="42077" y="84553"/>
                    </a:lnTo>
                    <a:lnTo>
                      <a:pt x="44935" y="85244"/>
                    </a:lnTo>
                    <a:lnTo>
                      <a:pt x="45974" y="85244"/>
                    </a:lnTo>
                    <a:lnTo>
                      <a:pt x="46753" y="85763"/>
                    </a:lnTo>
                    <a:lnTo>
                      <a:pt x="47792" y="86455"/>
                    </a:lnTo>
                    <a:lnTo>
                      <a:pt x="48571" y="86974"/>
                    </a:lnTo>
                    <a:lnTo>
                      <a:pt x="47792" y="87665"/>
                    </a:lnTo>
                    <a:lnTo>
                      <a:pt x="46753" y="88876"/>
                    </a:lnTo>
                    <a:lnTo>
                      <a:pt x="45974" y="90086"/>
                    </a:lnTo>
                    <a:lnTo>
                      <a:pt x="44935" y="90778"/>
                    </a:lnTo>
                    <a:lnTo>
                      <a:pt x="44155" y="91296"/>
                    </a:lnTo>
                    <a:lnTo>
                      <a:pt x="43116" y="91296"/>
                    </a:lnTo>
                    <a:lnTo>
                      <a:pt x="43116" y="91988"/>
                    </a:lnTo>
                    <a:lnTo>
                      <a:pt x="43116" y="91988"/>
                    </a:lnTo>
                    <a:lnTo>
                      <a:pt x="44155" y="92507"/>
                    </a:lnTo>
                    <a:lnTo>
                      <a:pt x="44155" y="92507"/>
                    </a:lnTo>
                    <a:lnTo>
                      <a:pt x="42077" y="93717"/>
                    </a:lnTo>
                    <a:lnTo>
                      <a:pt x="40259" y="95619"/>
                    </a:lnTo>
                    <a:lnTo>
                      <a:pt x="40259" y="96138"/>
                    </a:lnTo>
                    <a:lnTo>
                      <a:pt x="40259" y="96829"/>
                    </a:lnTo>
                    <a:lnTo>
                      <a:pt x="41298" y="97348"/>
                    </a:lnTo>
                    <a:lnTo>
                      <a:pt x="41298" y="98559"/>
                    </a:lnTo>
                    <a:lnTo>
                      <a:pt x="42077" y="100461"/>
                    </a:lnTo>
                    <a:lnTo>
                      <a:pt x="42077" y="102363"/>
                    </a:lnTo>
                    <a:lnTo>
                      <a:pt x="43116" y="104092"/>
                    </a:lnTo>
                    <a:lnTo>
                      <a:pt x="44155" y="105302"/>
                    </a:lnTo>
                    <a:lnTo>
                      <a:pt x="44155" y="106512"/>
                    </a:lnTo>
                    <a:lnTo>
                      <a:pt x="44935" y="107723"/>
                    </a:lnTo>
                    <a:lnTo>
                      <a:pt x="44935" y="108933"/>
                    </a:lnTo>
                    <a:lnTo>
                      <a:pt x="44935" y="108933"/>
                    </a:lnTo>
                    <a:lnTo>
                      <a:pt x="48571" y="112564"/>
                    </a:lnTo>
                    <a:lnTo>
                      <a:pt x="48571" y="113256"/>
                    </a:lnTo>
                    <a:lnTo>
                      <a:pt x="49610" y="114466"/>
                    </a:lnTo>
                    <a:lnTo>
                      <a:pt x="49610" y="115677"/>
                    </a:lnTo>
                    <a:lnTo>
                      <a:pt x="50389" y="116368"/>
                    </a:lnTo>
                    <a:lnTo>
                      <a:pt x="50389" y="116887"/>
                    </a:lnTo>
                    <a:lnTo>
                      <a:pt x="51428" y="117579"/>
                    </a:lnTo>
                    <a:lnTo>
                      <a:pt x="53246" y="117579"/>
                    </a:lnTo>
                    <a:lnTo>
                      <a:pt x="55064" y="117579"/>
                    </a:lnTo>
                    <a:lnTo>
                      <a:pt x="56883" y="117579"/>
                    </a:lnTo>
                    <a:lnTo>
                      <a:pt x="57662" y="116887"/>
                    </a:lnTo>
                    <a:lnTo>
                      <a:pt x="58701" y="116887"/>
                    </a:lnTo>
                    <a:lnTo>
                      <a:pt x="59480" y="116368"/>
                    </a:lnTo>
                    <a:lnTo>
                      <a:pt x="59480" y="116368"/>
                    </a:lnTo>
                    <a:lnTo>
                      <a:pt x="60519" y="116887"/>
                    </a:lnTo>
                    <a:lnTo>
                      <a:pt x="59480" y="117579"/>
                    </a:lnTo>
                    <a:lnTo>
                      <a:pt x="58701" y="117579"/>
                    </a:lnTo>
                    <a:lnTo>
                      <a:pt x="57662" y="118097"/>
                    </a:lnTo>
                    <a:lnTo>
                      <a:pt x="57662" y="118097"/>
                    </a:lnTo>
                    <a:lnTo>
                      <a:pt x="57662" y="118789"/>
                    </a:lnTo>
                    <a:lnTo>
                      <a:pt x="58701" y="118789"/>
                    </a:lnTo>
                    <a:lnTo>
                      <a:pt x="59480" y="119308"/>
                    </a:lnTo>
                    <a:lnTo>
                      <a:pt x="61298" y="120000"/>
                    </a:lnTo>
                    <a:lnTo>
                      <a:pt x="62337" y="120000"/>
                    </a:lnTo>
                    <a:lnTo>
                      <a:pt x="63116" y="119308"/>
                    </a:lnTo>
                    <a:lnTo>
                      <a:pt x="64155" y="118789"/>
                    </a:lnTo>
                    <a:lnTo>
                      <a:pt x="64155" y="116887"/>
                    </a:lnTo>
                    <a:lnTo>
                      <a:pt x="64155" y="115677"/>
                    </a:lnTo>
                    <a:lnTo>
                      <a:pt x="65194" y="114466"/>
                    </a:lnTo>
                    <a:lnTo>
                      <a:pt x="65194" y="113948"/>
                    </a:lnTo>
                    <a:lnTo>
                      <a:pt x="65194" y="112564"/>
                    </a:lnTo>
                    <a:lnTo>
                      <a:pt x="65194" y="112046"/>
                    </a:lnTo>
                    <a:lnTo>
                      <a:pt x="65194" y="112046"/>
                    </a:lnTo>
                    <a:lnTo>
                      <a:pt x="65194" y="111354"/>
                    </a:lnTo>
                    <a:lnTo>
                      <a:pt x="65974" y="110835"/>
                    </a:lnTo>
                    <a:lnTo>
                      <a:pt x="67012" y="110835"/>
                    </a:lnTo>
                    <a:lnTo>
                      <a:pt x="67012" y="110144"/>
                    </a:lnTo>
                    <a:lnTo>
                      <a:pt x="68831" y="107723"/>
                    </a:lnTo>
                    <a:lnTo>
                      <a:pt x="68831" y="104783"/>
                    </a:lnTo>
                    <a:lnTo>
                      <a:pt x="68831" y="104783"/>
                    </a:lnTo>
                    <a:lnTo>
                      <a:pt x="68831" y="104092"/>
                    </a:lnTo>
                    <a:lnTo>
                      <a:pt x="68831" y="103573"/>
                    </a:lnTo>
                    <a:lnTo>
                      <a:pt x="69610" y="102881"/>
                    </a:lnTo>
                    <a:lnTo>
                      <a:pt x="70649" y="102881"/>
                    </a:lnTo>
                    <a:lnTo>
                      <a:pt x="71428" y="102881"/>
                    </a:lnTo>
                    <a:lnTo>
                      <a:pt x="71428" y="102881"/>
                    </a:lnTo>
                    <a:lnTo>
                      <a:pt x="72467" y="102881"/>
                    </a:lnTo>
                    <a:lnTo>
                      <a:pt x="73246" y="102881"/>
                    </a:lnTo>
                    <a:lnTo>
                      <a:pt x="74285" y="102363"/>
                    </a:lnTo>
                    <a:lnTo>
                      <a:pt x="74285" y="101671"/>
                    </a:lnTo>
                    <a:lnTo>
                      <a:pt x="76103" y="101671"/>
                    </a:lnTo>
                    <a:lnTo>
                      <a:pt x="76883" y="101152"/>
                    </a:lnTo>
                    <a:lnTo>
                      <a:pt x="77922" y="101152"/>
                    </a:lnTo>
                    <a:lnTo>
                      <a:pt x="77922" y="101152"/>
                    </a:lnTo>
                    <a:lnTo>
                      <a:pt x="78701" y="99769"/>
                    </a:lnTo>
                    <a:lnTo>
                      <a:pt x="79740" y="99250"/>
                    </a:lnTo>
                    <a:lnTo>
                      <a:pt x="81558" y="98040"/>
                    </a:lnTo>
                    <a:lnTo>
                      <a:pt x="83376" y="96829"/>
                    </a:lnTo>
                    <a:lnTo>
                      <a:pt x="85194" y="95619"/>
                    </a:lnTo>
                    <a:lnTo>
                      <a:pt x="86233" y="94927"/>
                    </a:lnTo>
                    <a:lnTo>
                      <a:pt x="87012" y="94409"/>
                    </a:lnTo>
                    <a:lnTo>
                      <a:pt x="88051" y="93717"/>
                    </a:lnTo>
                    <a:lnTo>
                      <a:pt x="88831" y="94409"/>
                    </a:lnTo>
                    <a:lnTo>
                      <a:pt x="88831" y="93717"/>
                    </a:lnTo>
                    <a:lnTo>
                      <a:pt x="89870" y="93198"/>
                    </a:lnTo>
                    <a:lnTo>
                      <a:pt x="89870" y="91988"/>
                    </a:lnTo>
                    <a:lnTo>
                      <a:pt x="90649" y="91988"/>
                    </a:lnTo>
                    <a:lnTo>
                      <a:pt x="90649" y="91296"/>
                    </a:lnTo>
                    <a:lnTo>
                      <a:pt x="91688" y="90778"/>
                    </a:lnTo>
                    <a:lnTo>
                      <a:pt x="92467" y="90778"/>
                    </a:lnTo>
                    <a:lnTo>
                      <a:pt x="93506" y="91296"/>
                    </a:lnTo>
                    <a:lnTo>
                      <a:pt x="94285" y="91988"/>
                    </a:lnTo>
                    <a:lnTo>
                      <a:pt x="95324" y="91988"/>
                    </a:lnTo>
                    <a:lnTo>
                      <a:pt x="95324" y="91296"/>
                    </a:lnTo>
                    <a:lnTo>
                      <a:pt x="96103" y="90778"/>
                    </a:lnTo>
                    <a:lnTo>
                      <a:pt x="97142" y="90778"/>
                    </a:lnTo>
                    <a:lnTo>
                      <a:pt x="97922" y="90778"/>
                    </a:lnTo>
                    <a:lnTo>
                      <a:pt x="97922" y="90778"/>
                    </a:lnTo>
                    <a:lnTo>
                      <a:pt x="97922" y="90778"/>
                    </a:lnTo>
                    <a:lnTo>
                      <a:pt x="98961" y="90086"/>
                    </a:lnTo>
                    <a:lnTo>
                      <a:pt x="99740" y="89567"/>
                    </a:lnTo>
                    <a:lnTo>
                      <a:pt x="100779" y="88876"/>
                    </a:lnTo>
                    <a:lnTo>
                      <a:pt x="101558" y="88357"/>
                    </a:lnTo>
                    <a:lnTo>
                      <a:pt x="103376" y="87665"/>
                    </a:lnTo>
                    <a:lnTo>
                      <a:pt x="105454" y="86455"/>
                    </a:lnTo>
                    <a:lnTo>
                      <a:pt x="106233" y="86455"/>
                    </a:lnTo>
                    <a:lnTo>
                      <a:pt x="107272" y="85763"/>
                    </a:lnTo>
                    <a:lnTo>
                      <a:pt x="106233" y="85244"/>
                    </a:lnTo>
                    <a:lnTo>
                      <a:pt x="105454" y="84553"/>
                    </a:lnTo>
                    <a:lnTo>
                      <a:pt x="104415" y="84553"/>
                    </a:lnTo>
                    <a:lnTo>
                      <a:pt x="102597" y="84553"/>
                    </a:lnTo>
                    <a:lnTo>
                      <a:pt x="100779" y="84553"/>
                    </a:lnTo>
                    <a:lnTo>
                      <a:pt x="99740" y="84553"/>
                    </a:lnTo>
                    <a:lnTo>
                      <a:pt x="98961" y="84553"/>
                    </a:lnTo>
                    <a:lnTo>
                      <a:pt x="98961" y="84553"/>
                    </a:lnTo>
                    <a:lnTo>
                      <a:pt x="97922" y="85244"/>
                    </a:lnTo>
                    <a:lnTo>
                      <a:pt x="97142" y="85763"/>
                    </a:lnTo>
                    <a:lnTo>
                      <a:pt x="95324" y="86455"/>
                    </a:lnTo>
                    <a:lnTo>
                      <a:pt x="94285" y="86455"/>
                    </a:lnTo>
                    <a:lnTo>
                      <a:pt x="92467" y="85763"/>
                    </a:lnTo>
                    <a:lnTo>
                      <a:pt x="91688" y="85763"/>
                    </a:lnTo>
                    <a:lnTo>
                      <a:pt x="91688" y="85763"/>
                    </a:lnTo>
                    <a:lnTo>
                      <a:pt x="91688" y="85763"/>
                    </a:lnTo>
                    <a:lnTo>
                      <a:pt x="91688" y="85244"/>
                    </a:lnTo>
                    <a:lnTo>
                      <a:pt x="91688" y="84553"/>
                    </a:lnTo>
                    <a:lnTo>
                      <a:pt x="92467" y="84553"/>
                    </a:lnTo>
                    <a:lnTo>
                      <a:pt x="93506" y="85244"/>
                    </a:lnTo>
                    <a:lnTo>
                      <a:pt x="94285" y="85244"/>
                    </a:lnTo>
                    <a:lnTo>
                      <a:pt x="95324" y="85244"/>
                    </a:lnTo>
                    <a:lnTo>
                      <a:pt x="97922" y="84034"/>
                    </a:lnTo>
                    <a:lnTo>
                      <a:pt x="99740" y="82132"/>
                    </a:lnTo>
                    <a:lnTo>
                      <a:pt x="97142" y="81613"/>
                    </a:lnTo>
                    <a:lnTo>
                      <a:pt x="97922" y="80922"/>
                    </a:lnTo>
                    <a:lnTo>
                      <a:pt x="98961" y="80922"/>
                    </a:lnTo>
                    <a:lnTo>
                      <a:pt x="98961" y="80403"/>
                    </a:lnTo>
                    <a:lnTo>
                      <a:pt x="98961" y="79711"/>
                    </a:lnTo>
                    <a:lnTo>
                      <a:pt x="97922" y="79711"/>
                    </a:lnTo>
                    <a:lnTo>
                      <a:pt x="97922" y="79193"/>
                    </a:lnTo>
                    <a:lnTo>
                      <a:pt x="97142" y="78501"/>
                    </a:lnTo>
                    <a:lnTo>
                      <a:pt x="97142" y="78501"/>
                    </a:lnTo>
                    <a:lnTo>
                      <a:pt x="97922" y="77982"/>
                    </a:lnTo>
                    <a:lnTo>
                      <a:pt x="98961" y="77982"/>
                    </a:lnTo>
                    <a:lnTo>
                      <a:pt x="99740" y="77982"/>
                    </a:lnTo>
                    <a:lnTo>
                      <a:pt x="100779" y="78501"/>
                    </a:lnTo>
                    <a:lnTo>
                      <a:pt x="101558" y="79193"/>
                    </a:lnTo>
                    <a:lnTo>
                      <a:pt x="101558" y="80922"/>
                    </a:lnTo>
                    <a:lnTo>
                      <a:pt x="102597" y="81613"/>
                    </a:lnTo>
                    <a:lnTo>
                      <a:pt x="103376" y="82824"/>
                    </a:lnTo>
                    <a:lnTo>
                      <a:pt x="103376" y="82824"/>
                    </a:lnTo>
                    <a:lnTo>
                      <a:pt x="108051" y="83342"/>
                    </a:lnTo>
                    <a:lnTo>
                      <a:pt x="108051" y="79193"/>
                    </a:lnTo>
                    <a:lnTo>
                      <a:pt x="108051" y="78501"/>
                    </a:lnTo>
                    <a:lnTo>
                      <a:pt x="107272" y="77982"/>
                    </a:lnTo>
                    <a:lnTo>
                      <a:pt x="106233" y="77291"/>
                    </a:lnTo>
                    <a:lnTo>
                      <a:pt x="105454" y="76772"/>
                    </a:lnTo>
                    <a:lnTo>
                      <a:pt x="104415" y="76080"/>
                    </a:lnTo>
                    <a:lnTo>
                      <a:pt x="104415" y="75561"/>
                    </a:lnTo>
                    <a:lnTo>
                      <a:pt x="104415" y="74870"/>
                    </a:lnTo>
                    <a:lnTo>
                      <a:pt x="104415" y="74870"/>
                    </a:lnTo>
                    <a:lnTo>
                      <a:pt x="106233" y="74870"/>
                    </a:lnTo>
                    <a:lnTo>
                      <a:pt x="105454" y="71757"/>
                    </a:lnTo>
                    <a:lnTo>
                      <a:pt x="105454" y="71757"/>
                    </a:lnTo>
                    <a:lnTo>
                      <a:pt x="105454" y="71239"/>
                    </a:lnTo>
                    <a:lnTo>
                      <a:pt x="104415" y="70547"/>
                    </a:lnTo>
                    <a:lnTo>
                      <a:pt x="104415" y="70028"/>
                    </a:lnTo>
                    <a:lnTo>
                      <a:pt x="105454" y="70028"/>
                    </a:lnTo>
                    <a:lnTo>
                      <a:pt x="107272" y="69337"/>
                    </a:lnTo>
                    <a:lnTo>
                      <a:pt x="108051" y="69337"/>
                    </a:lnTo>
                    <a:lnTo>
                      <a:pt x="109090" y="69337"/>
                    </a:lnTo>
                    <a:lnTo>
                      <a:pt x="109090" y="69337"/>
                    </a:lnTo>
                    <a:lnTo>
                      <a:pt x="109870" y="68818"/>
                    </a:lnTo>
                    <a:lnTo>
                      <a:pt x="109870" y="68126"/>
                    </a:lnTo>
                    <a:lnTo>
                      <a:pt x="109870" y="67608"/>
                    </a:lnTo>
                    <a:lnTo>
                      <a:pt x="112727" y="66397"/>
                    </a:lnTo>
                    <a:lnTo>
                      <a:pt x="115324" y="63976"/>
                    </a:lnTo>
                    <a:lnTo>
                      <a:pt x="116363" y="62074"/>
                    </a:lnTo>
                    <a:lnTo>
                      <a:pt x="116363" y="61556"/>
                    </a:lnTo>
                    <a:lnTo>
                      <a:pt x="116363" y="60864"/>
                    </a:lnTo>
                    <a:lnTo>
                      <a:pt x="115324" y="59654"/>
                    </a:lnTo>
                    <a:lnTo>
                      <a:pt x="114545" y="58962"/>
                    </a:lnTo>
                    <a:lnTo>
                      <a:pt x="113506" y="58962"/>
                    </a:lnTo>
                    <a:lnTo>
                      <a:pt x="113506" y="58443"/>
                    </a:lnTo>
                    <a:lnTo>
                      <a:pt x="113506" y="57752"/>
                    </a:lnTo>
                    <a:lnTo>
                      <a:pt x="112727" y="57233"/>
                    </a:lnTo>
                    <a:lnTo>
                      <a:pt x="111688" y="56541"/>
                    </a:lnTo>
                    <a:lnTo>
                      <a:pt x="110909" y="56023"/>
                    </a:lnTo>
                    <a:lnTo>
                      <a:pt x="109090" y="56023"/>
                    </a:lnTo>
                    <a:lnTo>
                      <a:pt x="107272" y="56023"/>
                    </a:lnTo>
                    <a:lnTo>
                      <a:pt x="105454" y="56023"/>
                    </a:lnTo>
                    <a:lnTo>
                      <a:pt x="104415" y="56023"/>
                    </a:lnTo>
                    <a:lnTo>
                      <a:pt x="104415" y="56023"/>
                    </a:lnTo>
                    <a:lnTo>
                      <a:pt x="104415" y="56023"/>
                    </a:lnTo>
                    <a:lnTo>
                      <a:pt x="104415" y="54121"/>
                    </a:lnTo>
                    <a:lnTo>
                      <a:pt x="104415" y="53602"/>
                    </a:lnTo>
                    <a:lnTo>
                      <a:pt x="104415" y="52910"/>
                    </a:lnTo>
                    <a:lnTo>
                      <a:pt x="104415" y="51700"/>
                    </a:lnTo>
                    <a:lnTo>
                      <a:pt x="104415" y="50489"/>
                    </a:lnTo>
                    <a:lnTo>
                      <a:pt x="104415" y="49279"/>
                    </a:lnTo>
                    <a:lnTo>
                      <a:pt x="104415" y="49279"/>
                    </a:lnTo>
                    <a:lnTo>
                      <a:pt x="103376" y="48760"/>
                    </a:lnTo>
                    <a:lnTo>
                      <a:pt x="103376" y="48760"/>
                    </a:lnTo>
                    <a:lnTo>
                      <a:pt x="102597" y="48069"/>
                    </a:lnTo>
                    <a:lnTo>
                      <a:pt x="101558" y="47377"/>
                    </a:lnTo>
                    <a:lnTo>
                      <a:pt x="101558" y="46858"/>
                    </a:lnTo>
                    <a:lnTo>
                      <a:pt x="101558" y="46167"/>
                    </a:lnTo>
                    <a:lnTo>
                      <a:pt x="102597" y="46167"/>
                    </a:lnTo>
                    <a:lnTo>
                      <a:pt x="102597" y="45648"/>
                    </a:lnTo>
                    <a:lnTo>
                      <a:pt x="103376" y="44956"/>
                    </a:lnTo>
                    <a:lnTo>
                      <a:pt x="103376" y="44438"/>
                    </a:lnTo>
                    <a:lnTo>
                      <a:pt x="103376" y="42536"/>
                    </a:lnTo>
                    <a:lnTo>
                      <a:pt x="104415" y="40806"/>
                    </a:lnTo>
                    <a:lnTo>
                      <a:pt x="103376" y="38386"/>
                    </a:lnTo>
                    <a:lnTo>
                      <a:pt x="103376" y="34063"/>
                    </a:lnTo>
                    <a:lnTo>
                      <a:pt x="103376" y="33371"/>
                    </a:lnTo>
                    <a:lnTo>
                      <a:pt x="103376" y="32853"/>
                    </a:lnTo>
                    <a:lnTo>
                      <a:pt x="104415" y="32161"/>
                    </a:lnTo>
                    <a:lnTo>
                      <a:pt x="105454" y="31642"/>
                    </a:lnTo>
                    <a:lnTo>
                      <a:pt x="106233" y="30951"/>
                    </a:lnTo>
                    <a:lnTo>
                      <a:pt x="107272" y="30951"/>
                    </a:lnTo>
                    <a:lnTo>
                      <a:pt x="107272" y="30951"/>
                    </a:lnTo>
                    <a:lnTo>
                      <a:pt x="108051" y="31642"/>
                    </a:lnTo>
                    <a:lnTo>
                      <a:pt x="109090" y="31642"/>
                    </a:lnTo>
                    <a:lnTo>
                      <a:pt x="109870" y="31642"/>
                    </a:lnTo>
                    <a:lnTo>
                      <a:pt x="110909" y="30951"/>
                    </a:lnTo>
                    <a:lnTo>
                      <a:pt x="111688" y="29740"/>
                    </a:lnTo>
                    <a:lnTo>
                      <a:pt x="111688" y="29221"/>
                    </a:lnTo>
                    <a:lnTo>
                      <a:pt x="111688" y="28530"/>
                    </a:lnTo>
                    <a:lnTo>
                      <a:pt x="111688" y="27319"/>
                    </a:lnTo>
                    <a:lnTo>
                      <a:pt x="111688" y="26801"/>
                    </a:lnTo>
                    <a:lnTo>
                      <a:pt x="112727" y="25590"/>
                    </a:lnTo>
                    <a:lnTo>
                      <a:pt x="113506" y="25590"/>
                    </a:lnTo>
                    <a:lnTo>
                      <a:pt x="113506" y="24899"/>
                    </a:lnTo>
                    <a:lnTo>
                      <a:pt x="112727" y="24899"/>
                    </a:lnTo>
                    <a:lnTo>
                      <a:pt x="110909" y="24899"/>
                    </a:lnTo>
                    <a:lnTo>
                      <a:pt x="109870" y="24899"/>
                    </a:lnTo>
                    <a:lnTo>
                      <a:pt x="109090" y="24899"/>
                    </a:lnTo>
                    <a:lnTo>
                      <a:pt x="109090" y="24899"/>
                    </a:lnTo>
                    <a:lnTo>
                      <a:pt x="109090" y="24380"/>
                    </a:lnTo>
                    <a:lnTo>
                      <a:pt x="109870" y="24380"/>
                    </a:lnTo>
                    <a:lnTo>
                      <a:pt x="112727" y="23170"/>
                    </a:lnTo>
                    <a:lnTo>
                      <a:pt x="115324" y="22478"/>
                    </a:lnTo>
                    <a:lnTo>
                      <a:pt x="117142" y="21268"/>
                    </a:lnTo>
                    <a:lnTo>
                      <a:pt x="118961" y="19365"/>
                    </a:lnTo>
                    <a:lnTo>
                      <a:pt x="118961" y="18155"/>
                    </a:lnTo>
                    <a:lnTo>
                      <a:pt x="118961" y="16945"/>
                    </a:lnTo>
                    <a:lnTo>
                      <a:pt x="118961" y="16426"/>
                    </a:lnTo>
                    <a:lnTo>
                      <a:pt x="118961" y="15734"/>
                    </a:lnTo>
                    <a:lnTo>
                      <a:pt x="119999" y="15216"/>
                    </a:lnTo>
                    <a:lnTo>
                      <a:pt x="115324" y="12795"/>
                    </a:lnTo>
                    <a:lnTo>
                      <a:pt x="115324" y="13314"/>
                    </a:lnTo>
                    <a:lnTo>
                      <a:pt x="115324" y="14005"/>
                    </a:lnTo>
                    <a:lnTo>
                      <a:pt x="114545" y="14005"/>
                    </a:lnTo>
                    <a:lnTo>
                      <a:pt x="113506" y="14524"/>
                    </a:lnTo>
                    <a:lnTo>
                      <a:pt x="113506" y="14005"/>
                    </a:lnTo>
                    <a:lnTo>
                      <a:pt x="112727" y="13314"/>
                    </a:lnTo>
                    <a:lnTo>
                      <a:pt x="111688" y="12795"/>
                    </a:lnTo>
                    <a:lnTo>
                      <a:pt x="111688" y="13314"/>
                    </a:lnTo>
                    <a:lnTo>
                      <a:pt x="110909" y="14005"/>
                    </a:lnTo>
                    <a:lnTo>
                      <a:pt x="111688" y="14524"/>
                    </a:lnTo>
                    <a:lnTo>
                      <a:pt x="111688" y="15216"/>
                    </a:lnTo>
                    <a:lnTo>
                      <a:pt x="111688" y="15216"/>
                    </a:lnTo>
                    <a:lnTo>
                      <a:pt x="111688" y="15734"/>
                    </a:lnTo>
                    <a:lnTo>
                      <a:pt x="111688" y="16426"/>
                    </a:lnTo>
                    <a:lnTo>
                      <a:pt x="110909" y="17636"/>
                    </a:lnTo>
                    <a:lnTo>
                      <a:pt x="109870" y="18847"/>
                    </a:lnTo>
                    <a:lnTo>
                      <a:pt x="107272" y="20057"/>
                    </a:lnTo>
                    <a:lnTo>
                      <a:pt x="105454" y="21268"/>
                    </a:lnTo>
                    <a:lnTo>
                      <a:pt x="102597" y="22478"/>
                    </a:lnTo>
                    <a:lnTo>
                      <a:pt x="99740" y="23688"/>
                    </a:lnTo>
                    <a:lnTo>
                      <a:pt x="97922" y="24899"/>
                    </a:lnTo>
                    <a:lnTo>
                      <a:pt x="97142" y="24899"/>
                    </a:lnTo>
                    <a:lnTo>
                      <a:pt x="97142" y="24899"/>
                    </a:lnTo>
                    <a:lnTo>
                      <a:pt x="97922" y="24380"/>
                    </a:lnTo>
                    <a:lnTo>
                      <a:pt x="99740" y="23170"/>
                    </a:lnTo>
                    <a:lnTo>
                      <a:pt x="100779" y="21959"/>
                    </a:lnTo>
                    <a:lnTo>
                      <a:pt x="102597" y="20576"/>
                    </a:lnTo>
                    <a:lnTo>
                      <a:pt x="103376" y="19365"/>
                    </a:lnTo>
                    <a:lnTo>
                      <a:pt x="104415" y="18155"/>
                    </a:lnTo>
                    <a:lnTo>
                      <a:pt x="106233" y="15734"/>
                    </a:lnTo>
                    <a:lnTo>
                      <a:pt x="109090" y="11585"/>
                    </a:lnTo>
                    <a:lnTo>
                      <a:pt x="109090" y="11585"/>
                    </a:lnTo>
                    <a:lnTo>
                      <a:pt x="108051" y="11585"/>
                    </a:lnTo>
                    <a:lnTo>
                      <a:pt x="106233" y="10893"/>
                    </a:lnTo>
                    <a:lnTo>
                      <a:pt x="105454" y="11585"/>
                    </a:lnTo>
                    <a:lnTo>
                      <a:pt x="103376" y="12103"/>
                    </a:lnTo>
                    <a:lnTo>
                      <a:pt x="102597" y="12103"/>
                    </a:lnTo>
                    <a:lnTo>
                      <a:pt x="101558" y="12795"/>
                    </a:lnTo>
                    <a:lnTo>
                      <a:pt x="100779" y="13314"/>
                    </a:lnTo>
                    <a:lnTo>
                      <a:pt x="99740" y="14005"/>
                    </a:lnTo>
                    <a:lnTo>
                      <a:pt x="98961" y="14524"/>
                    </a:lnTo>
                    <a:lnTo>
                      <a:pt x="97922" y="15216"/>
                    </a:lnTo>
                    <a:lnTo>
                      <a:pt x="97142" y="15216"/>
                    </a:lnTo>
                    <a:lnTo>
                      <a:pt x="97142" y="14524"/>
                    </a:lnTo>
                    <a:lnTo>
                      <a:pt x="97142" y="14524"/>
                    </a:lnTo>
                    <a:lnTo>
                      <a:pt x="97922" y="14005"/>
                    </a:lnTo>
                    <a:lnTo>
                      <a:pt x="99740" y="13314"/>
                    </a:lnTo>
                    <a:lnTo>
                      <a:pt x="100779" y="12103"/>
                    </a:lnTo>
                    <a:lnTo>
                      <a:pt x="99740" y="10374"/>
                    </a:lnTo>
                    <a:lnTo>
                      <a:pt x="98961" y="10374"/>
                    </a:lnTo>
                    <a:lnTo>
                      <a:pt x="97922" y="10374"/>
                    </a:lnTo>
                    <a:lnTo>
                      <a:pt x="96103" y="10374"/>
                    </a:lnTo>
                    <a:lnTo>
                      <a:pt x="94285" y="10893"/>
                    </a:lnTo>
                    <a:lnTo>
                      <a:pt x="92467" y="11585"/>
                    </a:lnTo>
                    <a:lnTo>
                      <a:pt x="90649" y="12795"/>
                    </a:lnTo>
                    <a:lnTo>
                      <a:pt x="88831" y="14005"/>
                    </a:lnTo>
                    <a:lnTo>
                      <a:pt x="88831" y="14005"/>
                    </a:lnTo>
                    <a:lnTo>
                      <a:pt x="88831" y="12795"/>
                    </a:lnTo>
                    <a:lnTo>
                      <a:pt x="89870" y="12103"/>
                    </a:lnTo>
                    <a:lnTo>
                      <a:pt x="90649" y="10893"/>
                    </a:lnTo>
                    <a:lnTo>
                      <a:pt x="91688" y="10374"/>
                    </a:lnTo>
                    <a:lnTo>
                      <a:pt x="93506" y="10374"/>
                    </a:lnTo>
                    <a:lnTo>
                      <a:pt x="95324" y="9682"/>
                    </a:lnTo>
                    <a:lnTo>
                      <a:pt x="97142" y="9682"/>
                    </a:lnTo>
                    <a:lnTo>
                      <a:pt x="97922" y="9682"/>
                    </a:lnTo>
                    <a:lnTo>
                      <a:pt x="98961" y="9682"/>
                    </a:lnTo>
                    <a:lnTo>
                      <a:pt x="98961" y="9164"/>
                    </a:lnTo>
                    <a:lnTo>
                      <a:pt x="99740" y="8472"/>
                    </a:lnTo>
                    <a:lnTo>
                      <a:pt x="100779" y="7780"/>
                    </a:lnTo>
                    <a:lnTo>
                      <a:pt x="100779" y="7262"/>
                    </a:lnTo>
                    <a:lnTo>
                      <a:pt x="100779" y="6570"/>
                    </a:lnTo>
                    <a:lnTo>
                      <a:pt x="98961" y="5360"/>
                    </a:lnTo>
                    <a:lnTo>
                      <a:pt x="97142" y="4841"/>
                    </a:lnTo>
                    <a:lnTo>
                      <a:pt x="95324" y="4841"/>
                    </a:lnTo>
                    <a:lnTo>
                      <a:pt x="95324" y="4841"/>
                    </a:lnTo>
                    <a:lnTo>
                      <a:pt x="93506" y="4841"/>
                    </a:lnTo>
                    <a:lnTo>
                      <a:pt x="93506" y="2939"/>
                    </a:lnTo>
                    <a:lnTo>
                      <a:pt x="92467" y="2939"/>
                    </a:lnTo>
                    <a:lnTo>
                      <a:pt x="91688" y="2939"/>
                    </a:lnTo>
                    <a:lnTo>
                      <a:pt x="89870" y="3631"/>
                    </a:lnTo>
                    <a:lnTo>
                      <a:pt x="88831" y="4149"/>
                    </a:lnTo>
                    <a:lnTo>
                      <a:pt x="88051" y="4149"/>
                    </a:lnTo>
                    <a:lnTo>
                      <a:pt x="87012" y="4149"/>
                    </a:lnTo>
                    <a:lnTo>
                      <a:pt x="85194" y="4149"/>
                    </a:lnTo>
                    <a:lnTo>
                      <a:pt x="83376" y="4841"/>
                    </a:lnTo>
                    <a:lnTo>
                      <a:pt x="82337" y="5360"/>
                    </a:lnTo>
                    <a:lnTo>
                      <a:pt x="78701" y="6570"/>
                    </a:lnTo>
                    <a:lnTo>
                      <a:pt x="78701" y="6051"/>
                    </a:lnTo>
                    <a:lnTo>
                      <a:pt x="80519" y="5360"/>
                    </a:lnTo>
                    <a:lnTo>
                      <a:pt x="81558" y="4841"/>
                    </a:lnTo>
                    <a:lnTo>
                      <a:pt x="83376" y="3631"/>
                    </a:lnTo>
                    <a:lnTo>
                      <a:pt x="85194" y="2939"/>
                    </a:lnTo>
                    <a:lnTo>
                      <a:pt x="87012" y="2420"/>
                    </a:lnTo>
                    <a:lnTo>
                      <a:pt x="88051" y="2420"/>
                    </a:lnTo>
                    <a:lnTo>
                      <a:pt x="88051" y="1729"/>
                    </a:lnTo>
                    <a:lnTo>
                      <a:pt x="88051" y="1729"/>
                    </a:lnTo>
                    <a:lnTo>
                      <a:pt x="88051" y="1210"/>
                    </a:lnTo>
                    <a:lnTo>
                      <a:pt x="87012" y="518"/>
                    </a:lnTo>
                    <a:lnTo>
                      <a:pt x="85194" y="0"/>
                    </a:lnTo>
                    <a:lnTo>
                      <a:pt x="79740" y="0"/>
                    </a:lnTo>
                    <a:lnTo>
                      <a:pt x="72467" y="0"/>
                    </a:lnTo>
                    <a:lnTo>
                      <a:pt x="65974" y="1729"/>
                    </a:lnTo>
                    <a:lnTo>
                      <a:pt x="57662" y="5360"/>
                    </a:lnTo>
                    <a:lnTo>
                      <a:pt x="58701" y="5360"/>
                    </a:lnTo>
                    <a:lnTo>
                      <a:pt x="59480" y="6051"/>
                    </a:lnTo>
                    <a:lnTo>
                      <a:pt x="60519" y="6570"/>
                    </a:lnTo>
                    <a:lnTo>
                      <a:pt x="61298" y="7780"/>
                    </a:lnTo>
                    <a:lnTo>
                      <a:pt x="62337" y="9682"/>
                    </a:lnTo>
                    <a:lnTo>
                      <a:pt x="56883" y="6570"/>
                    </a:lnTo>
                    <a:lnTo>
                      <a:pt x="53246" y="6570"/>
                    </a:lnTo>
                    <a:lnTo>
                      <a:pt x="55064" y="10893"/>
                    </a:lnTo>
                    <a:lnTo>
                      <a:pt x="50389" y="8472"/>
                    </a:lnTo>
                    <a:lnTo>
                      <a:pt x="44935" y="9682"/>
                    </a:lnTo>
                    <a:lnTo>
                      <a:pt x="44935" y="9682"/>
                    </a:lnTo>
                    <a:lnTo>
                      <a:pt x="44155" y="10374"/>
                    </a:lnTo>
                    <a:lnTo>
                      <a:pt x="44155" y="10893"/>
                    </a:lnTo>
                    <a:lnTo>
                      <a:pt x="44935" y="12103"/>
                    </a:lnTo>
                    <a:lnTo>
                      <a:pt x="46753" y="13314"/>
                    </a:lnTo>
                    <a:lnTo>
                      <a:pt x="41298" y="10893"/>
                    </a:lnTo>
                    <a:lnTo>
                      <a:pt x="34805" y="12103"/>
                    </a:lnTo>
                    <a:lnTo>
                      <a:pt x="28571" y="14005"/>
                    </a:lnTo>
                    <a:lnTo>
                      <a:pt x="27532" y="14005"/>
                    </a:lnTo>
                    <a:lnTo>
                      <a:pt x="26753" y="14524"/>
                    </a:lnTo>
                    <a:lnTo>
                      <a:pt x="25714" y="15734"/>
                    </a:lnTo>
                    <a:lnTo>
                      <a:pt x="25714" y="16426"/>
                    </a:lnTo>
                    <a:lnTo>
                      <a:pt x="25714" y="16945"/>
                    </a:lnTo>
                    <a:lnTo>
                      <a:pt x="25714" y="18155"/>
                    </a:lnTo>
                    <a:lnTo>
                      <a:pt x="26753" y="19365"/>
                    </a:lnTo>
                    <a:lnTo>
                      <a:pt x="26753" y="20057"/>
                    </a:lnTo>
                    <a:lnTo>
                      <a:pt x="26753" y="20576"/>
                    </a:lnTo>
                    <a:lnTo>
                      <a:pt x="25714" y="21268"/>
                    </a:lnTo>
                    <a:lnTo>
                      <a:pt x="25714" y="21959"/>
                    </a:lnTo>
                    <a:lnTo>
                      <a:pt x="23896" y="21959"/>
                    </a:lnTo>
                    <a:lnTo>
                      <a:pt x="20259" y="21959"/>
                    </a:lnTo>
                    <a:lnTo>
                      <a:pt x="20259" y="21959"/>
                    </a:lnTo>
                    <a:lnTo>
                      <a:pt x="19220" y="22478"/>
                    </a:lnTo>
                    <a:lnTo>
                      <a:pt x="18441" y="23170"/>
                    </a:lnTo>
                    <a:lnTo>
                      <a:pt x="18441" y="2317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2994025" y="-4171950"/>
                <a:ext cx="33336" cy="22225"/>
              </a:xfrm>
              <a:custGeom>
                <a:pathLst>
                  <a:path extrusionOk="0" h="120000" w="120000">
                    <a:moveTo>
                      <a:pt x="97142" y="119999"/>
                    </a:moveTo>
                    <a:lnTo>
                      <a:pt x="97142" y="85714"/>
                    </a:lnTo>
                    <a:lnTo>
                      <a:pt x="120000" y="59999"/>
                    </a:lnTo>
                    <a:lnTo>
                      <a:pt x="120000" y="25714"/>
                    </a:lnTo>
                    <a:lnTo>
                      <a:pt x="120000" y="0"/>
                    </a:lnTo>
                    <a:lnTo>
                      <a:pt x="97142" y="0"/>
                    </a:lnTo>
                    <a:lnTo>
                      <a:pt x="80000" y="0"/>
                    </a:lnTo>
                    <a:lnTo>
                      <a:pt x="57142" y="0"/>
                    </a:lnTo>
                    <a:lnTo>
                      <a:pt x="40000" y="0"/>
                    </a:lnTo>
                    <a:lnTo>
                      <a:pt x="40000" y="0"/>
                    </a:lnTo>
                    <a:lnTo>
                      <a:pt x="17142" y="25714"/>
                    </a:lnTo>
                    <a:lnTo>
                      <a:pt x="17142" y="59999"/>
                    </a:lnTo>
                    <a:lnTo>
                      <a:pt x="0" y="85714"/>
                    </a:lnTo>
                    <a:lnTo>
                      <a:pt x="0" y="85714"/>
                    </a:lnTo>
                    <a:lnTo>
                      <a:pt x="40000" y="119999"/>
                    </a:lnTo>
                    <a:lnTo>
                      <a:pt x="57142" y="119999"/>
                    </a:lnTo>
                    <a:lnTo>
                      <a:pt x="97142" y="119999"/>
                    </a:lnTo>
                    <a:lnTo>
                      <a:pt x="97142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2954336" y="-4094162"/>
                <a:ext cx="22225" cy="33336"/>
              </a:xfrm>
              <a:custGeom>
                <a:pathLst>
                  <a:path extrusionOk="0" h="120000" w="120000">
                    <a:moveTo>
                      <a:pt x="119999" y="102857"/>
                    </a:moveTo>
                    <a:lnTo>
                      <a:pt x="119999" y="80000"/>
                    </a:lnTo>
                    <a:lnTo>
                      <a:pt x="119999" y="62857"/>
                    </a:lnTo>
                    <a:lnTo>
                      <a:pt x="119999" y="40000"/>
                    </a:lnTo>
                    <a:lnTo>
                      <a:pt x="119999" y="22857"/>
                    </a:lnTo>
                    <a:lnTo>
                      <a:pt x="94285" y="0"/>
                    </a:lnTo>
                    <a:lnTo>
                      <a:pt x="94285" y="0"/>
                    </a:lnTo>
                    <a:lnTo>
                      <a:pt x="59999" y="0"/>
                    </a:lnTo>
                    <a:lnTo>
                      <a:pt x="59999" y="0"/>
                    </a:lnTo>
                    <a:lnTo>
                      <a:pt x="34285" y="22857"/>
                    </a:lnTo>
                    <a:lnTo>
                      <a:pt x="0" y="62857"/>
                    </a:lnTo>
                    <a:lnTo>
                      <a:pt x="0" y="80000"/>
                    </a:lnTo>
                    <a:lnTo>
                      <a:pt x="0" y="80000"/>
                    </a:lnTo>
                    <a:lnTo>
                      <a:pt x="34285" y="102857"/>
                    </a:lnTo>
                    <a:lnTo>
                      <a:pt x="34285" y="102857"/>
                    </a:lnTo>
                    <a:lnTo>
                      <a:pt x="59999" y="102857"/>
                    </a:lnTo>
                    <a:lnTo>
                      <a:pt x="59999" y="102857"/>
                    </a:lnTo>
                    <a:lnTo>
                      <a:pt x="94285" y="120000"/>
                    </a:lnTo>
                    <a:lnTo>
                      <a:pt x="94285" y="120000"/>
                    </a:lnTo>
                    <a:lnTo>
                      <a:pt x="94285" y="120000"/>
                    </a:lnTo>
                    <a:lnTo>
                      <a:pt x="119999" y="102857"/>
                    </a:lnTo>
                    <a:lnTo>
                      <a:pt x="119999" y="10285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2965450" y="-4027487"/>
                <a:ext cx="61912" cy="79375"/>
              </a:xfrm>
              <a:custGeom>
                <a:pathLst>
                  <a:path extrusionOk="0" h="120000" w="120000">
                    <a:moveTo>
                      <a:pt x="33846" y="110400"/>
                    </a:moveTo>
                    <a:lnTo>
                      <a:pt x="43076" y="103200"/>
                    </a:lnTo>
                    <a:lnTo>
                      <a:pt x="43076" y="93600"/>
                    </a:lnTo>
                    <a:lnTo>
                      <a:pt x="55384" y="93600"/>
                    </a:lnTo>
                    <a:lnTo>
                      <a:pt x="64615" y="93600"/>
                    </a:lnTo>
                    <a:lnTo>
                      <a:pt x="76923" y="103200"/>
                    </a:lnTo>
                    <a:lnTo>
                      <a:pt x="86153" y="110400"/>
                    </a:lnTo>
                    <a:lnTo>
                      <a:pt x="98461" y="120000"/>
                    </a:lnTo>
                    <a:lnTo>
                      <a:pt x="107692" y="120000"/>
                    </a:lnTo>
                    <a:lnTo>
                      <a:pt x="120000" y="120000"/>
                    </a:lnTo>
                    <a:lnTo>
                      <a:pt x="120000" y="110400"/>
                    </a:lnTo>
                    <a:lnTo>
                      <a:pt x="120000" y="93600"/>
                    </a:lnTo>
                    <a:lnTo>
                      <a:pt x="107692" y="86400"/>
                    </a:lnTo>
                    <a:lnTo>
                      <a:pt x="107692" y="76800"/>
                    </a:lnTo>
                    <a:lnTo>
                      <a:pt x="107692" y="69600"/>
                    </a:lnTo>
                    <a:lnTo>
                      <a:pt x="98461" y="69600"/>
                    </a:lnTo>
                    <a:lnTo>
                      <a:pt x="98461" y="60000"/>
                    </a:lnTo>
                    <a:lnTo>
                      <a:pt x="98461" y="60000"/>
                    </a:lnTo>
                    <a:lnTo>
                      <a:pt x="86153" y="60000"/>
                    </a:lnTo>
                    <a:lnTo>
                      <a:pt x="76923" y="60000"/>
                    </a:lnTo>
                    <a:lnTo>
                      <a:pt x="64615" y="60000"/>
                    </a:lnTo>
                    <a:lnTo>
                      <a:pt x="55384" y="52800"/>
                    </a:lnTo>
                    <a:lnTo>
                      <a:pt x="43076" y="43200"/>
                    </a:lnTo>
                    <a:lnTo>
                      <a:pt x="43076" y="43200"/>
                    </a:lnTo>
                    <a:lnTo>
                      <a:pt x="55384" y="33600"/>
                    </a:lnTo>
                    <a:lnTo>
                      <a:pt x="86153" y="33600"/>
                    </a:lnTo>
                    <a:lnTo>
                      <a:pt x="86153" y="9600"/>
                    </a:lnTo>
                    <a:lnTo>
                      <a:pt x="76923" y="9600"/>
                    </a:lnTo>
                    <a:lnTo>
                      <a:pt x="64615" y="9600"/>
                    </a:lnTo>
                    <a:lnTo>
                      <a:pt x="43076" y="9600"/>
                    </a:lnTo>
                    <a:lnTo>
                      <a:pt x="21538" y="0"/>
                    </a:lnTo>
                    <a:lnTo>
                      <a:pt x="21538" y="0"/>
                    </a:lnTo>
                    <a:lnTo>
                      <a:pt x="21538" y="0"/>
                    </a:lnTo>
                    <a:lnTo>
                      <a:pt x="12307" y="9600"/>
                    </a:lnTo>
                    <a:lnTo>
                      <a:pt x="12307" y="26400"/>
                    </a:lnTo>
                    <a:lnTo>
                      <a:pt x="12307" y="43200"/>
                    </a:lnTo>
                    <a:lnTo>
                      <a:pt x="0" y="60000"/>
                    </a:lnTo>
                    <a:lnTo>
                      <a:pt x="0" y="60000"/>
                    </a:lnTo>
                    <a:lnTo>
                      <a:pt x="12307" y="69600"/>
                    </a:lnTo>
                    <a:lnTo>
                      <a:pt x="21538" y="69600"/>
                    </a:lnTo>
                    <a:lnTo>
                      <a:pt x="21538" y="69600"/>
                    </a:lnTo>
                    <a:lnTo>
                      <a:pt x="12307" y="76800"/>
                    </a:lnTo>
                    <a:lnTo>
                      <a:pt x="0" y="86400"/>
                    </a:lnTo>
                    <a:lnTo>
                      <a:pt x="0" y="93600"/>
                    </a:lnTo>
                    <a:lnTo>
                      <a:pt x="0" y="103200"/>
                    </a:lnTo>
                    <a:lnTo>
                      <a:pt x="0" y="103200"/>
                    </a:lnTo>
                    <a:lnTo>
                      <a:pt x="12307" y="110400"/>
                    </a:lnTo>
                    <a:lnTo>
                      <a:pt x="12307" y="110400"/>
                    </a:lnTo>
                    <a:lnTo>
                      <a:pt x="21538" y="110400"/>
                    </a:lnTo>
                    <a:lnTo>
                      <a:pt x="33846" y="1104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1987550" y="-3954462"/>
                <a:ext cx="463550" cy="536575"/>
              </a:xfrm>
              <a:custGeom>
                <a:pathLst>
                  <a:path extrusionOk="0" h="120000" w="120000">
                    <a:moveTo>
                      <a:pt x="91232" y="77751"/>
                    </a:moveTo>
                    <a:lnTo>
                      <a:pt x="92465" y="78816"/>
                    </a:lnTo>
                    <a:lnTo>
                      <a:pt x="92465" y="78816"/>
                    </a:lnTo>
                    <a:lnTo>
                      <a:pt x="94109" y="80236"/>
                    </a:lnTo>
                    <a:lnTo>
                      <a:pt x="95342" y="82721"/>
                    </a:lnTo>
                    <a:lnTo>
                      <a:pt x="96986" y="85207"/>
                    </a:lnTo>
                    <a:lnTo>
                      <a:pt x="96986" y="86272"/>
                    </a:lnTo>
                    <a:lnTo>
                      <a:pt x="96986" y="87692"/>
                    </a:lnTo>
                    <a:lnTo>
                      <a:pt x="98219" y="88757"/>
                    </a:lnTo>
                    <a:lnTo>
                      <a:pt x="99863" y="91242"/>
                    </a:lnTo>
                    <a:lnTo>
                      <a:pt x="99863" y="92662"/>
                    </a:lnTo>
                    <a:lnTo>
                      <a:pt x="99863" y="92662"/>
                    </a:lnTo>
                    <a:lnTo>
                      <a:pt x="99863" y="93727"/>
                    </a:lnTo>
                    <a:lnTo>
                      <a:pt x="101095" y="93727"/>
                    </a:lnTo>
                    <a:lnTo>
                      <a:pt x="101095" y="93727"/>
                    </a:lnTo>
                    <a:lnTo>
                      <a:pt x="103972" y="92662"/>
                    </a:lnTo>
                    <a:lnTo>
                      <a:pt x="105616" y="91242"/>
                    </a:lnTo>
                    <a:lnTo>
                      <a:pt x="106849" y="91242"/>
                    </a:lnTo>
                    <a:lnTo>
                      <a:pt x="108493" y="90177"/>
                    </a:lnTo>
                    <a:lnTo>
                      <a:pt x="111369" y="88757"/>
                    </a:lnTo>
                    <a:lnTo>
                      <a:pt x="112602" y="88757"/>
                    </a:lnTo>
                    <a:lnTo>
                      <a:pt x="114246" y="87692"/>
                    </a:lnTo>
                    <a:lnTo>
                      <a:pt x="115479" y="87692"/>
                    </a:lnTo>
                    <a:lnTo>
                      <a:pt x="117123" y="87692"/>
                    </a:lnTo>
                    <a:lnTo>
                      <a:pt x="118356" y="87692"/>
                    </a:lnTo>
                    <a:lnTo>
                      <a:pt x="118356" y="86272"/>
                    </a:lnTo>
                    <a:lnTo>
                      <a:pt x="119999" y="85207"/>
                    </a:lnTo>
                    <a:lnTo>
                      <a:pt x="118356" y="82721"/>
                    </a:lnTo>
                    <a:lnTo>
                      <a:pt x="118356" y="82721"/>
                    </a:lnTo>
                    <a:lnTo>
                      <a:pt x="117123" y="82721"/>
                    </a:lnTo>
                    <a:lnTo>
                      <a:pt x="115479" y="82721"/>
                    </a:lnTo>
                    <a:lnTo>
                      <a:pt x="114246" y="81301"/>
                    </a:lnTo>
                    <a:lnTo>
                      <a:pt x="114246" y="81301"/>
                    </a:lnTo>
                    <a:lnTo>
                      <a:pt x="118356" y="80236"/>
                    </a:lnTo>
                    <a:lnTo>
                      <a:pt x="118356" y="78816"/>
                    </a:lnTo>
                    <a:lnTo>
                      <a:pt x="118356" y="78816"/>
                    </a:lnTo>
                    <a:lnTo>
                      <a:pt x="118356" y="77751"/>
                    </a:lnTo>
                    <a:lnTo>
                      <a:pt x="117123" y="76331"/>
                    </a:lnTo>
                    <a:lnTo>
                      <a:pt x="117123" y="76331"/>
                    </a:lnTo>
                    <a:lnTo>
                      <a:pt x="117123" y="75266"/>
                    </a:lnTo>
                    <a:lnTo>
                      <a:pt x="115479" y="75266"/>
                    </a:lnTo>
                    <a:lnTo>
                      <a:pt x="114246" y="73846"/>
                    </a:lnTo>
                    <a:lnTo>
                      <a:pt x="112602" y="75266"/>
                    </a:lnTo>
                    <a:lnTo>
                      <a:pt x="112602" y="75266"/>
                    </a:lnTo>
                    <a:lnTo>
                      <a:pt x="111369" y="75266"/>
                    </a:lnTo>
                    <a:lnTo>
                      <a:pt x="109726" y="75266"/>
                    </a:lnTo>
                    <a:lnTo>
                      <a:pt x="109726" y="75266"/>
                    </a:lnTo>
                    <a:lnTo>
                      <a:pt x="108493" y="73846"/>
                    </a:lnTo>
                    <a:lnTo>
                      <a:pt x="109726" y="73846"/>
                    </a:lnTo>
                    <a:lnTo>
                      <a:pt x="108493" y="72781"/>
                    </a:lnTo>
                    <a:lnTo>
                      <a:pt x="106849" y="69940"/>
                    </a:lnTo>
                    <a:lnTo>
                      <a:pt x="105616" y="68875"/>
                    </a:lnTo>
                    <a:lnTo>
                      <a:pt x="98219" y="66390"/>
                    </a:lnTo>
                    <a:lnTo>
                      <a:pt x="94109" y="62485"/>
                    </a:lnTo>
                    <a:lnTo>
                      <a:pt x="92465" y="62485"/>
                    </a:lnTo>
                    <a:lnTo>
                      <a:pt x="92465" y="62485"/>
                    </a:lnTo>
                    <a:lnTo>
                      <a:pt x="91232" y="62485"/>
                    </a:lnTo>
                    <a:lnTo>
                      <a:pt x="89589" y="62485"/>
                    </a:lnTo>
                    <a:lnTo>
                      <a:pt x="87945" y="62485"/>
                    </a:lnTo>
                    <a:lnTo>
                      <a:pt x="87945" y="61420"/>
                    </a:lnTo>
                    <a:lnTo>
                      <a:pt x="87945" y="60000"/>
                    </a:lnTo>
                    <a:lnTo>
                      <a:pt x="89589" y="58934"/>
                    </a:lnTo>
                    <a:lnTo>
                      <a:pt x="89589" y="57514"/>
                    </a:lnTo>
                    <a:lnTo>
                      <a:pt x="89589" y="56449"/>
                    </a:lnTo>
                    <a:lnTo>
                      <a:pt x="94109" y="55029"/>
                    </a:lnTo>
                    <a:lnTo>
                      <a:pt x="94109" y="55029"/>
                    </a:lnTo>
                    <a:lnTo>
                      <a:pt x="95342" y="53964"/>
                    </a:lnTo>
                    <a:lnTo>
                      <a:pt x="95342" y="52544"/>
                    </a:lnTo>
                    <a:lnTo>
                      <a:pt x="94109" y="51479"/>
                    </a:lnTo>
                    <a:lnTo>
                      <a:pt x="94109" y="50059"/>
                    </a:lnTo>
                    <a:lnTo>
                      <a:pt x="94109" y="48994"/>
                    </a:lnTo>
                    <a:lnTo>
                      <a:pt x="94109" y="47573"/>
                    </a:lnTo>
                    <a:lnTo>
                      <a:pt x="94109" y="47573"/>
                    </a:lnTo>
                    <a:lnTo>
                      <a:pt x="94109" y="46508"/>
                    </a:lnTo>
                    <a:lnTo>
                      <a:pt x="94109" y="45088"/>
                    </a:lnTo>
                    <a:lnTo>
                      <a:pt x="94109" y="45088"/>
                    </a:lnTo>
                    <a:lnTo>
                      <a:pt x="92465" y="44023"/>
                    </a:lnTo>
                    <a:lnTo>
                      <a:pt x="89589" y="44023"/>
                    </a:lnTo>
                    <a:lnTo>
                      <a:pt x="89589" y="38698"/>
                    </a:lnTo>
                    <a:lnTo>
                      <a:pt x="87945" y="38698"/>
                    </a:lnTo>
                    <a:lnTo>
                      <a:pt x="86712" y="38698"/>
                    </a:lnTo>
                    <a:lnTo>
                      <a:pt x="83835" y="36213"/>
                    </a:lnTo>
                    <a:lnTo>
                      <a:pt x="83835" y="36213"/>
                    </a:lnTo>
                    <a:lnTo>
                      <a:pt x="83835" y="35147"/>
                    </a:lnTo>
                    <a:lnTo>
                      <a:pt x="82191" y="35147"/>
                    </a:lnTo>
                    <a:lnTo>
                      <a:pt x="82191" y="35147"/>
                    </a:lnTo>
                    <a:lnTo>
                      <a:pt x="79315" y="35147"/>
                    </a:lnTo>
                    <a:lnTo>
                      <a:pt x="79315" y="35147"/>
                    </a:lnTo>
                    <a:lnTo>
                      <a:pt x="79315" y="36213"/>
                    </a:lnTo>
                    <a:lnTo>
                      <a:pt x="78082" y="36213"/>
                    </a:lnTo>
                    <a:lnTo>
                      <a:pt x="76438" y="36213"/>
                    </a:lnTo>
                    <a:lnTo>
                      <a:pt x="76438" y="36213"/>
                    </a:lnTo>
                    <a:lnTo>
                      <a:pt x="75205" y="35147"/>
                    </a:lnTo>
                    <a:lnTo>
                      <a:pt x="76438" y="33727"/>
                    </a:lnTo>
                    <a:lnTo>
                      <a:pt x="76438" y="33727"/>
                    </a:lnTo>
                    <a:lnTo>
                      <a:pt x="76438" y="32662"/>
                    </a:lnTo>
                    <a:lnTo>
                      <a:pt x="78082" y="31242"/>
                    </a:lnTo>
                    <a:lnTo>
                      <a:pt x="76438" y="30177"/>
                    </a:lnTo>
                    <a:lnTo>
                      <a:pt x="76438" y="28757"/>
                    </a:lnTo>
                    <a:lnTo>
                      <a:pt x="73561" y="28757"/>
                    </a:lnTo>
                    <a:lnTo>
                      <a:pt x="73561" y="28757"/>
                    </a:lnTo>
                    <a:lnTo>
                      <a:pt x="72328" y="28757"/>
                    </a:lnTo>
                    <a:lnTo>
                      <a:pt x="70684" y="28757"/>
                    </a:lnTo>
                    <a:lnTo>
                      <a:pt x="69452" y="28757"/>
                    </a:lnTo>
                    <a:lnTo>
                      <a:pt x="67808" y="26272"/>
                    </a:lnTo>
                    <a:lnTo>
                      <a:pt x="64931" y="22721"/>
                    </a:lnTo>
                    <a:lnTo>
                      <a:pt x="64931" y="22721"/>
                    </a:lnTo>
                    <a:lnTo>
                      <a:pt x="63698" y="21301"/>
                    </a:lnTo>
                    <a:lnTo>
                      <a:pt x="62054" y="20236"/>
                    </a:lnTo>
                    <a:lnTo>
                      <a:pt x="59178" y="18816"/>
                    </a:lnTo>
                    <a:lnTo>
                      <a:pt x="54657" y="17751"/>
                    </a:lnTo>
                    <a:lnTo>
                      <a:pt x="48904" y="17751"/>
                    </a:lnTo>
                    <a:lnTo>
                      <a:pt x="48904" y="17751"/>
                    </a:lnTo>
                    <a:lnTo>
                      <a:pt x="47671" y="17751"/>
                    </a:lnTo>
                    <a:lnTo>
                      <a:pt x="46027" y="18816"/>
                    </a:lnTo>
                    <a:lnTo>
                      <a:pt x="43150" y="18816"/>
                    </a:lnTo>
                    <a:lnTo>
                      <a:pt x="41917" y="17751"/>
                    </a:lnTo>
                    <a:lnTo>
                      <a:pt x="40273" y="16331"/>
                    </a:lnTo>
                    <a:lnTo>
                      <a:pt x="39041" y="14911"/>
                    </a:lnTo>
                    <a:lnTo>
                      <a:pt x="33287" y="16331"/>
                    </a:lnTo>
                    <a:lnTo>
                      <a:pt x="33287" y="16331"/>
                    </a:lnTo>
                    <a:lnTo>
                      <a:pt x="34520" y="14911"/>
                    </a:lnTo>
                    <a:lnTo>
                      <a:pt x="34520" y="12426"/>
                    </a:lnTo>
                    <a:lnTo>
                      <a:pt x="34520" y="9940"/>
                    </a:lnTo>
                    <a:lnTo>
                      <a:pt x="34520" y="9940"/>
                    </a:lnTo>
                    <a:lnTo>
                      <a:pt x="36164" y="8875"/>
                    </a:lnTo>
                    <a:lnTo>
                      <a:pt x="36164" y="6390"/>
                    </a:lnTo>
                    <a:lnTo>
                      <a:pt x="36164" y="3905"/>
                    </a:lnTo>
                    <a:lnTo>
                      <a:pt x="36164" y="2485"/>
                    </a:lnTo>
                    <a:lnTo>
                      <a:pt x="33287" y="1420"/>
                    </a:lnTo>
                    <a:lnTo>
                      <a:pt x="33287" y="1420"/>
                    </a:lnTo>
                    <a:lnTo>
                      <a:pt x="31643" y="2485"/>
                    </a:lnTo>
                    <a:lnTo>
                      <a:pt x="30410" y="2485"/>
                    </a:lnTo>
                    <a:lnTo>
                      <a:pt x="27534" y="3905"/>
                    </a:lnTo>
                    <a:lnTo>
                      <a:pt x="24246" y="6390"/>
                    </a:lnTo>
                    <a:lnTo>
                      <a:pt x="23013" y="8875"/>
                    </a:lnTo>
                    <a:lnTo>
                      <a:pt x="23013" y="9940"/>
                    </a:lnTo>
                    <a:lnTo>
                      <a:pt x="23013" y="12426"/>
                    </a:lnTo>
                    <a:lnTo>
                      <a:pt x="23013" y="14911"/>
                    </a:lnTo>
                    <a:lnTo>
                      <a:pt x="23013" y="18816"/>
                    </a:lnTo>
                    <a:lnTo>
                      <a:pt x="24246" y="21301"/>
                    </a:lnTo>
                    <a:lnTo>
                      <a:pt x="30410" y="28757"/>
                    </a:lnTo>
                    <a:lnTo>
                      <a:pt x="30410" y="30177"/>
                    </a:lnTo>
                    <a:lnTo>
                      <a:pt x="30410" y="31242"/>
                    </a:lnTo>
                    <a:lnTo>
                      <a:pt x="30410" y="32662"/>
                    </a:lnTo>
                    <a:lnTo>
                      <a:pt x="30410" y="33727"/>
                    </a:lnTo>
                    <a:lnTo>
                      <a:pt x="30410" y="35147"/>
                    </a:lnTo>
                    <a:lnTo>
                      <a:pt x="28767" y="33727"/>
                    </a:lnTo>
                    <a:lnTo>
                      <a:pt x="27534" y="33727"/>
                    </a:lnTo>
                    <a:lnTo>
                      <a:pt x="27534" y="32662"/>
                    </a:lnTo>
                    <a:lnTo>
                      <a:pt x="24246" y="30177"/>
                    </a:lnTo>
                    <a:lnTo>
                      <a:pt x="23013" y="27692"/>
                    </a:lnTo>
                    <a:lnTo>
                      <a:pt x="20136" y="23786"/>
                    </a:lnTo>
                    <a:lnTo>
                      <a:pt x="18493" y="18816"/>
                    </a:lnTo>
                    <a:lnTo>
                      <a:pt x="18493" y="13846"/>
                    </a:lnTo>
                    <a:lnTo>
                      <a:pt x="18493" y="13846"/>
                    </a:lnTo>
                    <a:lnTo>
                      <a:pt x="18493" y="11360"/>
                    </a:lnTo>
                    <a:lnTo>
                      <a:pt x="18493" y="8875"/>
                    </a:lnTo>
                    <a:lnTo>
                      <a:pt x="20136" y="4970"/>
                    </a:lnTo>
                    <a:lnTo>
                      <a:pt x="21369" y="1420"/>
                    </a:lnTo>
                    <a:lnTo>
                      <a:pt x="21369" y="1420"/>
                    </a:lnTo>
                    <a:lnTo>
                      <a:pt x="21369" y="1420"/>
                    </a:lnTo>
                    <a:lnTo>
                      <a:pt x="20136" y="0"/>
                    </a:lnTo>
                    <a:lnTo>
                      <a:pt x="17260" y="0"/>
                    </a:lnTo>
                    <a:lnTo>
                      <a:pt x="14383" y="1420"/>
                    </a:lnTo>
                    <a:lnTo>
                      <a:pt x="11506" y="2485"/>
                    </a:lnTo>
                    <a:lnTo>
                      <a:pt x="6986" y="4970"/>
                    </a:lnTo>
                    <a:lnTo>
                      <a:pt x="6986" y="6390"/>
                    </a:lnTo>
                    <a:lnTo>
                      <a:pt x="5753" y="7455"/>
                    </a:lnTo>
                    <a:lnTo>
                      <a:pt x="4109" y="9940"/>
                    </a:lnTo>
                    <a:lnTo>
                      <a:pt x="2876" y="12426"/>
                    </a:lnTo>
                    <a:lnTo>
                      <a:pt x="1232" y="14911"/>
                    </a:lnTo>
                    <a:lnTo>
                      <a:pt x="0" y="18816"/>
                    </a:lnTo>
                    <a:lnTo>
                      <a:pt x="0" y="21301"/>
                    </a:lnTo>
                    <a:lnTo>
                      <a:pt x="0" y="21301"/>
                    </a:lnTo>
                    <a:lnTo>
                      <a:pt x="0" y="21301"/>
                    </a:lnTo>
                    <a:lnTo>
                      <a:pt x="0" y="22721"/>
                    </a:lnTo>
                    <a:lnTo>
                      <a:pt x="0" y="23786"/>
                    </a:lnTo>
                    <a:lnTo>
                      <a:pt x="1232" y="25207"/>
                    </a:lnTo>
                    <a:lnTo>
                      <a:pt x="1232" y="26272"/>
                    </a:lnTo>
                    <a:lnTo>
                      <a:pt x="2876" y="27692"/>
                    </a:lnTo>
                    <a:lnTo>
                      <a:pt x="4109" y="30177"/>
                    </a:lnTo>
                    <a:lnTo>
                      <a:pt x="5753" y="32662"/>
                    </a:lnTo>
                    <a:lnTo>
                      <a:pt x="8630" y="35147"/>
                    </a:lnTo>
                    <a:lnTo>
                      <a:pt x="8630" y="37633"/>
                    </a:lnTo>
                    <a:lnTo>
                      <a:pt x="9863" y="38698"/>
                    </a:lnTo>
                    <a:lnTo>
                      <a:pt x="8630" y="40118"/>
                    </a:lnTo>
                    <a:lnTo>
                      <a:pt x="9863" y="42603"/>
                    </a:lnTo>
                    <a:lnTo>
                      <a:pt x="11506" y="41183"/>
                    </a:lnTo>
                    <a:lnTo>
                      <a:pt x="11506" y="41183"/>
                    </a:lnTo>
                    <a:lnTo>
                      <a:pt x="12739" y="41183"/>
                    </a:lnTo>
                    <a:lnTo>
                      <a:pt x="14383" y="41183"/>
                    </a:lnTo>
                    <a:lnTo>
                      <a:pt x="15616" y="42603"/>
                    </a:lnTo>
                    <a:lnTo>
                      <a:pt x="17260" y="42603"/>
                    </a:lnTo>
                    <a:lnTo>
                      <a:pt x="20136" y="44023"/>
                    </a:lnTo>
                    <a:lnTo>
                      <a:pt x="24246" y="45088"/>
                    </a:lnTo>
                    <a:lnTo>
                      <a:pt x="28767" y="46508"/>
                    </a:lnTo>
                    <a:lnTo>
                      <a:pt x="33287" y="46508"/>
                    </a:lnTo>
                    <a:lnTo>
                      <a:pt x="39041" y="47573"/>
                    </a:lnTo>
                    <a:lnTo>
                      <a:pt x="39041" y="46508"/>
                    </a:lnTo>
                    <a:lnTo>
                      <a:pt x="39041" y="46508"/>
                    </a:lnTo>
                    <a:lnTo>
                      <a:pt x="40273" y="46508"/>
                    </a:lnTo>
                    <a:lnTo>
                      <a:pt x="41917" y="46508"/>
                    </a:lnTo>
                    <a:lnTo>
                      <a:pt x="41917" y="46508"/>
                    </a:lnTo>
                    <a:lnTo>
                      <a:pt x="44794" y="47573"/>
                    </a:lnTo>
                    <a:lnTo>
                      <a:pt x="46027" y="48994"/>
                    </a:lnTo>
                    <a:lnTo>
                      <a:pt x="48904" y="48994"/>
                    </a:lnTo>
                    <a:lnTo>
                      <a:pt x="57945" y="52544"/>
                    </a:lnTo>
                    <a:lnTo>
                      <a:pt x="57945" y="52544"/>
                    </a:lnTo>
                    <a:lnTo>
                      <a:pt x="59178" y="52544"/>
                    </a:lnTo>
                    <a:lnTo>
                      <a:pt x="59178" y="53964"/>
                    </a:lnTo>
                    <a:lnTo>
                      <a:pt x="59178" y="55029"/>
                    </a:lnTo>
                    <a:lnTo>
                      <a:pt x="57945" y="56449"/>
                    </a:lnTo>
                    <a:lnTo>
                      <a:pt x="59178" y="56449"/>
                    </a:lnTo>
                    <a:lnTo>
                      <a:pt x="59178" y="56449"/>
                    </a:lnTo>
                    <a:lnTo>
                      <a:pt x="62054" y="56449"/>
                    </a:lnTo>
                    <a:lnTo>
                      <a:pt x="63698" y="56449"/>
                    </a:lnTo>
                    <a:lnTo>
                      <a:pt x="64931" y="56449"/>
                    </a:lnTo>
                    <a:lnTo>
                      <a:pt x="64931" y="58934"/>
                    </a:lnTo>
                    <a:lnTo>
                      <a:pt x="66575" y="58934"/>
                    </a:lnTo>
                    <a:lnTo>
                      <a:pt x="66575" y="61420"/>
                    </a:lnTo>
                    <a:lnTo>
                      <a:pt x="66575" y="63905"/>
                    </a:lnTo>
                    <a:lnTo>
                      <a:pt x="66575" y="67455"/>
                    </a:lnTo>
                    <a:lnTo>
                      <a:pt x="66575" y="71360"/>
                    </a:lnTo>
                    <a:lnTo>
                      <a:pt x="66575" y="75266"/>
                    </a:lnTo>
                    <a:lnTo>
                      <a:pt x="64931" y="78816"/>
                    </a:lnTo>
                    <a:lnTo>
                      <a:pt x="64931" y="78816"/>
                    </a:lnTo>
                    <a:lnTo>
                      <a:pt x="64931" y="81301"/>
                    </a:lnTo>
                    <a:lnTo>
                      <a:pt x="63698" y="83786"/>
                    </a:lnTo>
                    <a:lnTo>
                      <a:pt x="62054" y="86272"/>
                    </a:lnTo>
                    <a:lnTo>
                      <a:pt x="60821" y="87692"/>
                    </a:lnTo>
                    <a:lnTo>
                      <a:pt x="59178" y="88757"/>
                    </a:lnTo>
                    <a:lnTo>
                      <a:pt x="57945" y="88757"/>
                    </a:lnTo>
                    <a:lnTo>
                      <a:pt x="56301" y="90177"/>
                    </a:lnTo>
                    <a:lnTo>
                      <a:pt x="53424" y="88757"/>
                    </a:lnTo>
                    <a:lnTo>
                      <a:pt x="53424" y="88757"/>
                    </a:lnTo>
                    <a:lnTo>
                      <a:pt x="51780" y="88757"/>
                    </a:lnTo>
                    <a:lnTo>
                      <a:pt x="50547" y="88757"/>
                    </a:lnTo>
                    <a:lnTo>
                      <a:pt x="48904" y="91242"/>
                    </a:lnTo>
                    <a:lnTo>
                      <a:pt x="46027" y="93727"/>
                    </a:lnTo>
                    <a:lnTo>
                      <a:pt x="46027" y="93727"/>
                    </a:lnTo>
                    <a:lnTo>
                      <a:pt x="46027" y="95147"/>
                    </a:lnTo>
                    <a:lnTo>
                      <a:pt x="47671" y="96213"/>
                    </a:lnTo>
                    <a:lnTo>
                      <a:pt x="48904" y="97633"/>
                    </a:lnTo>
                    <a:lnTo>
                      <a:pt x="50547" y="99053"/>
                    </a:lnTo>
                    <a:lnTo>
                      <a:pt x="53424" y="100118"/>
                    </a:lnTo>
                    <a:lnTo>
                      <a:pt x="57945" y="100118"/>
                    </a:lnTo>
                    <a:lnTo>
                      <a:pt x="57945" y="100118"/>
                    </a:lnTo>
                    <a:lnTo>
                      <a:pt x="60821" y="99053"/>
                    </a:lnTo>
                    <a:lnTo>
                      <a:pt x="62054" y="97633"/>
                    </a:lnTo>
                    <a:lnTo>
                      <a:pt x="62054" y="96213"/>
                    </a:lnTo>
                    <a:lnTo>
                      <a:pt x="69452" y="102603"/>
                    </a:lnTo>
                    <a:lnTo>
                      <a:pt x="73561" y="104023"/>
                    </a:lnTo>
                    <a:lnTo>
                      <a:pt x="73561" y="104023"/>
                    </a:lnTo>
                    <a:lnTo>
                      <a:pt x="73561" y="105088"/>
                    </a:lnTo>
                    <a:lnTo>
                      <a:pt x="75205" y="107573"/>
                    </a:lnTo>
                    <a:lnTo>
                      <a:pt x="76438" y="108994"/>
                    </a:lnTo>
                    <a:lnTo>
                      <a:pt x="78082" y="111479"/>
                    </a:lnTo>
                    <a:lnTo>
                      <a:pt x="82191" y="112544"/>
                    </a:lnTo>
                    <a:lnTo>
                      <a:pt x="83835" y="112544"/>
                    </a:lnTo>
                    <a:lnTo>
                      <a:pt x="85068" y="112544"/>
                    </a:lnTo>
                    <a:lnTo>
                      <a:pt x="86712" y="115029"/>
                    </a:lnTo>
                    <a:lnTo>
                      <a:pt x="87945" y="116449"/>
                    </a:lnTo>
                    <a:lnTo>
                      <a:pt x="87945" y="116449"/>
                    </a:lnTo>
                    <a:lnTo>
                      <a:pt x="89589" y="117514"/>
                    </a:lnTo>
                    <a:lnTo>
                      <a:pt x="91232" y="118934"/>
                    </a:lnTo>
                    <a:lnTo>
                      <a:pt x="92465" y="118934"/>
                    </a:lnTo>
                    <a:lnTo>
                      <a:pt x="94109" y="120000"/>
                    </a:lnTo>
                    <a:lnTo>
                      <a:pt x="95342" y="120000"/>
                    </a:lnTo>
                    <a:lnTo>
                      <a:pt x="95342" y="118934"/>
                    </a:lnTo>
                    <a:lnTo>
                      <a:pt x="95342" y="116449"/>
                    </a:lnTo>
                    <a:lnTo>
                      <a:pt x="95342" y="116449"/>
                    </a:lnTo>
                    <a:lnTo>
                      <a:pt x="94109" y="115029"/>
                    </a:lnTo>
                    <a:lnTo>
                      <a:pt x="94109" y="112544"/>
                    </a:lnTo>
                    <a:lnTo>
                      <a:pt x="91232" y="110059"/>
                    </a:lnTo>
                    <a:lnTo>
                      <a:pt x="89589" y="108994"/>
                    </a:lnTo>
                    <a:lnTo>
                      <a:pt x="89589" y="108994"/>
                    </a:lnTo>
                    <a:lnTo>
                      <a:pt x="87945" y="108994"/>
                    </a:lnTo>
                    <a:lnTo>
                      <a:pt x="87945" y="107573"/>
                    </a:lnTo>
                    <a:lnTo>
                      <a:pt x="87945" y="107573"/>
                    </a:lnTo>
                    <a:lnTo>
                      <a:pt x="87945" y="106508"/>
                    </a:lnTo>
                    <a:lnTo>
                      <a:pt x="89589" y="106508"/>
                    </a:lnTo>
                    <a:lnTo>
                      <a:pt x="91232" y="106508"/>
                    </a:lnTo>
                    <a:lnTo>
                      <a:pt x="92465" y="107573"/>
                    </a:lnTo>
                    <a:lnTo>
                      <a:pt x="95342" y="108994"/>
                    </a:lnTo>
                    <a:lnTo>
                      <a:pt x="98219" y="110059"/>
                    </a:lnTo>
                    <a:lnTo>
                      <a:pt x="101095" y="112544"/>
                    </a:lnTo>
                    <a:lnTo>
                      <a:pt x="102739" y="113964"/>
                    </a:lnTo>
                    <a:lnTo>
                      <a:pt x="102739" y="115029"/>
                    </a:lnTo>
                    <a:lnTo>
                      <a:pt x="102739" y="115029"/>
                    </a:lnTo>
                    <a:lnTo>
                      <a:pt x="103972" y="115029"/>
                    </a:lnTo>
                    <a:lnTo>
                      <a:pt x="103972" y="115029"/>
                    </a:lnTo>
                    <a:lnTo>
                      <a:pt x="105616" y="113964"/>
                    </a:lnTo>
                    <a:lnTo>
                      <a:pt x="105616" y="113964"/>
                    </a:lnTo>
                    <a:lnTo>
                      <a:pt x="106849" y="111479"/>
                    </a:lnTo>
                    <a:lnTo>
                      <a:pt x="106849" y="110059"/>
                    </a:lnTo>
                    <a:lnTo>
                      <a:pt x="108493" y="107573"/>
                    </a:lnTo>
                    <a:lnTo>
                      <a:pt x="106849" y="106508"/>
                    </a:lnTo>
                    <a:lnTo>
                      <a:pt x="105616" y="104023"/>
                    </a:lnTo>
                    <a:lnTo>
                      <a:pt x="105616" y="104023"/>
                    </a:lnTo>
                    <a:lnTo>
                      <a:pt x="103972" y="102603"/>
                    </a:lnTo>
                    <a:lnTo>
                      <a:pt x="101095" y="100118"/>
                    </a:lnTo>
                    <a:lnTo>
                      <a:pt x="99863" y="99053"/>
                    </a:lnTo>
                    <a:lnTo>
                      <a:pt x="98219" y="97633"/>
                    </a:lnTo>
                    <a:lnTo>
                      <a:pt x="96986" y="97633"/>
                    </a:lnTo>
                    <a:lnTo>
                      <a:pt x="95342" y="96213"/>
                    </a:lnTo>
                    <a:lnTo>
                      <a:pt x="95342" y="96213"/>
                    </a:lnTo>
                    <a:lnTo>
                      <a:pt x="94109" y="95147"/>
                    </a:lnTo>
                    <a:lnTo>
                      <a:pt x="94109" y="93727"/>
                    </a:lnTo>
                    <a:lnTo>
                      <a:pt x="94109" y="93727"/>
                    </a:lnTo>
                    <a:lnTo>
                      <a:pt x="92465" y="93727"/>
                    </a:lnTo>
                    <a:lnTo>
                      <a:pt x="91232" y="92662"/>
                    </a:lnTo>
                    <a:lnTo>
                      <a:pt x="91232" y="91242"/>
                    </a:lnTo>
                    <a:lnTo>
                      <a:pt x="89589" y="90177"/>
                    </a:lnTo>
                    <a:lnTo>
                      <a:pt x="89589" y="86272"/>
                    </a:lnTo>
                    <a:lnTo>
                      <a:pt x="89589" y="86272"/>
                    </a:lnTo>
                    <a:lnTo>
                      <a:pt x="89589" y="85207"/>
                    </a:lnTo>
                    <a:lnTo>
                      <a:pt x="87945" y="83786"/>
                    </a:lnTo>
                    <a:lnTo>
                      <a:pt x="87945" y="81301"/>
                    </a:lnTo>
                    <a:lnTo>
                      <a:pt x="89589" y="80236"/>
                    </a:lnTo>
                    <a:lnTo>
                      <a:pt x="89589" y="78816"/>
                    </a:lnTo>
                    <a:lnTo>
                      <a:pt x="91232" y="7775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1874836" y="-3557587"/>
                <a:ext cx="134936" cy="101599"/>
              </a:xfrm>
              <a:custGeom>
                <a:pathLst>
                  <a:path extrusionOk="0" h="120000" w="120000">
                    <a:moveTo>
                      <a:pt x="120000" y="86250"/>
                    </a:moveTo>
                    <a:lnTo>
                      <a:pt x="120000" y="86250"/>
                    </a:lnTo>
                    <a:lnTo>
                      <a:pt x="114352" y="73125"/>
                    </a:lnTo>
                    <a:lnTo>
                      <a:pt x="110117" y="67500"/>
                    </a:lnTo>
                    <a:lnTo>
                      <a:pt x="100235" y="60000"/>
                    </a:lnTo>
                    <a:lnTo>
                      <a:pt x="94588" y="54375"/>
                    </a:lnTo>
                    <a:lnTo>
                      <a:pt x="90352" y="46875"/>
                    </a:lnTo>
                    <a:lnTo>
                      <a:pt x="84705" y="39375"/>
                    </a:lnTo>
                    <a:lnTo>
                      <a:pt x="80470" y="33750"/>
                    </a:lnTo>
                    <a:lnTo>
                      <a:pt x="69176" y="26250"/>
                    </a:lnTo>
                    <a:lnTo>
                      <a:pt x="59294" y="26250"/>
                    </a:lnTo>
                    <a:lnTo>
                      <a:pt x="55058" y="20625"/>
                    </a:lnTo>
                    <a:lnTo>
                      <a:pt x="49411" y="0"/>
                    </a:lnTo>
                    <a:lnTo>
                      <a:pt x="35294" y="26250"/>
                    </a:lnTo>
                    <a:lnTo>
                      <a:pt x="29647" y="33750"/>
                    </a:lnTo>
                    <a:lnTo>
                      <a:pt x="25411" y="33750"/>
                    </a:lnTo>
                    <a:lnTo>
                      <a:pt x="19764" y="39375"/>
                    </a:lnTo>
                    <a:lnTo>
                      <a:pt x="15529" y="46875"/>
                    </a:lnTo>
                    <a:lnTo>
                      <a:pt x="9882" y="60000"/>
                    </a:lnTo>
                    <a:lnTo>
                      <a:pt x="9882" y="73125"/>
                    </a:lnTo>
                    <a:lnTo>
                      <a:pt x="0" y="93750"/>
                    </a:lnTo>
                    <a:lnTo>
                      <a:pt x="5647" y="93750"/>
                    </a:lnTo>
                    <a:lnTo>
                      <a:pt x="9882" y="93750"/>
                    </a:lnTo>
                    <a:lnTo>
                      <a:pt x="15529" y="93750"/>
                    </a:lnTo>
                    <a:lnTo>
                      <a:pt x="19764" y="93750"/>
                    </a:lnTo>
                    <a:lnTo>
                      <a:pt x="25411" y="93750"/>
                    </a:lnTo>
                    <a:lnTo>
                      <a:pt x="25411" y="106875"/>
                    </a:lnTo>
                    <a:lnTo>
                      <a:pt x="25411" y="106875"/>
                    </a:lnTo>
                    <a:lnTo>
                      <a:pt x="29647" y="112500"/>
                    </a:lnTo>
                    <a:lnTo>
                      <a:pt x="35294" y="112500"/>
                    </a:lnTo>
                    <a:lnTo>
                      <a:pt x="39529" y="120000"/>
                    </a:lnTo>
                    <a:lnTo>
                      <a:pt x="45176" y="120000"/>
                    </a:lnTo>
                    <a:lnTo>
                      <a:pt x="55058" y="112500"/>
                    </a:lnTo>
                    <a:lnTo>
                      <a:pt x="84705" y="93750"/>
                    </a:lnTo>
                    <a:lnTo>
                      <a:pt x="110117" y="99375"/>
                    </a:lnTo>
                    <a:lnTo>
                      <a:pt x="120000" y="8625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1808161" y="-4418012"/>
                <a:ext cx="50799" cy="15875"/>
              </a:xfrm>
              <a:custGeom>
                <a:pathLst>
                  <a:path extrusionOk="0" h="120000" w="120000">
                    <a:moveTo>
                      <a:pt x="11250" y="84000"/>
                    </a:moveTo>
                    <a:lnTo>
                      <a:pt x="11250" y="84000"/>
                    </a:lnTo>
                    <a:lnTo>
                      <a:pt x="26250" y="84000"/>
                    </a:lnTo>
                    <a:lnTo>
                      <a:pt x="52500" y="120000"/>
                    </a:lnTo>
                    <a:lnTo>
                      <a:pt x="78750" y="120000"/>
                    </a:lnTo>
                    <a:lnTo>
                      <a:pt x="105000" y="120000"/>
                    </a:lnTo>
                    <a:lnTo>
                      <a:pt x="120000" y="84000"/>
                    </a:lnTo>
                    <a:lnTo>
                      <a:pt x="120000" y="36000"/>
                    </a:lnTo>
                    <a:lnTo>
                      <a:pt x="120000" y="0"/>
                    </a:lnTo>
                    <a:lnTo>
                      <a:pt x="105000" y="0"/>
                    </a:lnTo>
                    <a:lnTo>
                      <a:pt x="78750" y="0"/>
                    </a:lnTo>
                    <a:lnTo>
                      <a:pt x="52500" y="0"/>
                    </a:lnTo>
                    <a:lnTo>
                      <a:pt x="37500" y="0"/>
                    </a:lnTo>
                    <a:lnTo>
                      <a:pt x="37500" y="0"/>
                    </a:lnTo>
                    <a:lnTo>
                      <a:pt x="37500" y="0"/>
                    </a:lnTo>
                    <a:lnTo>
                      <a:pt x="26250" y="0"/>
                    </a:lnTo>
                    <a:lnTo>
                      <a:pt x="11250" y="0"/>
                    </a:lnTo>
                    <a:lnTo>
                      <a:pt x="0" y="0"/>
                    </a:lnTo>
                    <a:lnTo>
                      <a:pt x="0" y="36000"/>
                    </a:lnTo>
                    <a:lnTo>
                      <a:pt x="11250" y="84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1539875" y="-4098925"/>
                <a:ext cx="139699" cy="206374"/>
              </a:xfrm>
              <a:custGeom>
                <a:pathLst>
                  <a:path extrusionOk="0" h="120000" w="120000">
                    <a:moveTo>
                      <a:pt x="114545" y="64615"/>
                    </a:moveTo>
                    <a:lnTo>
                      <a:pt x="114545" y="54461"/>
                    </a:lnTo>
                    <a:lnTo>
                      <a:pt x="110454" y="54461"/>
                    </a:lnTo>
                    <a:lnTo>
                      <a:pt x="105000" y="54461"/>
                    </a:lnTo>
                    <a:lnTo>
                      <a:pt x="100909" y="54461"/>
                    </a:lnTo>
                    <a:lnTo>
                      <a:pt x="91363" y="54461"/>
                    </a:lnTo>
                    <a:lnTo>
                      <a:pt x="85909" y="51692"/>
                    </a:lnTo>
                    <a:lnTo>
                      <a:pt x="85909" y="48000"/>
                    </a:lnTo>
                    <a:lnTo>
                      <a:pt x="85909" y="48000"/>
                    </a:lnTo>
                    <a:lnTo>
                      <a:pt x="91363" y="45230"/>
                    </a:lnTo>
                    <a:lnTo>
                      <a:pt x="95454" y="38769"/>
                    </a:lnTo>
                    <a:lnTo>
                      <a:pt x="100909" y="35076"/>
                    </a:lnTo>
                    <a:lnTo>
                      <a:pt x="110454" y="35076"/>
                    </a:lnTo>
                    <a:lnTo>
                      <a:pt x="110454" y="35076"/>
                    </a:lnTo>
                    <a:lnTo>
                      <a:pt x="110454" y="32307"/>
                    </a:lnTo>
                    <a:lnTo>
                      <a:pt x="110454" y="25846"/>
                    </a:lnTo>
                    <a:lnTo>
                      <a:pt x="114545" y="22153"/>
                    </a:lnTo>
                    <a:lnTo>
                      <a:pt x="110454" y="15692"/>
                    </a:lnTo>
                    <a:lnTo>
                      <a:pt x="110454" y="12923"/>
                    </a:lnTo>
                    <a:lnTo>
                      <a:pt x="105000" y="9230"/>
                    </a:lnTo>
                    <a:lnTo>
                      <a:pt x="95454" y="0"/>
                    </a:lnTo>
                    <a:lnTo>
                      <a:pt x="95454" y="0"/>
                    </a:lnTo>
                    <a:lnTo>
                      <a:pt x="85909" y="2769"/>
                    </a:lnTo>
                    <a:lnTo>
                      <a:pt x="76363" y="2769"/>
                    </a:lnTo>
                    <a:lnTo>
                      <a:pt x="66818" y="6461"/>
                    </a:lnTo>
                    <a:lnTo>
                      <a:pt x="66818" y="6461"/>
                    </a:lnTo>
                    <a:lnTo>
                      <a:pt x="57272" y="2769"/>
                    </a:lnTo>
                    <a:lnTo>
                      <a:pt x="53181" y="2769"/>
                    </a:lnTo>
                    <a:lnTo>
                      <a:pt x="42272" y="2769"/>
                    </a:lnTo>
                    <a:lnTo>
                      <a:pt x="38181" y="2769"/>
                    </a:lnTo>
                    <a:lnTo>
                      <a:pt x="28636" y="6461"/>
                    </a:lnTo>
                    <a:lnTo>
                      <a:pt x="28636" y="12923"/>
                    </a:lnTo>
                    <a:lnTo>
                      <a:pt x="28636" y="15692"/>
                    </a:lnTo>
                    <a:lnTo>
                      <a:pt x="28636" y="19384"/>
                    </a:lnTo>
                    <a:lnTo>
                      <a:pt x="28636" y="25846"/>
                    </a:lnTo>
                    <a:lnTo>
                      <a:pt x="28636" y="32307"/>
                    </a:lnTo>
                    <a:lnTo>
                      <a:pt x="38181" y="35076"/>
                    </a:lnTo>
                    <a:lnTo>
                      <a:pt x="38181" y="38769"/>
                    </a:lnTo>
                    <a:lnTo>
                      <a:pt x="42272" y="41538"/>
                    </a:lnTo>
                    <a:lnTo>
                      <a:pt x="47727" y="45230"/>
                    </a:lnTo>
                    <a:lnTo>
                      <a:pt x="47727" y="48000"/>
                    </a:lnTo>
                    <a:lnTo>
                      <a:pt x="42272" y="54461"/>
                    </a:lnTo>
                    <a:lnTo>
                      <a:pt x="38181" y="58153"/>
                    </a:lnTo>
                    <a:lnTo>
                      <a:pt x="38181" y="58153"/>
                    </a:lnTo>
                    <a:lnTo>
                      <a:pt x="32727" y="54461"/>
                    </a:lnTo>
                    <a:lnTo>
                      <a:pt x="23181" y="51692"/>
                    </a:lnTo>
                    <a:lnTo>
                      <a:pt x="19090" y="45230"/>
                    </a:lnTo>
                    <a:lnTo>
                      <a:pt x="19090" y="45230"/>
                    </a:lnTo>
                    <a:lnTo>
                      <a:pt x="13636" y="45230"/>
                    </a:lnTo>
                    <a:lnTo>
                      <a:pt x="9545" y="45230"/>
                    </a:lnTo>
                    <a:lnTo>
                      <a:pt x="4090" y="45230"/>
                    </a:lnTo>
                    <a:lnTo>
                      <a:pt x="0" y="45230"/>
                    </a:lnTo>
                    <a:lnTo>
                      <a:pt x="0" y="48000"/>
                    </a:lnTo>
                    <a:lnTo>
                      <a:pt x="0" y="51692"/>
                    </a:lnTo>
                    <a:lnTo>
                      <a:pt x="0" y="61846"/>
                    </a:lnTo>
                    <a:lnTo>
                      <a:pt x="0" y="61846"/>
                    </a:lnTo>
                    <a:lnTo>
                      <a:pt x="4090" y="68307"/>
                    </a:lnTo>
                    <a:lnTo>
                      <a:pt x="4090" y="71076"/>
                    </a:lnTo>
                    <a:lnTo>
                      <a:pt x="9545" y="77538"/>
                    </a:lnTo>
                    <a:lnTo>
                      <a:pt x="19090" y="81230"/>
                    </a:lnTo>
                    <a:lnTo>
                      <a:pt x="28636" y="84000"/>
                    </a:lnTo>
                    <a:lnTo>
                      <a:pt x="28636" y="87692"/>
                    </a:lnTo>
                    <a:lnTo>
                      <a:pt x="38181" y="90461"/>
                    </a:lnTo>
                    <a:lnTo>
                      <a:pt x="42272" y="100615"/>
                    </a:lnTo>
                    <a:lnTo>
                      <a:pt x="42272" y="100615"/>
                    </a:lnTo>
                    <a:lnTo>
                      <a:pt x="47727" y="103384"/>
                    </a:lnTo>
                    <a:lnTo>
                      <a:pt x="47727" y="109846"/>
                    </a:lnTo>
                    <a:lnTo>
                      <a:pt x="53181" y="113538"/>
                    </a:lnTo>
                    <a:lnTo>
                      <a:pt x="57272" y="116307"/>
                    </a:lnTo>
                    <a:lnTo>
                      <a:pt x="66818" y="120000"/>
                    </a:lnTo>
                    <a:lnTo>
                      <a:pt x="76363" y="120000"/>
                    </a:lnTo>
                    <a:lnTo>
                      <a:pt x="91363" y="116307"/>
                    </a:lnTo>
                    <a:lnTo>
                      <a:pt x="91363" y="116307"/>
                    </a:lnTo>
                    <a:lnTo>
                      <a:pt x="100909" y="116307"/>
                    </a:lnTo>
                    <a:lnTo>
                      <a:pt x="105000" y="113538"/>
                    </a:lnTo>
                    <a:lnTo>
                      <a:pt x="114545" y="107076"/>
                    </a:lnTo>
                    <a:lnTo>
                      <a:pt x="120000" y="103384"/>
                    </a:lnTo>
                    <a:lnTo>
                      <a:pt x="120000" y="100615"/>
                    </a:lnTo>
                    <a:lnTo>
                      <a:pt x="120000" y="94153"/>
                    </a:lnTo>
                    <a:lnTo>
                      <a:pt x="120000" y="87692"/>
                    </a:lnTo>
                    <a:lnTo>
                      <a:pt x="120000" y="77538"/>
                    </a:lnTo>
                    <a:lnTo>
                      <a:pt x="114545" y="71076"/>
                    </a:lnTo>
                    <a:lnTo>
                      <a:pt x="114545" y="6461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1779586" y="-4076700"/>
                <a:ext cx="112711" cy="177800"/>
              </a:xfrm>
              <a:custGeom>
                <a:pathLst>
                  <a:path extrusionOk="0" h="120000" w="120000">
                    <a:moveTo>
                      <a:pt x="101408" y="7499"/>
                    </a:moveTo>
                    <a:lnTo>
                      <a:pt x="96338" y="7499"/>
                    </a:lnTo>
                    <a:lnTo>
                      <a:pt x="89577" y="7499"/>
                    </a:lnTo>
                    <a:lnTo>
                      <a:pt x="84507" y="7499"/>
                    </a:lnTo>
                    <a:lnTo>
                      <a:pt x="72676" y="7499"/>
                    </a:lnTo>
                    <a:lnTo>
                      <a:pt x="65915" y="3214"/>
                    </a:lnTo>
                    <a:lnTo>
                      <a:pt x="59154" y="0"/>
                    </a:lnTo>
                    <a:lnTo>
                      <a:pt x="59154" y="0"/>
                    </a:lnTo>
                    <a:lnTo>
                      <a:pt x="47323" y="0"/>
                    </a:lnTo>
                    <a:lnTo>
                      <a:pt x="42253" y="0"/>
                    </a:lnTo>
                    <a:lnTo>
                      <a:pt x="35492" y="3214"/>
                    </a:lnTo>
                    <a:lnTo>
                      <a:pt x="35492" y="3214"/>
                    </a:lnTo>
                    <a:lnTo>
                      <a:pt x="35492" y="3214"/>
                    </a:lnTo>
                    <a:lnTo>
                      <a:pt x="35492" y="0"/>
                    </a:lnTo>
                    <a:lnTo>
                      <a:pt x="30422" y="0"/>
                    </a:lnTo>
                    <a:lnTo>
                      <a:pt x="23661" y="3214"/>
                    </a:lnTo>
                    <a:lnTo>
                      <a:pt x="18591" y="7499"/>
                    </a:lnTo>
                    <a:lnTo>
                      <a:pt x="11830" y="14999"/>
                    </a:lnTo>
                    <a:lnTo>
                      <a:pt x="11830" y="18214"/>
                    </a:lnTo>
                    <a:lnTo>
                      <a:pt x="11830" y="22499"/>
                    </a:lnTo>
                    <a:lnTo>
                      <a:pt x="6760" y="29999"/>
                    </a:lnTo>
                    <a:lnTo>
                      <a:pt x="0" y="33214"/>
                    </a:lnTo>
                    <a:lnTo>
                      <a:pt x="0" y="33214"/>
                    </a:lnTo>
                    <a:lnTo>
                      <a:pt x="6760" y="37500"/>
                    </a:lnTo>
                    <a:lnTo>
                      <a:pt x="6760" y="40714"/>
                    </a:lnTo>
                    <a:lnTo>
                      <a:pt x="6760" y="44999"/>
                    </a:lnTo>
                    <a:lnTo>
                      <a:pt x="6760" y="52499"/>
                    </a:lnTo>
                    <a:lnTo>
                      <a:pt x="6760" y="52499"/>
                    </a:lnTo>
                    <a:lnTo>
                      <a:pt x="0" y="56785"/>
                    </a:lnTo>
                    <a:lnTo>
                      <a:pt x="0" y="59999"/>
                    </a:lnTo>
                    <a:lnTo>
                      <a:pt x="6760" y="71785"/>
                    </a:lnTo>
                    <a:lnTo>
                      <a:pt x="11830" y="82499"/>
                    </a:lnTo>
                    <a:lnTo>
                      <a:pt x="11830" y="116785"/>
                    </a:lnTo>
                    <a:lnTo>
                      <a:pt x="18591" y="116785"/>
                    </a:lnTo>
                    <a:lnTo>
                      <a:pt x="18591" y="119999"/>
                    </a:lnTo>
                    <a:lnTo>
                      <a:pt x="23661" y="119999"/>
                    </a:lnTo>
                    <a:lnTo>
                      <a:pt x="30422" y="119999"/>
                    </a:lnTo>
                    <a:lnTo>
                      <a:pt x="42253" y="116785"/>
                    </a:lnTo>
                    <a:lnTo>
                      <a:pt x="42253" y="109285"/>
                    </a:lnTo>
                    <a:lnTo>
                      <a:pt x="47323" y="101785"/>
                    </a:lnTo>
                    <a:lnTo>
                      <a:pt x="42253" y="101785"/>
                    </a:lnTo>
                    <a:lnTo>
                      <a:pt x="42253" y="97499"/>
                    </a:lnTo>
                    <a:lnTo>
                      <a:pt x="42253" y="94285"/>
                    </a:lnTo>
                    <a:lnTo>
                      <a:pt x="42253" y="86785"/>
                    </a:lnTo>
                    <a:lnTo>
                      <a:pt x="42253" y="82499"/>
                    </a:lnTo>
                    <a:lnTo>
                      <a:pt x="42253" y="79285"/>
                    </a:lnTo>
                    <a:lnTo>
                      <a:pt x="47323" y="75000"/>
                    </a:lnTo>
                    <a:lnTo>
                      <a:pt x="59154" y="75000"/>
                    </a:lnTo>
                    <a:lnTo>
                      <a:pt x="65915" y="75000"/>
                    </a:lnTo>
                    <a:lnTo>
                      <a:pt x="72676" y="75000"/>
                    </a:lnTo>
                    <a:lnTo>
                      <a:pt x="77746" y="71785"/>
                    </a:lnTo>
                    <a:lnTo>
                      <a:pt x="89577" y="67500"/>
                    </a:lnTo>
                    <a:lnTo>
                      <a:pt x="96338" y="56785"/>
                    </a:lnTo>
                    <a:lnTo>
                      <a:pt x="96338" y="56785"/>
                    </a:lnTo>
                    <a:lnTo>
                      <a:pt x="101408" y="52499"/>
                    </a:lnTo>
                    <a:lnTo>
                      <a:pt x="108169" y="44999"/>
                    </a:lnTo>
                    <a:lnTo>
                      <a:pt x="113239" y="37500"/>
                    </a:lnTo>
                    <a:lnTo>
                      <a:pt x="113239" y="25714"/>
                    </a:lnTo>
                    <a:lnTo>
                      <a:pt x="113239" y="25714"/>
                    </a:lnTo>
                    <a:lnTo>
                      <a:pt x="120000" y="22499"/>
                    </a:lnTo>
                    <a:lnTo>
                      <a:pt x="120000" y="18214"/>
                    </a:lnTo>
                    <a:lnTo>
                      <a:pt x="120000" y="14999"/>
                    </a:lnTo>
                    <a:lnTo>
                      <a:pt x="120000" y="10714"/>
                    </a:lnTo>
                    <a:lnTo>
                      <a:pt x="113239" y="7499"/>
                    </a:lnTo>
                    <a:lnTo>
                      <a:pt x="101408" y="74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1108075" y="-4121150"/>
                <a:ext cx="174625" cy="188912"/>
              </a:xfrm>
              <a:custGeom>
                <a:pathLst>
                  <a:path extrusionOk="0" h="120000" w="120000">
                    <a:moveTo>
                      <a:pt x="4363" y="95798"/>
                    </a:moveTo>
                    <a:lnTo>
                      <a:pt x="8727" y="98823"/>
                    </a:lnTo>
                    <a:lnTo>
                      <a:pt x="12000" y="102857"/>
                    </a:lnTo>
                    <a:lnTo>
                      <a:pt x="16363" y="105882"/>
                    </a:lnTo>
                    <a:lnTo>
                      <a:pt x="16363" y="112941"/>
                    </a:lnTo>
                    <a:lnTo>
                      <a:pt x="19636" y="116974"/>
                    </a:lnTo>
                    <a:lnTo>
                      <a:pt x="19636" y="116974"/>
                    </a:lnTo>
                    <a:lnTo>
                      <a:pt x="24000" y="120000"/>
                    </a:lnTo>
                    <a:lnTo>
                      <a:pt x="31636" y="120000"/>
                    </a:lnTo>
                    <a:lnTo>
                      <a:pt x="34909" y="120000"/>
                    </a:lnTo>
                    <a:lnTo>
                      <a:pt x="39272" y="112941"/>
                    </a:lnTo>
                    <a:lnTo>
                      <a:pt x="39272" y="112941"/>
                    </a:lnTo>
                    <a:lnTo>
                      <a:pt x="39272" y="112941"/>
                    </a:lnTo>
                    <a:lnTo>
                      <a:pt x="42545" y="109915"/>
                    </a:lnTo>
                    <a:lnTo>
                      <a:pt x="46909" y="109915"/>
                    </a:lnTo>
                    <a:lnTo>
                      <a:pt x="54545" y="109915"/>
                    </a:lnTo>
                    <a:lnTo>
                      <a:pt x="54545" y="109915"/>
                    </a:lnTo>
                    <a:lnTo>
                      <a:pt x="57818" y="109915"/>
                    </a:lnTo>
                    <a:lnTo>
                      <a:pt x="62181" y="109915"/>
                    </a:lnTo>
                    <a:lnTo>
                      <a:pt x="62181" y="102857"/>
                    </a:lnTo>
                    <a:lnTo>
                      <a:pt x="62181" y="95798"/>
                    </a:lnTo>
                    <a:lnTo>
                      <a:pt x="65454" y="95798"/>
                    </a:lnTo>
                    <a:lnTo>
                      <a:pt x="65454" y="88739"/>
                    </a:lnTo>
                    <a:lnTo>
                      <a:pt x="69818" y="81680"/>
                    </a:lnTo>
                    <a:lnTo>
                      <a:pt x="73090" y="73613"/>
                    </a:lnTo>
                    <a:lnTo>
                      <a:pt x="77454" y="63529"/>
                    </a:lnTo>
                    <a:lnTo>
                      <a:pt x="85090" y="56470"/>
                    </a:lnTo>
                    <a:lnTo>
                      <a:pt x="97090" y="49411"/>
                    </a:lnTo>
                    <a:lnTo>
                      <a:pt x="120000" y="38319"/>
                    </a:lnTo>
                    <a:lnTo>
                      <a:pt x="120000" y="31260"/>
                    </a:lnTo>
                    <a:lnTo>
                      <a:pt x="120000" y="31260"/>
                    </a:lnTo>
                    <a:lnTo>
                      <a:pt x="115636" y="31260"/>
                    </a:lnTo>
                    <a:lnTo>
                      <a:pt x="112363" y="28235"/>
                    </a:lnTo>
                    <a:lnTo>
                      <a:pt x="104727" y="21176"/>
                    </a:lnTo>
                    <a:lnTo>
                      <a:pt x="100363" y="17142"/>
                    </a:lnTo>
                    <a:lnTo>
                      <a:pt x="100363" y="17142"/>
                    </a:lnTo>
                    <a:lnTo>
                      <a:pt x="97090" y="14117"/>
                    </a:lnTo>
                    <a:lnTo>
                      <a:pt x="92727" y="10084"/>
                    </a:lnTo>
                    <a:lnTo>
                      <a:pt x="89454" y="14117"/>
                    </a:lnTo>
                    <a:lnTo>
                      <a:pt x="85090" y="17142"/>
                    </a:lnTo>
                    <a:lnTo>
                      <a:pt x="80727" y="21176"/>
                    </a:lnTo>
                    <a:lnTo>
                      <a:pt x="80727" y="21176"/>
                    </a:lnTo>
                    <a:lnTo>
                      <a:pt x="77454" y="21176"/>
                    </a:lnTo>
                    <a:lnTo>
                      <a:pt x="77454" y="21176"/>
                    </a:lnTo>
                    <a:lnTo>
                      <a:pt x="77454" y="17142"/>
                    </a:lnTo>
                    <a:lnTo>
                      <a:pt x="73090" y="14117"/>
                    </a:lnTo>
                    <a:lnTo>
                      <a:pt x="73090" y="10084"/>
                    </a:lnTo>
                    <a:lnTo>
                      <a:pt x="69818" y="7058"/>
                    </a:lnTo>
                    <a:lnTo>
                      <a:pt x="65454" y="7058"/>
                    </a:lnTo>
                    <a:lnTo>
                      <a:pt x="62181" y="7058"/>
                    </a:lnTo>
                    <a:lnTo>
                      <a:pt x="57818" y="10084"/>
                    </a:lnTo>
                    <a:lnTo>
                      <a:pt x="50181" y="7058"/>
                    </a:lnTo>
                    <a:lnTo>
                      <a:pt x="50181" y="7058"/>
                    </a:lnTo>
                    <a:lnTo>
                      <a:pt x="50181" y="7058"/>
                    </a:lnTo>
                    <a:lnTo>
                      <a:pt x="54545" y="3025"/>
                    </a:lnTo>
                    <a:lnTo>
                      <a:pt x="54545" y="0"/>
                    </a:lnTo>
                    <a:lnTo>
                      <a:pt x="50181" y="0"/>
                    </a:lnTo>
                    <a:lnTo>
                      <a:pt x="46909" y="0"/>
                    </a:lnTo>
                    <a:lnTo>
                      <a:pt x="34909" y="0"/>
                    </a:lnTo>
                    <a:lnTo>
                      <a:pt x="31636" y="3025"/>
                    </a:lnTo>
                    <a:lnTo>
                      <a:pt x="31636" y="7058"/>
                    </a:lnTo>
                    <a:lnTo>
                      <a:pt x="31636" y="7058"/>
                    </a:lnTo>
                    <a:lnTo>
                      <a:pt x="27272" y="7058"/>
                    </a:lnTo>
                    <a:lnTo>
                      <a:pt x="27272" y="7058"/>
                    </a:lnTo>
                    <a:lnTo>
                      <a:pt x="24000" y="7058"/>
                    </a:lnTo>
                    <a:lnTo>
                      <a:pt x="19636" y="7058"/>
                    </a:lnTo>
                    <a:lnTo>
                      <a:pt x="19636" y="10084"/>
                    </a:lnTo>
                    <a:lnTo>
                      <a:pt x="16363" y="17142"/>
                    </a:lnTo>
                    <a:lnTo>
                      <a:pt x="16363" y="24201"/>
                    </a:lnTo>
                    <a:lnTo>
                      <a:pt x="19636" y="24201"/>
                    </a:lnTo>
                    <a:lnTo>
                      <a:pt x="19636" y="28235"/>
                    </a:lnTo>
                    <a:lnTo>
                      <a:pt x="19636" y="31260"/>
                    </a:lnTo>
                    <a:lnTo>
                      <a:pt x="19636" y="35294"/>
                    </a:lnTo>
                    <a:lnTo>
                      <a:pt x="19636" y="38319"/>
                    </a:lnTo>
                    <a:lnTo>
                      <a:pt x="19636" y="42352"/>
                    </a:lnTo>
                    <a:lnTo>
                      <a:pt x="16363" y="45378"/>
                    </a:lnTo>
                    <a:lnTo>
                      <a:pt x="12000" y="52436"/>
                    </a:lnTo>
                    <a:lnTo>
                      <a:pt x="8727" y="63529"/>
                    </a:lnTo>
                    <a:lnTo>
                      <a:pt x="4363" y="81680"/>
                    </a:lnTo>
                    <a:lnTo>
                      <a:pt x="4363" y="84705"/>
                    </a:lnTo>
                    <a:lnTo>
                      <a:pt x="0" y="84705"/>
                    </a:lnTo>
                    <a:lnTo>
                      <a:pt x="0" y="88739"/>
                    </a:lnTo>
                    <a:lnTo>
                      <a:pt x="0" y="91764"/>
                    </a:lnTo>
                    <a:lnTo>
                      <a:pt x="4363" y="957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1203325" y="-4032250"/>
                <a:ext cx="385762" cy="312737"/>
              </a:xfrm>
              <a:custGeom>
                <a:pathLst>
                  <a:path extrusionOk="0" h="120000" w="120000">
                    <a:moveTo>
                      <a:pt x="104691" y="94416"/>
                    </a:moveTo>
                    <a:lnTo>
                      <a:pt x="104691" y="91979"/>
                    </a:lnTo>
                    <a:lnTo>
                      <a:pt x="108148" y="91979"/>
                    </a:lnTo>
                    <a:lnTo>
                      <a:pt x="111604" y="91979"/>
                    </a:lnTo>
                    <a:lnTo>
                      <a:pt x="115061" y="90152"/>
                    </a:lnTo>
                    <a:lnTo>
                      <a:pt x="118518" y="91979"/>
                    </a:lnTo>
                    <a:lnTo>
                      <a:pt x="118518" y="91979"/>
                    </a:lnTo>
                    <a:lnTo>
                      <a:pt x="118518" y="90152"/>
                    </a:lnTo>
                    <a:lnTo>
                      <a:pt x="120000" y="90152"/>
                    </a:lnTo>
                    <a:lnTo>
                      <a:pt x="120000" y="87715"/>
                    </a:lnTo>
                    <a:lnTo>
                      <a:pt x="120000" y="83451"/>
                    </a:lnTo>
                    <a:lnTo>
                      <a:pt x="118518" y="81624"/>
                    </a:lnTo>
                    <a:lnTo>
                      <a:pt x="115061" y="79187"/>
                    </a:lnTo>
                    <a:lnTo>
                      <a:pt x="113086" y="79187"/>
                    </a:lnTo>
                    <a:lnTo>
                      <a:pt x="109629" y="77360"/>
                    </a:lnTo>
                    <a:lnTo>
                      <a:pt x="108148" y="74923"/>
                    </a:lnTo>
                    <a:lnTo>
                      <a:pt x="102716" y="74923"/>
                    </a:lnTo>
                    <a:lnTo>
                      <a:pt x="97777" y="73096"/>
                    </a:lnTo>
                    <a:lnTo>
                      <a:pt x="95802" y="70659"/>
                    </a:lnTo>
                    <a:lnTo>
                      <a:pt x="92345" y="64568"/>
                    </a:lnTo>
                    <a:lnTo>
                      <a:pt x="90864" y="51167"/>
                    </a:lnTo>
                    <a:lnTo>
                      <a:pt x="90864" y="34111"/>
                    </a:lnTo>
                    <a:lnTo>
                      <a:pt x="90864" y="32284"/>
                    </a:lnTo>
                    <a:lnTo>
                      <a:pt x="88888" y="29847"/>
                    </a:lnTo>
                    <a:lnTo>
                      <a:pt x="88888" y="25583"/>
                    </a:lnTo>
                    <a:lnTo>
                      <a:pt x="87407" y="21319"/>
                    </a:lnTo>
                    <a:lnTo>
                      <a:pt x="87407" y="17055"/>
                    </a:lnTo>
                    <a:lnTo>
                      <a:pt x="83456" y="15228"/>
                    </a:lnTo>
                    <a:lnTo>
                      <a:pt x="81975" y="12791"/>
                    </a:lnTo>
                    <a:lnTo>
                      <a:pt x="78518" y="12791"/>
                    </a:lnTo>
                    <a:lnTo>
                      <a:pt x="76543" y="12791"/>
                    </a:lnTo>
                    <a:lnTo>
                      <a:pt x="75061" y="15228"/>
                    </a:lnTo>
                    <a:lnTo>
                      <a:pt x="73086" y="19492"/>
                    </a:lnTo>
                    <a:lnTo>
                      <a:pt x="73086" y="23756"/>
                    </a:lnTo>
                    <a:lnTo>
                      <a:pt x="71604" y="28020"/>
                    </a:lnTo>
                    <a:lnTo>
                      <a:pt x="66172" y="15228"/>
                    </a:lnTo>
                    <a:lnTo>
                      <a:pt x="64691" y="15228"/>
                    </a:lnTo>
                    <a:lnTo>
                      <a:pt x="64691" y="12791"/>
                    </a:lnTo>
                    <a:lnTo>
                      <a:pt x="62716" y="10355"/>
                    </a:lnTo>
                    <a:lnTo>
                      <a:pt x="61234" y="10355"/>
                    </a:lnTo>
                    <a:lnTo>
                      <a:pt x="59259" y="12791"/>
                    </a:lnTo>
                    <a:lnTo>
                      <a:pt x="57777" y="17055"/>
                    </a:lnTo>
                    <a:lnTo>
                      <a:pt x="55802" y="19492"/>
                    </a:lnTo>
                    <a:lnTo>
                      <a:pt x="54320" y="21319"/>
                    </a:lnTo>
                    <a:lnTo>
                      <a:pt x="52345" y="19492"/>
                    </a:lnTo>
                    <a:lnTo>
                      <a:pt x="50864" y="17055"/>
                    </a:lnTo>
                    <a:lnTo>
                      <a:pt x="48888" y="12791"/>
                    </a:lnTo>
                    <a:lnTo>
                      <a:pt x="47407" y="8527"/>
                    </a:lnTo>
                    <a:lnTo>
                      <a:pt x="45432" y="6091"/>
                    </a:lnTo>
                    <a:lnTo>
                      <a:pt x="43456" y="4263"/>
                    </a:lnTo>
                    <a:lnTo>
                      <a:pt x="41975" y="4263"/>
                    </a:lnTo>
                    <a:lnTo>
                      <a:pt x="41975" y="8527"/>
                    </a:lnTo>
                    <a:lnTo>
                      <a:pt x="41975" y="10355"/>
                    </a:lnTo>
                    <a:lnTo>
                      <a:pt x="41975" y="15228"/>
                    </a:lnTo>
                    <a:lnTo>
                      <a:pt x="40000" y="19492"/>
                    </a:lnTo>
                    <a:lnTo>
                      <a:pt x="40000" y="21319"/>
                    </a:lnTo>
                    <a:lnTo>
                      <a:pt x="38518" y="23756"/>
                    </a:lnTo>
                    <a:lnTo>
                      <a:pt x="36543" y="21319"/>
                    </a:lnTo>
                    <a:lnTo>
                      <a:pt x="33086" y="21319"/>
                    </a:lnTo>
                    <a:lnTo>
                      <a:pt x="33086" y="17055"/>
                    </a:lnTo>
                    <a:lnTo>
                      <a:pt x="31604" y="15228"/>
                    </a:lnTo>
                    <a:lnTo>
                      <a:pt x="33086" y="10355"/>
                    </a:lnTo>
                    <a:lnTo>
                      <a:pt x="33086" y="6091"/>
                    </a:lnTo>
                    <a:lnTo>
                      <a:pt x="33086" y="4263"/>
                    </a:lnTo>
                    <a:lnTo>
                      <a:pt x="33086" y="4263"/>
                    </a:lnTo>
                    <a:lnTo>
                      <a:pt x="33086" y="4263"/>
                    </a:lnTo>
                    <a:lnTo>
                      <a:pt x="31604" y="1827"/>
                    </a:lnTo>
                    <a:lnTo>
                      <a:pt x="29629" y="0"/>
                    </a:lnTo>
                    <a:lnTo>
                      <a:pt x="28148" y="0"/>
                    </a:lnTo>
                    <a:lnTo>
                      <a:pt x="26172" y="1827"/>
                    </a:lnTo>
                    <a:lnTo>
                      <a:pt x="22716" y="4263"/>
                    </a:lnTo>
                    <a:lnTo>
                      <a:pt x="19259" y="6091"/>
                    </a:lnTo>
                    <a:lnTo>
                      <a:pt x="15802" y="8527"/>
                    </a:lnTo>
                    <a:lnTo>
                      <a:pt x="12345" y="12791"/>
                    </a:lnTo>
                    <a:lnTo>
                      <a:pt x="6913" y="15228"/>
                    </a:lnTo>
                    <a:lnTo>
                      <a:pt x="5432" y="19492"/>
                    </a:lnTo>
                    <a:lnTo>
                      <a:pt x="3456" y="23756"/>
                    </a:lnTo>
                    <a:lnTo>
                      <a:pt x="3456" y="23756"/>
                    </a:lnTo>
                    <a:lnTo>
                      <a:pt x="3456" y="28020"/>
                    </a:lnTo>
                    <a:lnTo>
                      <a:pt x="3456" y="29847"/>
                    </a:lnTo>
                    <a:lnTo>
                      <a:pt x="1975" y="34111"/>
                    </a:lnTo>
                    <a:lnTo>
                      <a:pt x="0" y="36548"/>
                    </a:lnTo>
                    <a:lnTo>
                      <a:pt x="0" y="36548"/>
                    </a:lnTo>
                    <a:lnTo>
                      <a:pt x="0" y="38375"/>
                    </a:lnTo>
                    <a:lnTo>
                      <a:pt x="0" y="40812"/>
                    </a:lnTo>
                    <a:lnTo>
                      <a:pt x="0" y="42639"/>
                    </a:lnTo>
                    <a:lnTo>
                      <a:pt x="0" y="45076"/>
                    </a:lnTo>
                    <a:lnTo>
                      <a:pt x="3456" y="46903"/>
                    </a:lnTo>
                    <a:lnTo>
                      <a:pt x="6913" y="49340"/>
                    </a:lnTo>
                    <a:lnTo>
                      <a:pt x="12345" y="49340"/>
                    </a:lnTo>
                    <a:lnTo>
                      <a:pt x="12345" y="49340"/>
                    </a:lnTo>
                    <a:lnTo>
                      <a:pt x="15802" y="49340"/>
                    </a:lnTo>
                    <a:lnTo>
                      <a:pt x="19259" y="49340"/>
                    </a:lnTo>
                    <a:lnTo>
                      <a:pt x="21234" y="49340"/>
                    </a:lnTo>
                    <a:lnTo>
                      <a:pt x="22716" y="46903"/>
                    </a:lnTo>
                    <a:lnTo>
                      <a:pt x="22716" y="46903"/>
                    </a:lnTo>
                    <a:lnTo>
                      <a:pt x="24691" y="49340"/>
                    </a:lnTo>
                    <a:lnTo>
                      <a:pt x="24691" y="51167"/>
                    </a:lnTo>
                    <a:lnTo>
                      <a:pt x="22716" y="53604"/>
                    </a:lnTo>
                    <a:lnTo>
                      <a:pt x="22716" y="53604"/>
                    </a:lnTo>
                    <a:lnTo>
                      <a:pt x="19259" y="55431"/>
                    </a:lnTo>
                    <a:lnTo>
                      <a:pt x="14320" y="57868"/>
                    </a:lnTo>
                    <a:lnTo>
                      <a:pt x="14320" y="55431"/>
                    </a:lnTo>
                    <a:lnTo>
                      <a:pt x="12345" y="55431"/>
                    </a:lnTo>
                    <a:lnTo>
                      <a:pt x="10864" y="55431"/>
                    </a:lnTo>
                    <a:lnTo>
                      <a:pt x="8888" y="55431"/>
                    </a:lnTo>
                    <a:lnTo>
                      <a:pt x="6913" y="55431"/>
                    </a:lnTo>
                    <a:lnTo>
                      <a:pt x="5432" y="57868"/>
                    </a:lnTo>
                    <a:lnTo>
                      <a:pt x="3456" y="60304"/>
                    </a:lnTo>
                    <a:lnTo>
                      <a:pt x="3456" y="64568"/>
                    </a:lnTo>
                    <a:lnTo>
                      <a:pt x="3456" y="64568"/>
                    </a:lnTo>
                    <a:lnTo>
                      <a:pt x="5432" y="66395"/>
                    </a:lnTo>
                    <a:lnTo>
                      <a:pt x="6913" y="66395"/>
                    </a:lnTo>
                    <a:lnTo>
                      <a:pt x="12345" y="68832"/>
                    </a:lnTo>
                    <a:lnTo>
                      <a:pt x="19259" y="68832"/>
                    </a:lnTo>
                    <a:lnTo>
                      <a:pt x="21234" y="68832"/>
                    </a:lnTo>
                    <a:lnTo>
                      <a:pt x="22716" y="68832"/>
                    </a:lnTo>
                    <a:lnTo>
                      <a:pt x="28148" y="66395"/>
                    </a:lnTo>
                    <a:lnTo>
                      <a:pt x="31604" y="66395"/>
                    </a:lnTo>
                    <a:lnTo>
                      <a:pt x="36543" y="66395"/>
                    </a:lnTo>
                    <a:lnTo>
                      <a:pt x="40000" y="68832"/>
                    </a:lnTo>
                    <a:lnTo>
                      <a:pt x="43456" y="70659"/>
                    </a:lnTo>
                    <a:lnTo>
                      <a:pt x="43456" y="73096"/>
                    </a:lnTo>
                    <a:lnTo>
                      <a:pt x="43456" y="73096"/>
                    </a:lnTo>
                    <a:lnTo>
                      <a:pt x="45432" y="74923"/>
                    </a:lnTo>
                    <a:lnTo>
                      <a:pt x="43456" y="77360"/>
                    </a:lnTo>
                    <a:lnTo>
                      <a:pt x="43456" y="81624"/>
                    </a:lnTo>
                    <a:lnTo>
                      <a:pt x="43456" y="83451"/>
                    </a:lnTo>
                    <a:lnTo>
                      <a:pt x="41975" y="85888"/>
                    </a:lnTo>
                    <a:lnTo>
                      <a:pt x="40000" y="85888"/>
                    </a:lnTo>
                    <a:lnTo>
                      <a:pt x="36543" y="83451"/>
                    </a:lnTo>
                    <a:lnTo>
                      <a:pt x="35061" y="83451"/>
                    </a:lnTo>
                    <a:lnTo>
                      <a:pt x="33086" y="83451"/>
                    </a:lnTo>
                    <a:lnTo>
                      <a:pt x="31604" y="83451"/>
                    </a:lnTo>
                    <a:lnTo>
                      <a:pt x="26172" y="83451"/>
                    </a:lnTo>
                    <a:lnTo>
                      <a:pt x="21234" y="85888"/>
                    </a:lnTo>
                    <a:lnTo>
                      <a:pt x="21234" y="85888"/>
                    </a:lnTo>
                    <a:lnTo>
                      <a:pt x="19259" y="83451"/>
                    </a:lnTo>
                    <a:lnTo>
                      <a:pt x="17777" y="83451"/>
                    </a:lnTo>
                    <a:lnTo>
                      <a:pt x="14320" y="83451"/>
                    </a:lnTo>
                    <a:lnTo>
                      <a:pt x="12345" y="85888"/>
                    </a:lnTo>
                    <a:lnTo>
                      <a:pt x="10864" y="87715"/>
                    </a:lnTo>
                    <a:lnTo>
                      <a:pt x="10864" y="91979"/>
                    </a:lnTo>
                    <a:lnTo>
                      <a:pt x="10864" y="91979"/>
                    </a:lnTo>
                    <a:lnTo>
                      <a:pt x="10864" y="94416"/>
                    </a:lnTo>
                    <a:lnTo>
                      <a:pt x="12345" y="96243"/>
                    </a:lnTo>
                    <a:lnTo>
                      <a:pt x="15802" y="98680"/>
                    </a:lnTo>
                    <a:lnTo>
                      <a:pt x="19259" y="100507"/>
                    </a:lnTo>
                    <a:lnTo>
                      <a:pt x="24691" y="102944"/>
                    </a:lnTo>
                    <a:lnTo>
                      <a:pt x="26172" y="105380"/>
                    </a:lnTo>
                    <a:lnTo>
                      <a:pt x="28148" y="105380"/>
                    </a:lnTo>
                    <a:lnTo>
                      <a:pt x="31604" y="107208"/>
                    </a:lnTo>
                    <a:lnTo>
                      <a:pt x="33086" y="111472"/>
                    </a:lnTo>
                    <a:lnTo>
                      <a:pt x="35061" y="115736"/>
                    </a:lnTo>
                    <a:lnTo>
                      <a:pt x="36543" y="120000"/>
                    </a:lnTo>
                    <a:lnTo>
                      <a:pt x="40000" y="118172"/>
                    </a:lnTo>
                    <a:lnTo>
                      <a:pt x="52345" y="115736"/>
                    </a:lnTo>
                    <a:lnTo>
                      <a:pt x="64691" y="111472"/>
                    </a:lnTo>
                    <a:lnTo>
                      <a:pt x="76543" y="105380"/>
                    </a:lnTo>
                    <a:lnTo>
                      <a:pt x="76543" y="105380"/>
                    </a:lnTo>
                    <a:lnTo>
                      <a:pt x="80000" y="105380"/>
                    </a:lnTo>
                    <a:lnTo>
                      <a:pt x="83456" y="105380"/>
                    </a:lnTo>
                    <a:lnTo>
                      <a:pt x="87407" y="105380"/>
                    </a:lnTo>
                    <a:lnTo>
                      <a:pt x="90864" y="109644"/>
                    </a:lnTo>
                    <a:lnTo>
                      <a:pt x="92345" y="111472"/>
                    </a:lnTo>
                    <a:lnTo>
                      <a:pt x="92345" y="111472"/>
                    </a:lnTo>
                    <a:lnTo>
                      <a:pt x="94320" y="111472"/>
                    </a:lnTo>
                    <a:lnTo>
                      <a:pt x="95802" y="109644"/>
                    </a:lnTo>
                    <a:lnTo>
                      <a:pt x="97777" y="109644"/>
                    </a:lnTo>
                    <a:lnTo>
                      <a:pt x="97777" y="109644"/>
                    </a:lnTo>
                    <a:lnTo>
                      <a:pt x="97777" y="109644"/>
                    </a:lnTo>
                    <a:lnTo>
                      <a:pt x="99259" y="111472"/>
                    </a:lnTo>
                    <a:lnTo>
                      <a:pt x="101234" y="111472"/>
                    </a:lnTo>
                    <a:lnTo>
                      <a:pt x="104691" y="109644"/>
                    </a:lnTo>
                    <a:lnTo>
                      <a:pt x="108148" y="105380"/>
                    </a:lnTo>
                    <a:lnTo>
                      <a:pt x="108148" y="105380"/>
                    </a:lnTo>
                    <a:lnTo>
                      <a:pt x="109629" y="105380"/>
                    </a:lnTo>
                    <a:lnTo>
                      <a:pt x="109629" y="102944"/>
                    </a:lnTo>
                    <a:lnTo>
                      <a:pt x="109629" y="100507"/>
                    </a:lnTo>
                    <a:lnTo>
                      <a:pt x="108148" y="100507"/>
                    </a:lnTo>
                    <a:lnTo>
                      <a:pt x="106172" y="98680"/>
                    </a:lnTo>
                    <a:lnTo>
                      <a:pt x="102716" y="98680"/>
                    </a:lnTo>
                    <a:lnTo>
                      <a:pt x="102716" y="98680"/>
                    </a:lnTo>
                    <a:lnTo>
                      <a:pt x="101234" y="98680"/>
                    </a:lnTo>
                    <a:lnTo>
                      <a:pt x="101234" y="96243"/>
                    </a:lnTo>
                    <a:lnTo>
                      <a:pt x="101234" y="96243"/>
                    </a:lnTo>
                    <a:lnTo>
                      <a:pt x="101234" y="94416"/>
                    </a:lnTo>
                    <a:lnTo>
                      <a:pt x="104691" y="9441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1214437" y="-4391025"/>
                <a:ext cx="196850" cy="152399"/>
              </a:xfrm>
              <a:custGeom>
                <a:pathLst>
                  <a:path extrusionOk="0" h="120000" w="120000">
                    <a:moveTo>
                      <a:pt x="41612" y="115000"/>
                    </a:moveTo>
                    <a:lnTo>
                      <a:pt x="41612" y="115000"/>
                    </a:lnTo>
                    <a:lnTo>
                      <a:pt x="44516" y="115000"/>
                    </a:lnTo>
                    <a:lnTo>
                      <a:pt x="48387" y="120000"/>
                    </a:lnTo>
                    <a:lnTo>
                      <a:pt x="51290" y="120000"/>
                    </a:lnTo>
                    <a:lnTo>
                      <a:pt x="58064" y="120000"/>
                    </a:lnTo>
                    <a:lnTo>
                      <a:pt x="58064" y="115000"/>
                    </a:lnTo>
                    <a:lnTo>
                      <a:pt x="61935" y="110000"/>
                    </a:lnTo>
                    <a:lnTo>
                      <a:pt x="68709" y="106250"/>
                    </a:lnTo>
                    <a:lnTo>
                      <a:pt x="71612" y="97500"/>
                    </a:lnTo>
                    <a:lnTo>
                      <a:pt x="78387" y="88750"/>
                    </a:lnTo>
                    <a:lnTo>
                      <a:pt x="78387" y="75000"/>
                    </a:lnTo>
                    <a:lnTo>
                      <a:pt x="82258" y="80000"/>
                    </a:lnTo>
                    <a:lnTo>
                      <a:pt x="82258" y="80000"/>
                    </a:lnTo>
                    <a:lnTo>
                      <a:pt x="89032" y="83750"/>
                    </a:lnTo>
                    <a:lnTo>
                      <a:pt x="92903" y="83750"/>
                    </a:lnTo>
                    <a:lnTo>
                      <a:pt x="99677" y="83750"/>
                    </a:lnTo>
                    <a:lnTo>
                      <a:pt x="106451" y="75000"/>
                    </a:lnTo>
                    <a:lnTo>
                      <a:pt x="106451" y="75000"/>
                    </a:lnTo>
                    <a:lnTo>
                      <a:pt x="106451" y="71250"/>
                    </a:lnTo>
                    <a:lnTo>
                      <a:pt x="109354" y="66250"/>
                    </a:lnTo>
                    <a:lnTo>
                      <a:pt x="109354" y="62500"/>
                    </a:lnTo>
                    <a:lnTo>
                      <a:pt x="109354" y="57500"/>
                    </a:lnTo>
                    <a:lnTo>
                      <a:pt x="106451" y="57500"/>
                    </a:lnTo>
                    <a:lnTo>
                      <a:pt x="106451" y="53750"/>
                    </a:lnTo>
                    <a:lnTo>
                      <a:pt x="109354" y="53750"/>
                    </a:lnTo>
                    <a:lnTo>
                      <a:pt x="109354" y="48750"/>
                    </a:lnTo>
                    <a:lnTo>
                      <a:pt x="113225" y="45000"/>
                    </a:lnTo>
                    <a:lnTo>
                      <a:pt x="113225" y="40000"/>
                    </a:lnTo>
                    <a:lnTo>
                      <a:pt x="109354" y="36250"/>
                    </a:lnTo>
                    <a:lnTo>
                      <a:pt x="113225" y="31250"/>
                    </a:lnTo>
                    <a:lnTo>
                      <a:pt x="113225" y="27500"/>
                    </a:lnTo>
                    <a:lnTo>
                      <a:pt x="116129" y="22500"/>
                    </a:lnTo>
                    <a:lnTo>
                      <a:pt x="120000" y="17500"/>
                    </a:lnTo>
                    <a:lnTo>
                      <a:pt x="120000" y="17500"/>
                    </a:lnTo>
                    <a:lnTo>
                      <a:pt x="120000" y="13750"/>
                    </a:lnTo>
                    <a:lnTo>
                      <a:pt x="116129" y="8750"/>
                    </a:lnTo>
                    <a:lnTo>
                      <a:pt x="113225" y="8750"/>
                    </a:lnTo>
                    <a:lnTo>
                      <a:pt x="109354" y="5000"/>
                    </a:lnTo>
                    <a:lnTo>
                      <a:pt x="106451" y="0"/>
                    </a:lnTo>
                    <a:lnTo>
                      <a:pt x="102580" y="0"/>
                    </a:lnTo>
                    <a:lnTo>
                      <a:pt x="89032" y="17500"/>
                    </a:lnTo>
                    <a:lnTo>
                      <a:pt x="86129" y="17500"/>
                    </a:lnTo>
                    <a:lnTo>
                      <a:pt x="82258" y="17500"/>
                    </a:lnTo>
                    <a:lnTo>
                      <a:pt x="75483" y="17500"/>
                    </a:lnTo>
                    <a:lnTo>
                      <a:pt x="68709" y="22500"/>
                    </a:lnTo>
                    <a:lnTo>
                      <a:pt x="61935" y="27500"/>
                    </a:lnTo>
                    <a:lnTo>
                      <a:pt x="61935" y="27500"/>
                    </a:lnTo>
                    <a:lnTo>
                      <a:pt x="58064" y="36250"/>
                    </a:lnTo>
                    <a:lnTo>
                      <a:pt x="51290" y="45000"/>
                    </a:lnTo>
                    <a:lnTo>
                      <a:pt x="44516" y="53750"/>
                    </a:lnTo>
                    <a:lnTo>
                      <a:pt x="37741" y="66250"/>
                    </a:lnTo>
                    <a:lnTo>
                      <a:pt x="30967" y="75000"/>
                    </a:lnTo>
                    <a:lnTo>
                      <a:pt x="24193" y="83750"/>
                    </a:lnTo>
                    <a:lnTo>
                      <a:pt x="21290" y="88750"/>
                    </a:lnTo>
                    <a:lnTo>
                      <a:pt x="14516" y="88750"/>
                    </a:lnTo>
                    <a:lnTo>
                      <a:pt x="10645" y="88750"/>
                    </a:lnTo>
                    <a:lnTo>
                      <a:pt x="6774" y="88750"/>
                    </a:lnTo>
                    <a:lnTo>
                      <a:pt x="3870" y="92500"/>
                    </a:lnTo>
                    <a:lnTo>
                      <a:pt x="0" y="92500"/>
                    </a:lnTo>
                    <a:lnTo>
                      <a:pt x="0" y="97500"/>
                    </a:lnTo>
                    <a:lnTo>
                      <a:pt x="3870" y="101250"/>
                    </a:lnTo>
                    <a:lnTo>
                      <a:pt x="6774" y="110000"/>
                    </a:lnTo>
                    <a:lnTo>
                      <a:pt x="6774" y="110000"/>
                    </a:lnTo>
                    <a:lnTo>
                      <a:pt x="14516" y="115000"/>
                    </a:lnTo>
                    <a:lnTo>
                      <a:pt x="17419" y="120000"/>
                    </a:lnTo>
                    <a:lnTo>
                      <a:pt x="28064" y="120000"/>
                    </a:lnTo>
                    <a:lnTo>
                      <a:pt x="34838" y="120000"/>
                    </a:lnTo>
                    <a:lnTo>
                      <a:pt x="41612" y="115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1404937" y="-4457700"/>
                <a:ext cx="39687" cy="44450"/>
              </a:xfrm>
              <a:custGeom>
                <a:pathLst>
                  <a:path extrusionOk="0" h="120000" w="120000">
                    <a:moveTo>
                      <a:pt x="120000" y="89999"/>
                    </a:moveTo>
                    <a:lnTo>
                      <a:pt x="100800" y="59999"/>
                    </a:lnTo>
                    <a:lnTo>
                      <a:pt x="100800" y="29999"/>
                    </a:lnTo>
                    <a:lnTo>
                      <a:pt x="86400" y="17142"/>
                    </a:lnTo>
                    <a:lnTo>
                      <a:pt x="86400" y="17142"/>
                    </a:lnTo>
                    <a:lnTo>
                      <a:pt x="67200" y="17142"/>
                    </a:lnTo>
                    <a:lnTo>
                      <a:pt x="67200" y="17142"/>
                    </a:lnTo>
                    <a:lnTo>
                      <a:pt x="52800" y="0"/>
                    </a:lnTo>
                    <a:lnTo>
                      <a:pt x="52800" y="0"/>
                    </a:lnTo>
                    <a:lnTo>
                      <a:pt x="33600" y="0"/>
                    </a:lnTo>
                    <a:lnTo>
                      <a:pt x="19200" y="17142"/>
                    </a:lnTo>
                    <a:lnTo>
                      <a:pt x="0" y="29999"/>
                    </a:lnTo>
                    <a:lnTo>
                      <a:pt x="0" y="47142"/>
                    </a:lnTo>
                    <a:lnTo>
                      <a:pt x="0" y="89999"/>
                    </a:lnTo>
                    <a:lnTo>
                      <a:pt x="0" y="89999"/>
                    </a:lnTo>
                    <a:lnTo>
                      <a:pt x="19200" y="107142"/>
                    </a:lnTo>
                    <a:lnTo>
                      <a:pt x="33600" y="119999"/>
                    </a:lnTo>
                    <a:lnTo>
                      <a:pt x="67200" y="119999"/>
                    </a:lnTo>
                    <a:lnTo>
                      <a:pt x="86400" y="119999"/>
                    </a:lnTo>
                    <a:lnTo>
                      <a:pt x="100800" y="119999"/>
                    </a:lnTo>
                    <a:lnTo>
                      <a:pt x="120000" y="8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1449387" y="-4519612"/>
                <a:ext cx="112711" cy="68262"/>
              </a:xfrm>
              <a:custGeom>
                <a:pathLst>
                  <a:path extrusionOk="0" h="120000" w="120000">
                    <a:moveTo>
                      <a:pt x="18591" y="108837"/>
                    </a:moveTo>
                    <a:lnTo>
                      <a:pt x="18591" y="100465"/>
                    </a:lnTo>
                    <a:lnTo>
                      <a:pt x="23661" y="89302"/>
                    </a:lnTo>
                    <a:lnTo>
                      <a:pt x="30422" y="80930"/>
                    </a:lnTo>
                    <a:lnTo>
                      <a:pt x="37183" y="80930"/>
                    </a:lnTo>
                    <a:lnTo>
                      <a:pt x="42253" y="80930"/>
                    </a:lnTo>
                    <a:lnTo>
                      <a:pt x="54084" y="89302"/>
                    </a:lnTo>
                    <a:lnTo>
                      <a:pt x="54084" y="89302"/>
                    </a:lnTo>
                    <a:lnTo>
                      <a:pt x="54084" y="100465"/>
                    </a:lnTo>
                    <a:lnTo>
                      <a:pt x="65915" y="108837"/>
                    </a:lnTo>
                    <a:lnTo>
                      <a:pt x="72676" y="120000"/>
                    </a:lnTo>
                    <a:lnTo>
                      <a:pt x="84507" y="120000"/>
                    </a:lnTo>
                    <a:lnTo>
                      <a:pt x="96338" y="108837"/>
                    </a:lnTo>
                    <a:lnTo>
                      <a:pt x="108169" y="89302"/>
                    </a:lnTo>
                    <a:lnTo>
                      <a:pt x="113239" y="89302"/>
                    </a:lnTo>
                    <a:lnTo>
                      <a:pt x="113239" y="80930"/>
                    </a:lnTo>
                    <a:lnTo>
                      <a:pt x="120000" y="69767"/>
                    </a:lnTo>
                    <a:lnTo>
                      <a:pt x="120000" y="61395"/>
                    </a:lnTo>
                    <a:lnTo>
                      <a:pt x="113239" y="50232"/>
                    </a:lnTo>
                    <a:lnTo>
                      <a:pt x="101408" y="39069"/>
                    </a:lnTo>
                    <a:lnTo>
                      <a:pt x="65915" y="11162"/>
                    </a:lnTo>
                    <a:lnTo>
                      <a:pt x="65915" y="0"/>
                    </a:lnTo>
                    <a:lnTo>
                      <a:pt x="60845" y="0"/>
                    </a:lnTo>
                    <a:lnTo>
                      <a:pt x="54084" y="0"/>
                    </a:lnTo>
                    <a:lnTo>
                      <a:pt x="42253" y="0"/>
                    </a:lnTo>
                    <a:lnTo>
                      <a:pt x="30422" y="11162"/>
                    </a:lnTo>
                    <a:lnTo>
                      <a:pt x="18591" y="30697"/>
                    </a:lnTo>
                    <a:lnTo>
                      <a:pt x="18591" y="30697"/>
                    </a:lnTo>
                    <a:lnTo>
                      <a:pt x="11830" y="39069"/>
                    </a:lnTo>
                    <a:lnTo>
                      <a:pt x="6760" y="50232"/>
                    </a:lnTo>
                    <a:lnTo>
                      <a:pt x="0" y="61395"/>
                    </a:lnTo>
                    <a:lnTo>
                      <a:pt x="0" y="69767"/>
                    </a:lnTo>
                    <a:lnTo>
                      <a:pt x="0" y="80930"/>
                    </a:lnTo>
                    <a:lnTo>
                      <a:pt x="6760" y="89302"/>
                    </a:lnTo>
                    <a:lnTo>
                      <a:pt x="18591" y="10883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1444625" y="-4429125"/>
                <a:ext cx="100011" cy="55561"/>
              </a:xfrm>
              <a:custGeom>
                <a:pathLst>
                  <a:path extrusionOk="0" h="120000" w="120000">
                    <a:moveTo>
                      <a:pt x="19047" y="120000"/>
                    </a:moveTo>
                    <a:lnTo>
                      <a:pt x="19047" y="120000"/>
                    </a:lnTo>
                    <a:lnTo>
                      <a:pt x="32380" y="120000"/>
                    </a:lnTo>
                    <a:lnTo>
                      <a:pt x="47619" y="120000"/>
                    </a:lnTo>
                    <a:lnTo>
                      <a:pt x="66666" y="120000"/>
                    </a:lnTo>
                    <a:lnTo>
                      <a:pt x="74285" y="106285"/>
                    </a:lnTo>
                    <a:lnTo>
                      <a:pt x="80000" y="96000"/>
                    </a:lnTo>
                    <a:lnTo>
                      <a:pt x="93333" y="72000"/>
                    </a:lnTo>
                    <a:lnTo>
                      <a:pt x="100952" y="58285"/>
                    </a:lnTo>
                    <a:lnTo>
                      <a:pt x="106666" y="58285"/>
                    </a:lnTo>
                    <a:lnTo>
                      <a:pt x="114285" y="58285"/>
                    </a:lnTo>
                    <a:lnTo>
                      <a:pt x="120000" y="58285"/>
                    </a:lnTo>
                    <a:lnTo>
                      <a:pt x="120000" y="48000"/>
                    </a:lnTo>
                    <a:lnTo>
                      <a:pt x="120000" y="34285"/>
                    </a:lnTo>
                    <a:lnTo>
                      <a:pt x="114285" y="24000"/>
                    </a:lnTo>
                    <a:lnTo>
                      <a:pt x="100952" y="10285"/>
                    </a:lnTo>
                    <a:lnTo>
                      <a:pt x="80000" y="10285"/>
                    </a:lnTo>
                    <a:lnTo>
                      <a:pt x="60952" y="0"/>
                    </a:lnTo>
                    <a:lnTo>
                      <a:pt x="47619" y="0"/>
                    </a:lnTo>
                    <a:lnTo>
                      <a:pt x="32380" y="0"/>
                    </a:lnTo>
                    <a:lnTo>
                      <a:pt x="26666" y="0"/>
                    </a:lnTo>
                    <a:lnTo>
                      <a:pt x="26666" y="0"/>
                    </a:lnTo>
                    <a:lnTo>
                      <a:pt x="19047" y="10285"/>
                    </a:lnTo>
                    <a:lnTo>
                      <a:pt x="13333" y="34285"/>
                    </a:lnTo>
                    <a:lnTo>
                      <a:pt x="5714" y="48000"/>
                    </a:lnTo>
                    <a:lnTo>
                      <a:pt x="0" y="72000"/>
                    </a:lnTo>
                    <a:lnTo>
                      <a:pt x="5714" y="96000"/>
                    </a:lnTo>
                    <a:lnTo>
                      <a:pt x="19047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1327150" y="-4251325"/>
                <a:ext cx="28575" cy="46036"/>
              </a:xfrm>
              <a:custGeom>
                <a:pathLst>
                  <a:path extrusionOk="0" h="120000" w="120000">
                    <a:moveTo>
                      <a:pt x="120000" y="62068"/>
                    </a:moveTo>
                    <a:lnTo>
                      <a:pt x="120000" y="62068"/>
                    </a:lnTo>
                    <a:lnTo>
                      <a:pt x="120000" y="45517"/>
                    </a:lnTo>
                    <a:lnTo>
                      <a:pt x="120000" y="33103"/>
                    </a:lnTo>
                    <a:lnTo>
                      <a:pt x="120000" y="16551"/>
                    </a:lnTo>
                    <a:lnTo>
                      <a:pt x="120000" y="0"/>
                    </a:lnTo>
                    <a:lnTo>
                      <a:pt x="93333" y="0"/>
                    </a:lnTo>
                    <a:lnTo>
                      <a:pt x="66666" y="0"/>
                    </a:lnTo>
                    <a:lnTo>
                      <a:pt x="46666" y="16551"/>
                    </a:lnTo>
                    <a:lnTo>
                      <a:pt x="20000" y="45517"/>
                    </a:lnTo>
                    <a:lnTo>
                      <a:pt x="0" y="62068"/>
                    </a:lnTo>
                    <a:lnTo>
                      <a:pt x="0" y="91034"/>
                    </a:lnTo>
                    <a:lnTo>
                      <a:pt x="0" y="120000"/>
                    </a:lnTo>
                    <a:lnTo>
                      <a:pt x="0" y="120000"/>
                    </a:lnTo>
                    <a:lnTo>
                      <a:pt x="20000" y="120000"/>
                    </a:lnTo>
                    <a:lnTo>
                      <a:pt x="46666" y="120000"/>
                    </a:lnTo>
                    <a:lnTo>
                      <a:pt x="66666" y="120000"/>
                    </a:lnTo>
                    <a:lnTo>
                      <a:pt x="93333" y="91034"/>
                    </a:lnTo>
                    <a:lnTo>
                      <a:pt x="120000" y="6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1320800" y="-4216400"/>
                <a:ext cx="190500" cy="150811"/>
              </a:xfrm>
              <a:custGeom>
                <a:pathLst>
                  <a:path extrusionOk="0" h="120000" w="120000">
                    <a:moveTo>
                      <a:pt x="7000" y="88421"/>
                    </a:moveTo>
                    <a:lnTo>
                      <a:pt x="7000" y="88421"/>
                    </a:lnTo>
                    <a:lnTo>
                      <a:pt x="11000" y="93473"/>
                    </a:lnTo>
                    <a:lnTo>
                      <a:pt x="14000" y="93473"/>
                    </a:lnTo>
                    <a:lnTo>
                      <a:pt x="22000" y="97263"/>
                    </a:lnTo>
                    <a:lnTo>
                      <a:pt x="25000" y="93473"/>
                    </a:lnTo>
                    <a:lnTo>
                      <a:pt x="25000" y="93473"/>
                    </a:lnTo>
                    <a:lnTo>
                      <a:pt x="29000" y="88421"/>
                    </a:lnTo>
                    <a:lnTo>
                      <a:pt x="32000" y="84631"/>
                    </a:lnTo>
                    <a:lnTo>
                      <a:pt x="32000" y="84631"/>
                    </a:lnTo>
                    <a:lnTo>
                      <a:pt x="36000" y="88421"/>
                    </a:lnTo>
                    <a:lnTo>
                      <a:pt x="39000" y="88421"/>
                    </a:lnTo>
                    <a:lnTo>
                      <a:pt x="46000" y="88421"/>
                    </a:lnTo>
                    <a:lnTo>
                      <a:pt x="50000" y="88421"/>
                    </a:lnTo>
                    <a:lnTo>
                      <a:pt x="50000" y="84631"/>
                    </a:lnTo>
                    <a:lnTo>
                      <a:pt x="53000" y="84631"/>
                    </a:lnTo>
                    <a:lnTo>
                      <a:pt x="57000" y="84631"/>
                    </a:lnTo>
                    <a:lnTo>
                      <a:pt x="60000" y="84631"/>
                    </a:lnTo>
                    <a:lnTo>
                      <a:pt x="64000" y="84631"/>
                    </a:lnTo>
                    <a:lnTo>
                      <a:pt x="60000" y="88421"/>
                    </a:lnTo>
                    <a:lnTo>
                      <a:pt x="60000" y="93473"/>
                    </a:lnTo>
                    <a:lnTo>
                      <a:pt x="57000" y="93473"/>
                    </a:lnTo>
                    <a:lnTo>
                      <a:pt x="50000" y="97263"/>
                    </a:lnTo>
                    <a:lnTo>
                      <a:pt x="43000" y="102315"/>
                    </a:lnTo>
                    <a:lnTo>
                      <a:pt x="36000" y="106105"/>
                    </a:lnTo>
                    <a:lnTo>
                      <a:pt x="29000" y="111157"/>
                    </a:lnTo>
                    <a:lnTo>
                      <a:pt x="29000" y="114947"/>
                    </a:lnTo>
                    <a:lnTo>
                      <a:pt x="29000" y="114947"/>
                    </a:lnTo>
                    <a:lnTo>
                      <a:pt x="32000" y="114947"/>
                    </a:lnTo>
                    <a:lnTo>
                      <a:pt x="39000" y="120000"/>
                    </a:lnTo>
                    <a:lnTo>
                      <a:pt x="50000" y="120000"/>
                    </a:lnTo>
                    <a:lnTo>
                      <a:pt x="57000" y="114947"/>
                    </a:lnTo>
                    <a:lnTo>
                      <a:pt x="64000" y="106105"/>
                    </a:lnTo>
                    <a:lnTo>
                      <a:pt x="71000" y="102315"/>
                    </a:lnTo>
                    <a:lnTo>
                      <a:pt x="78000" y="97263"/>
                    </a:lnTo>
                    <a:lnTo>
                      <a:pt x="78000" y="97263"/>
                    </a:lnTo>
                    <a:lnTo>
                      <a:pt x="78000" y="93473"/>
                    </a:lnTo>
                    <a:lnTo>
                      <a:pt x="81000" y="93473"/>
                    </a:lnTo>
                    <a:lnTo>
                      <a:pt x="85000" y="93473"/>
                    </a:lnTo>
                    <a:lnTo>
                      <a:pt x="85000" y="97263"/>
                    </a:lnTo>
                    <a:lnTo>
                      <a:pt x="88000" y="97263"/>
                    </a:lnTo>
                    <a:lnTo>
                      <a:pt x="88000" y="97263"/>
                    </a:lnTo>
                    <a:lnTo>
                      <a:pt x="92000" y="97263"/>
                    </a:lnTo>
                    <a:lnTo>
                      <a:pt x="95000" y="93473"/>
                    </a:lnTo>
                    <a:lnTo>
                      <a:pt x="99000" y="93473"/>
                    </a:lnTo>
                    <a:lnTo>
                      <a:pt x="99000" y="93473"/>
                    </a:lnTo>
                    <a:lnTo>
                      <a:pt x="106000" y="97263"/>
                    </a:lnTo>
                    <a:lnTo>
                      <a:pt x="110000" y="93473"/>
                    </a:lnTo>
                    <a:lnTo>
                      <a:pt x="113000" y="88421"/>
                    </a:lnTo>
                    <a:lnTo>
                      <a:pt x="113000" y="88421"/>
                    </a:lnTo>
                    <a:lnTo>
                      <a:pt x="117000" y="79578"/>
                    </a:lnTo>
                    <a:lnTo>
                      <a:pt x="117000" y="75789"/>
                    </a:lnTo>
                    <a:lnTo>
                      <a:pt x="120000" y="65684"/>
                    </a:lnTo>
                    <a:lnTo>
                      <a:pt x="120000" y="56842"/>
                    </a:lnTo>
                    <a:lnTo>
                      <a:pt x="120000" y="53052"/>
                    </a:lnTo>
                    <a:lnTo>
                      <a:pt x="117000" y="44210"/>
                    </a:lnTo>
                    <a:lnTo>
                      <a:pt x="113000" y="44210"/>
                    </a:lnTo>
                    <a:lnTo>
                      <a:pt x="113000" y="44210"/>
                    </a:lnTo>
                    <a:lnTo>
                      <a:pt x="110000" y="44210"/>
                    </a:lnTo>
                    <a:lnTo>
                      <a:pt x="106000" y="48000"/>
                    </a:lnTo>
                    <a:lnTo>
                      <a:pt x="103000" y="48000"/>
                    </a:lnTo>
                    <a:lnTo>
                      <a:pt x="99000" y="48000"/>
                    </a:lnTo>
                    <a:lnTo>
                      <a:pt x="95000" y="39157"/>
                    </a:lnTo>
                    <a:lnTo>
                      <a:pt x="95000" y="39157"/>
                    </a:lnTo>
                    <a:lnTo>
                      <a:pt x="92000" y="30315"/>
                    </a:lnTo>
                    <a:lnTo>
                      <a:pt x="88000" y="21473"/>
                    </a:lnTo>
                    <a:lnTo>
                      <a:pt x="88000" y="12631"/>
                    </a:lnTo>
                    <a:lnTo>
                      <a:pt x="88000" y="8842"/>
                    </a:lnTo>
                    <a:lnTo>
                      <a:pt x="85000" y="0"/>
                    </a:lnTo>
                    <a:lnTo>
                      <a:pt x="85000" y="0"/>
                    </a:lnTo>
                    <a:lnTo>
                      <a:pt x="85000" y="0"/>
                    </a:lnTo>
                    <a:lnTo>
                      <a:pt x="81000" y="0"/>
                    </a:lnTo>
                    <a:lnTo>
                      <a:pt x="78000" y="0"/>
                    </a:lnTo>
                    <a:lnTo>
                      <a:pt x="74000" y="3789"/>
                    </a:lnTo>
                    <a:lnTo>
                      <a:pt x="71000" y="8842"/>
                    </a:lnTo>
                    <a:lnTo>
                      <a:pt x="67000" y="17684"/>
                    </a:lnTo>
                    <a:lnTo>
                      <a:pt x="67000" y="26526"/>
                    </a:lnTo>
                    <a:lnTo>
                      <a:pt x="67000" y="26526"/>
                    </a:lnTo>
                    <a:lnTo>
                      <a:pt x="67000" y="30315"/>
                    </a:lnTo>
                    <a:lnTo>
                      <a:pt x="67000" y="35368"/>
                    </a:lnTo>
                    <a:lnTo>
                      <a:pt x="74000" y="35368"/>
                    </a:lnTo>
                    <a:lnTo>
                      <a:pt x="74000" y="39157"/>
                    </a:lnTo>
                    <a:lnTo>
                      <a:pt x="71000" y="44210"/>
                    </a:lnTo>
                    <a:lnTo>
                      <a:pt x="67000" y="48000"/>
                    </a:lnTo>
                    <a:lnTo>
                      <a:pt x="67000" y="53052"/>
                    </a:lnTo>
                    <a:lnTo>
                      <a:pt x="64000" y="56842"/>
                    </a:lnTo>
                    <a:lnTo>
                      <a:pt x="60000" y="61894"/>
                    </a:lnTo>
                    <a:lnTo>
                      <a:pt x="57000" y="61894"/>
                    </a:lnTo>
                    <a:lnTo>
                      <a:pt x="57000" y="56842"/>
                    </a:lnTo>
                    <a:lnTo>
                      <a:pt x="57000" y="48000"/>
                    </a:lnTo>
                    <a:lnTo>
                      <a:pt x="57000" y="44210"/>
                    </a:lnTo>
                    <a:lnTo>
                      <a:pt x="53000" y="35368"/>
                    </a:lnTo>
                    <a:lnTo>
                      <a:pt x="50000" y="30315"/>
                    </a:lnTo>
                    <a:lnTo>
                      <a:pt x="46000" y="30315"/>
                    </a:lnTo>
                    <a:lnTo>
                      <a:pt x="43000" y="30315"/>
                    </a:lnTo>
                    <a:lnTo>
                      <a:pt x="39000" y="35368"/>
                    </a:lnTo>
                    <a:lnTo>
                      <a:pt x="36000" y="35368"/>
                    </a:lnTo>
                    <a:lnTo>
                      <a:pt x="32000" y="30315"/>
                    </a:lnTo>
                    <a:lnTo>
                      <a:pt x="32000" y="26526"/>
                    </a:lnTo>
                    <a:lnTo>
                      <a:pt x="32000" y="26526"/>
                    </a:lnTo>
                    <a:lnTo>
                      <a:pt x="29000" y="21473"/>
                    </a:lnTo>
                    <a:lnTo>
                      <a:pt x="25000" y="21473"/>
                    </a:lnTo>
                    <a:lnTo>
                      <a:pt x="22000" y="21473"/>
                    </a:lnTo>
                    <a:lnTo>
                      <a:pt x="14000" y="21473"/>
                    </a:lnTo>
                    <a:lnTo>
                      <a:pt x="11000" y="26526"/>
                    </a:lnTo>
                    <a:lnTo>
                      <a:pt x="11000" y="30315"/>
                    </a:lnTo>
                    <a:lnTo>
                      <a:pt x="11000" y="44210"/>
                    </a:lnTo>
                    <a:lnTo>
                      <a:pt x="7000" y="44210"/>
                    </a:lnTo>
                    <a:lnTo>
                      <a:pt x="7000" y="44210"/>
                    </a:lnTo>
                    <a:lnTo>
                      <a:pt x="7000" y="44210"/>
                    </a:lnTo>
                    <a:lnTo>
                      <a:pt x="7000" y="48000"/>
                    </a:lnTo>
                    <a:lnTo>
                      <a:pt x="7000" y="56842"/>
                    </a:lnTo>
                    <a:lnTo>
                      <a:pt x="7000" y="61894"/>
                    </a:lnTo>
                    <a:lnTo>
                      <a:pt x="4000" y="61894"/>
                    </a:lnTo>
                    <a:lnTo>
                      <a:pt x="0" y="65684"/>
                    </a:lnTo>
                    <a:lnTo>
                      <a:pt x="0" y="70736"/>
                    </a:lnTo>
                    <a:lnTo>
                      <a:pt x="0" y="75789"/>
                    </a:lnTo>
                    <a:lnTo>
                      <a:pt x="0" y="79578"/>
                    </a:lnTo>
                    <a:lnTo>
                      <a:pt x="7000" y="8842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1624012" y="-4440237"/>
                <a:ext cx="33336" cy="84137"/>
              </a:xfrm>
              <a:custGeom>
                <a:pathLst>
                  <a:path extrusionOk="0" h="120000" w="120000">
                    <a:moveTo>
                      <a:pt x="97142" y="86037"/>
                    </a:moveTo>
                    <a:lnTo>
                      <a:pt x="57142" y="22641"/>
                    </a:lnTo>
                    <a:lnTo>
                      <a:pt x="57142" y="22641"/>
                    </a:lnTo>
                    <a:lnTo>
                      <a:pt x="40000" y="15849"/>
                    </a:lnTo>
                    <a:lnTo>
                      <a:pt x="40000" y="6792"/>
                    </a:lnTo>
                    <a:lnTo>
                      <a:pt x="40000" y="6792"/>
                    </a:lnTo>
                    <a:lnTo>
                      <a:pt x="17142" y="0"/>
                    </a:lnTo>
                    <a:lnTo>
                      <a:pt x="17142" y="6792"/>
                    </a:lnTo>
                    <a:lnTo>
                      <a:pt x="0" y="15849"/>
                    </a:lnTo>
                    <a:lnTo>
                      <a:pt x="0" y="31698"/>
                    </a:lnTo>
                    <a:lnTo>
                      <a:pt x="0" y="54339"/>
                    </a:lnTo>
                    <a:lnTo>
                      <a:pt x="0" y="63396"/>
                    </a:lnTo>
                    <a:lnTo>
                      <a:pt x="0" y="70188"/>
                    </a:lnTo>
                    <a:lnTo>
                      <a:pt x="17142" y="86037"/>
                    </a:lnTo>
                    <a:lnTo>
                      <a:pt x="17142" y="95094"/>
                    </a:lnTo>
                    <a:lnTo>
                      <a:pt x="57142" y="110943"/>
                    </a:lnTo>
                    <a:lnTo>
                      <a:pt x="97142" y="120000"/>
                    </a:lnTo>
                    <a:lnTo>
                      <a:pt x="97142" y="120000"/>
                    </a:lnTo>
                    <a:lnTo>
                      <a:pt x="97142" y="120000"/>
                    </a:lnTo>
                    <a:lnTo>
                      <a:pt x="120000" y="110943"/>
                    </a:lnTo>
                    <a:lnTo>
                      <a:pt x="120000" y="110943"/>
                    </a:lnTo>
                    <a:lnTo>
                      <a:pt x="120000" y="95094"/>
                    </a:lnTo>
                    <a:lnTo>
                      <a:pt x="97142" y="8603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1539875" y="-4322762"/>
                <a:ext cx="122237" cy="150811"/>
              </a:xfrm>
              <a:custGeom>
                <a:pathLst>
                  <a:path extrusionOk="0" h="120000" w="120000">
                    <a:moveTo>
                      <a:pt x="0" y="26526"/>
                    </a:moveTo>
                    <a:lnTo>
                      <a:pt x="0" y="30315"/>
                    </a:lnTo>
                    <a:lnTo>
                      <a:pt x="4675" y="35368"/>
                    </a:lnTo>
                    <a:lnTo>
                      <a:pt x="10909" y="44210"/>
                    </a:lnTo>
                    <a:lnTo>
                      <a:pt x="21818" y="56842"/>
                    </a:lnTo>
                    <a:lnTo>
                      <a:pt x="21818" y="66947"/>
                    </a:lnTo>
                    <a:lnTo>
                      <a:pt x="26493" y="66947"/>
                    </a:lnTo>
                    <a:lnTo>
                      <a:pt x="32727" y="66947"/>
                    </a:lnTo>
                    <a:lnTo>
                      <a:pt x="37402" y="66947"/>
                    </a:lnTo>
                    <a:lnTo>
                      <a:pt x="48311" y="70736"/>
                    </a:lnTo>
                    <a:lnTo>
                      <a:pt x="54545" y="70736"/>
                    </a:lnTo>
                    <a:lnTo>
                      <a:pt x="60779" y="75789"/>
                    </a:lnTo>
                    <a:lnTo>
                      <a:pt x="60779" y="84631"/>
                    </a:lnTo>
                    <a:lnTo>
                      <a:pt x="60779" y="97263"/>
                    </a:lnTo>
                    <a:lnTo>
                      <a:pt x="65454" y="106105"/>
                    </a:lnTo>
                    <a:lnTo>
                      <a:pt x="76363" y="114947"/>
                    </a:lnTo>
                    <a:lnTo>
                      <a:pt x="87272" y="120000"/>
                    </a:lnTo>
                    <a:lnTo>
                      <a:pt x="98181" y="120000"/>
                    </a:lnTo>
                    <a:lnTo>
                      <a:pt x="109090" y="114947"/>
                    </a:lnTo>
                    <a:lnTo>
                      <a:pt x="120000" y="111157"/>
                    </a:lnTo>
                    <a:lnTo>
                      <a:pt x="120000" y="111157"/>
                    </a:lnTo>
                    <a:lnTo>
                      <a:pt x="120000" y="111157"/>
                    </a:lnTo>
                    <a:lnTo>
                      <a:pt x="115324" y="111157"/>
                    </a:lnTo>
                    <a:lnTo>
                      <a:pt x="109090" y="111157"/>
                    </a:lnTo>
                    <a:lnTo>
                      <a:pt x="109090" y="114947"/>
                    </a:lnTo>
                    <a:lnTo>
                      <a:pt x="104415" y="114947"/>
                    </a:lnTo>
                    <a:lnTo>
                      <a:pt x="104415" y="114947"/>
                    </a:lnTo>
                    <a:lnTo>
                      <a:pt x="104415" y="114947"/>
                    </a:lnTo>
                    <a:lnTo>
                      <a:pt x="104415" y="106105"/>
                    </a:lnTo>
                    <a:lnTo>
                      <a:pt x="104415" y="97263"/>
                    </a:lnTo>
                    <a:lnTo>
                      <a:pt x="98181" y="84631"/>
                    </a:lnTo>
                    <a:lnTo>
                      <a:pt x="98181" y="70736"/>
                    </a:lnTo>
                    <a:lnTo>
                      <a:pt x="93506" y="56842"/>
                    </a:lnTo>
                    <a:lnTo>
                      <a:pt x="93506" y="56842"/>
                    </a:lnTo>
                    <a:lnTo>
                      <a:pt x="98181" y="53052"/>
                    </a:lnTo>
                    <a:lnTo>
                      <a:pt x="98181" y="44210"/>
                    </a:lnTo>
                    <a:lnTo>
                      <a:pt x="104415" y="39157"/>
                    </a:lnTo>
                    <a:lnTo>
                      <a:pt x="109090" y="30315"/>
                    </a:lnTo>
                    <a:lnTo>
                      <a:pt x="109090" y="21473"/>
                    </a:lnTo>
                    <a:lnTo>
                      <a:pt x="109090" y="12631"/>
                    </a:lnTo>
                    <a:lnTo>
                      <a:pt x="104415" y="8842"/>
                    </a:lnTo>
                    <a:lnTo>
                      <a:pt x="98181" y="3789"/>
                    </a:lnTo>
                    <a:lnTo>
                      <a:pt x="93506" y="3789"/>
                    </a:lnTo>
                    <a:lnTo>
                      <a:pt x="87272" y="3789"/>
                    </a:lnTo>
                    <a:lnTo>
                      <a:pt x="82597" y="0"/>
                    </a:lnTo>
                    <a:lnTo>
                      <a:pt x="71688" y="0"/>
                    </a:lnTo>
                    <a:lnTo>
                      <a:pt x="65454" y="0"/>
                    </a:lnTo>
                    <a:lnTo>
                      <a:pt x="60779" y="0"/>
                    </a:lnTo>
                    <a:lnTo>
                      <a:pt x="54545" y="8842"/>
                    </a:lnTo>
                    <a:lnTo>
                      <a:pt x="60779" y="12631"/>
                    </a:lnTo>
                    <a:lnTo>
                      <a:pt x="60779" y="21473"/>
                    </a:lnTo>
                    <a:lnTo>
                      <a:pt x="65454" y="30315"/>
                    </a:lnTo>
                    <a:lnTo>
                      <a:pt x="65454" y="39157"/>
                    </a:lnTo>
                    <a:lnTo>
                      <a:pt x="71688" y="44210"/>
                    </a:lnTo>
                    <a:lnTo>
                      <a:pt x="71688" y="48000"/>
                    </a:lnTo>
                    <a:lnTo>
                      <a:pt x="65454" y="53052"/>
                    </a:lnTo>
                    <a:lnTo>
                      <a:pt x="60779" y="48000"/>
                    </a:lnTo>
                    <a:lnTo>
                      <a:pt x="48311" y="44210"/>
                    </a:lnTo>
                    <a:lnTo>
                      <a:pt x="32727" y="35368"/>
                    </a:lnTo>
                    <a:lnTo>
                      <a:pt x="26493" y="26526"/>
                    </a:lnTo>
                    <a:lnTo>
                      <a:pt x="21818" y="12631"/>
                    </a:lnTo>
                    <a:lnTo>
                      <a:pt x="21818" y="12631"/>
                    </a:lnTo>
                    <a:lnTo>
                      <a:pt x="21818" y="12631"/>
                    </a:lnTo>
                    <a:lnTo>
                      <a:pt x="15584" y="8842"/>
                    </a:lnTo>
                    <a:lnTo>
                      <a:pt x="10909" y="8842"/>
                    </a:lnTo>
                    <a:lnTo>
                      <a:pt x="4675" y="8842"/>
                    </a:lnTo>
                    <a:lnTo>
                      <a:pt x="0" y="8842"/>
                    </a:lnTo>
                    <a:lnTo>
                      <a:pt x="0" y="12631"/>
                    </a:lnTo>
                    <a:lnTo>
                      <a:pt x="0" y="17684"/>
                    </a:lnTo>
                    <a:lnTo>
                      <a:pt x="0" y="265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1668461" y="-4227512"/>
                <a:ext cx="66674" cy="77787"/>
              </a:xfrm>
              <a:custGeom>
                <a:pathLst>
                  <a:path extrusionOk="0" h="120000" w="120000">
                    <a:moveTo>
                      <a:pt x="68571" y="119999"/>
                    </a:moveTo>
                    <a:lnTo>
                      <a:pt x="68571" y="119999"/>
                    </a:lnTo>
                    <a:lnTo>
                      <a:pt x="88571" y="110204"/>
                    </a:lnTo>
                    <a:lnTo>
                      <a:pt x="100000" y="110204"/>
                    </a:lnTo>
                    <a:lnTo>
                      <a:pt x="111428" y="93061"/>
                    </a:lnTo>
                    <a:lnTo>
                      <a:pt x="120000" y="93061"/>
                    </a:lnTo>
                    <a:lnTo>
                      <a:pt x="120000" y="85714"/>
                    </a:lnTo>
                    <a:lnTo>
                      <a:pt x="120000" y="68571"/>
                    </a:lnTo>
                    <a:lnTo>
                      <a:pt x="120000" y="51428"/>
                    </a:lnTo>
                    <a:lnTo>
                      <a:pt x="111428" y="34285"/>
                    </a:lnTo>
                    <a:lnTo>
                      <a:pt x="111428" y="34285"/>
                    </a:lnTo>
                    <a:lnTo>
                      <a:pt x="100000" y="24489"/>
                    </a:lnTo>
                    <a:lnTo>
                      <a:pt x="88571" y="17142"/>
                    </a:lnTo>
                    <a:lnTo>
                      <a:pt x="68571" y="7346"/>
                    </a:lnTo>
                    <a:lnTo>
                      <a:pt x="48571" y="0"/>
                    </a:lnTo>
                    <a:lnTo>
                      <a:pt x="28571" y="7346"/>
                    </a:lnTo>
                    <a:lnTo>
                      <a:pt x="28571" y="7346"/>
                    </a:lnTo>
                    <a:lnTo>
                      <a:pt x="20000" y="7346"/>
                    </a:lnTo>
                    <a:lnTo>
                      <a:pt x="20000" y="7346"/>
                    </a:lnTo>
                    <a:lnTo>
                      <a:pt x="8571" y="0"/>
                    </a:lnTo>
                    <a:lnTo>
                      <a:pt x="8571" y="7346"/>
                    </a:lnTo>
                    <a:lnTo>
                      <a:pt x="0" y="7346"/>
                    </a:lnTo>
                    <a:lnTo>
                      <a:pt x="0" y="17142"/>
                    </a:lnTo>
                    <a:lnTo>
                      <a:pt x="8571" y="34285"/>
                    </a:lnTo>
                    <a:lnTo>
                      <a:pt x="8571" y="41632"/>
                    </a:lnTo>
                    <a:lnTo>
                      <a:pt x="8571" y="51428"/>
                    </a:lnTo>
                    <a:lnTo>
                      <a:pt x="8571" y="68571"/>
                    </a:lnTo>
                    <a:lnTo>
                      <a:pt x="0" y="85714"/>
                    </a:lnTo>
                    <a:lnTo>
                      <a:pt x="0" y="102857"/>
                    </a:lnTo>
                    <a:lnTo>
                      <a:pt x="40000" y="93061"/>
                    </a:lnTo>
                    <a:lnTo>
                      <a:pt x="68571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1752600" y="-4256087"/>
                <a:ext cx="279399" cy="161925"/>
              </a:xfrm>
              <a:custGeom>
                <a:pathLst>
                  <a:path extrusionOk="0" h="120000" w="120000">
                    <a:moveTo>
                      <a:pt x="19090" y="32941"/>
                    </a:moveTo>
                    <a:lnTo>
                      <a:pt x="19090" y="32941"/>
                    </a:lnTo>
                    <a:lnTo>
                      <a:pt x="19090" y="29411"/>
                    </a:lnTo>
                    <a:lnTo>
                      <a:pt x="21136" y="29411"/>
                    </a:lnTo>
                    <a:lnTo>
                      <a:pt x="21136" y="29411"/>
                    </a:lnTo>
                    <a:lnTo>
                      <a:pt x="23863" y="32941"/>
                    </a:lnTo>
                    <a:lnTo>
                      <a:pt x="23863" y="37647"/>
                    </a:lnTo>
                    <a:lnTo>
                      <a:pt x="25909" y="45882"/>
                    </a:lnTo>
                    <a:lnTo>
                      <a:pt x="25909" y="62352"/>
                    </a:lnTo>
                    <a:lnTo>
                      <a:pt x="30681" y="87058"/>
                    </a:lnTo>
                    <a:lnTo>
                      <a:pt x="28636" y="87058"/>
                    </a:lnTo>
                    <a:lnTo>
                      <a:pt x="28636" y="87058"/>
                    </a:lnTo>
                    <a:lnTo>
                      <a:pt x="25909" y="90588"/>
                    </a:lnTo>
                    <a:lnTo>
                      <a:pt x="25909" y="95294"/>
                    </a:lnTo>
                    <a:lnTo>
                      <a:pt x="25909" y="100000"/>
                    </a:lnTo>
                    <a:lnTo>
                      <a:pt x="28636" y="108235"/>
                    </a:lnTo>
                    <a:lnTo>
                      <a:pt x="30681" y="108235"/>
                    </a:lnTo>
                    <a:lnTo>
                      <a:pt x="35454" y="108235"/>
                    </a:lnTo>
                    <a:lnTo>
                      <a:pt x="38181" y="108235"/>
                    </a:lnTo>
                    <a:lnTo>
                      <a:pt x="38181" y="108235"/>
                    </a:lnTo>
                    <a:lnTo>
                      <a:pt x="40909" y="108235"/>
                    </a:lnTo>
                    <a:lnTo>
                      <a:pt x="42954" y="103529"/>
                    </a:lnTo>
                    <a:lnTo>
                      <a:pt x="45681" y="103529"/>
                    </a:lnTo>
                    <a:lnTo>
                      <a:pt x="47727" y="108235"/>
                    </a:lnTo>
                    <a:lnTo>
                      <a:pt x="50454" y="111764"/>
                    </a:lnTo>
                    <a:lnTo>
                      <a:pt x="50454" y="111764"/>
                    </a:lnTo>
                    <a:lnTo>
                      <a:pt x="55227" y="116470"/>
                    </a:lnTo>
                    <a:lnTo>
                      <a:pt x="57272" y="120000"/>
                    </a:lnTo>
                    <a:lnTo>
                      <a:pt x="62045" y="120000"/>
                    </a:lnTo>
                    <a:lnTo>
                      <a:pt x="69545" y="120000"/>
                    </a:lnTo>
                    <a:lnTo>
                      <a:pt x="76363" y="120000"/>
                    </a:lnTo>
                    <a:lnTo>
                      <a:pt x="83863" y="120000"/>
                    </a:lnTo>
                    <a:lnTo>
                      <a:pt x="83863" y="116470"/>
                    </a:lnTo>
                    <a:lnTo>
                      <a:pt x="83863" y="116470"/>
                    </a:lnTo>
                    <a:lnTo>
                      <a:pt x="83863" y="111764"/>
                    </a:lnTo>
                    <a:lnTo>
                      <a:pt x="85909" y="108235"/>
                    </a:lnTo>
                    <a:lnTo>
                      <a:pt x="85909" y="108235"/>
                    </a:lnTo>
                    <a:lnTo>
                      <a:pt x="88636" y="108235"/>
                    </a:lnTo>
                    <a:lnTo>
                      <a:pt x="93409" y="111764"/>
                    </a:lnTo>
                    <a:lnTo>
                      <a:pt x="98181" y="116470"/>
                    </a:lnTo>
                    <a:lnTo>
                      <a:pt x="100909" y="116470"/>
                    </a:lnTo>
                    <a:lnTo>
                      <a:pt x="102954" y="116470"/>
                    </a:lnTo>
                    <a:lnTo>
                      <a:pt x="105681" y="116470"/>
                    </a:lnTo>
                    <a:lnTo>
                      <a:pt x="107727" y="111764"/>
                    </a:lnTo>
                    <a:lnTo>
                      <a:pt x="110454" y="108235"/>
                    </a:lnTo>
                    <a:lnTo>
                      <a:pt x="110454" y="103529"/>
                    </a:lnTo>
                    <a:lnTo>
                      <a:pt x="110454" y="95294"/>
                    </a:lnTo>
                    <a:lnTo>
                      <a:pt x="110454" y="95294"/>
                    </a:lnTo>
                    <a:lnTo>
                      <a:pt x="112500" y="90588"/>
                    </a:lnTo>
                    <a:lnTo>
                      <a:pt x="115227" y="90588"/>
                    </a:lnTo>
                    <a:lnTo>
                      <a:pt x="117272" y="87058"/>
                    </a:lnTo>
                    <a:lnTo>
                      <a:pt x="117272" y="82352"/>
                    </a:lnTo>
                    <a:lnTo>
                      <a:pt x="117272" y="82352"/>
                    </a:lnTo>
                    <a:lnTo>
                      <a:pt x="117272" y="78823"/>
                    </a:lnTo>
                    <a:lnTo>
                      <a:pt x="120000" y="74117"/>
                    </a:lnTo>
                    <a:lnTo>
                      <a:pt x="120000" y="74117"/>
                    </a:lnTo>
                    <a:lnTo>
                      <a:pt x="117272" y="70588"/>
                    </a:lnTo>
                    <a:lnTo>
                      <a:pt x="115227" y="65882"/>
                    </a:lnTo>
                    <a:lnTo>
                      <a:pt x="110454" y="62352"/>
                    </a:lnTo>
                    <a:lnTo>
                      <a:pt x="100909" y="62352"/>
                    </a:lnTo>
                    <a:lnTo>
                      <a:pt x="98181" y="57647"/>
                    </a:lnTo>
                    <a:lnTo>
                      <a:pt x="96136" y="57647"/>
                    </a:lnTo>
                    <a:lnTo>
                      <a:pt x="91363" y="54117"/>
                    </a:lnTo>
                    <a:lnTo>
                      <a:pt x="83863" y="54117"/>
                    </a:lnTo>
                    <a:lnTo>
                      <a:pt x="79090" y="54117"/>
                    </a:lnTo>
                    <a:lnTo>
                      <a:pt x="79090" y="57647"/>
                    </a:lnTo>
                    <a:lnTo>
                      <a:pt x="76363" y="57647"/>
                    </a:lnTo>
                    <a:lnTo>
                      <a:pt x="71590" y="62352"/>
                    </a:lnTo>
                    <a:lnTo>
                      <a:pt x="69545" y="62352"/>
                    </a:lnTo>
                    <a:lnTo>
                      <a:pt x="64772" y="62352"/>
                    </a:lnTo>
                    <a:lnTo>
                      <a:pt x="57272" y="54117"/>
                    </a:lnTo>
                    <a:lnTo>
                      <a:pt x="42954" y="41176"/>
                    </a:lnTo>
                    <a:lnTo>
                      <a:pt x="42954" y="37647"/>
                    </a:lnTo>
                    <a:lnTo>
                      <a:pt x="40909" y="32941"/>
                    </a:lnTo>
                    <a:lnTo>
                      <a:pt x="38181" y="29411"/>
                    </a:lnTo>
                    <a:lnTo>
                      <a:pt x="35454" y="29411"/>
                    </a:lnTo>
                    <a:lnTo>
                      <a:pt x="35454" y="29411"/>
                    </a:lnTo>
                    <a:lnTo>
                      <a:pt x="33409" y="29411"/>
                    </a:lnTo>
                    <a:lnTo>
                      <a:pt x="33409" y="24705"/>
                    </a:lnTo>
                    <a:lnTo>
                      <a:pt x="35454" y="24705"/>
                    </a:lnTo>
                    <a:lnTo>
                      <a:pt x="35454" y="21176"/>
                    </a:lnTo>
                    <a:lnTo>
                      <a:pt x="35454" y="21176"/>
                    </a:lnTo>
                    <a:lnTo>
                      <a:pt x="35454" y="16470"/>
                    </a:lnTo>
                    <a:lnTo>
                      <a:pt x="33409" y="12941"/>
                    </a:lnTo>
                    <a:lnTo>
                      <a:pt x="30681" y="12941"/>
                    </a:lnTo>
                    <a:lnTo>
                      <a:pt x="28636" y="12941"/>
                    </a:lnTo>
                    <a:lnTo>
                      <a:pt x="28636" y="12941"/>
                    </a:lnTo>
                    <a:lnTo>
                      <a:pt x="25909" y="12941"/>
                    </a:lnTo>
                    <a:lnTo>
                      <a:pt x="23863" y="16470"/>
                    </a:lnTo>
                    <a:lnTo>
                      <a:pt x="23863" y="16470"/>
                    </a:lnTo>
                    <a:lnTo>
                      <a:pt x="21136" y="16470"/>
                    </a:lnTo>
                    <a:lnTo>
                      <a:pt x="19090" y="16470"/>
                    </a:lnTo>
                    <a:lnTo>
                      <a:pt x="19090" y="8235"/>
                    </a:lnTo>
                    <a:lnTo>
                      <a:pt x="19090" y="8235"/>
                    </a:lnTo>
                    <a:lnTo>
                      <a:pt x="16363" y="3529"/>
                    </a:lnTo>
                    <a:lnTo>
                      <a:pt x="11590" y="3529"/>
                    </a:lnTo>
                    <a:lnTo>
                      <a:pt x="6818" y="3529"/>
                    </a:lnTo>
                    <a:lnTo>
                      <a:pt x="6818" y="3529"/>
                    </a:lnTo>
                    <a:lnTo>
                      <a:pt x="4772" y="0"/>
                    </a:lnTo>
                    <a:lnTo>
                      <a:pt x="4772" y="0"/>
                    </a:lnTo>
                    <a:lnTo>
                      <a:pt x="2045" y="0"/>
                    </a:lnTo>
                    <a:lnTo>
                      <a:pt x="0" y="0"/>
                    </a:lnTo>
                    <a:lnTo>
                      <a:pt x="0" y="3529"/>
                    </a:lnTo>
                    <a:lnTo>
                      <a:pt x="0" y="8235"/>
                    </a:lnTo>
                    <a:lnTo>
                      <a:pt x="0" y="16470"/>
                    </a:lnTo>
                    <a:lnTo>
                      <a:pt x="2045" y="29411"/>
                    </a:lnTo>
                    <a:lnTo>
                      <a:pt x="2045" y="32941"/>
                    </a:lnTo>
                    <a:lnTo>
                      <a:pt x="2045" y="32941"/>
                    </a:lnTo>
                    <a:lnTo>
                      <a:pt x="2045" y="37647"/>
                    </a:lnTo>
                    <a:lnTo>
                      <a:pt x="4772" y="41176"/>
                    </a:lnTo>
                    <a:lnTo>
                      <a:pt x="9545" y="41176"/>
                    </a:lnTo>
                    <a:lnTo>
                      <a:pt x="11590" y="37647"/>
                    </a:lnTo>
                    <a:lnTo>
                      <a:pt x="19090" y="329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1601787" y="-4597400"/>
                <a:ext cx="144462" cy="173037"/>
              </a:xfrm>
              <a:custGeom>
                <a:pathLst>
                  <a:path extrusionOk="0" h="120000" w="120000">
                    <a:moveTo>
                      <a:pt x="18461" y="35229"/>
                    </a:moveTo>
                    <a:lnTo>
                      <a:pt x="27692" y="38532"/>
                    </a:lnTo>
                    <a:lnTo>
                      <a:pt x="31648" y="42935"/>
                    </a:lnTo>
                    <a:lnTo>
                      <a:pt x="36923" y="46238"/>
                    </a:lnTo>
                    <a:lnTo>
                      <a:pt x="36923" y="50642"/>
                    </a:lnTo>
                    <a:lnTo>
                      <a:pt x="36923" y="50642"/>
                    </a:lnTo>
                    <a:lnTo>
                      <a:pt x="55384" y="69357"/>
                    </a:lnTo>
                    <a:lnTo>
                      <a:pt x="64615" y="78165"/>
                    </a:lnTo>
                    <a:lnTo>
                      <a:pt x="73846" y="81467"/>
                    </a:lnTo>
                    <a:lnTo>
                      <a:pt x="77802" y="85871"/>
                    </a:lnTo>
                    <a:lnTo>
                      <a:pt x="87032" y="89174"/>
                    </a:lnTo>
                    <a:lnTo>
                      <a:pt x="87032" y="89174"/>
                    </a:lnTo>
                    <a:lnTo>
                      <a:pt x="92307" y="85871"/>
                    </a:lnTo>
                    <a:lnTo>
                      <a:pt x="96263" y="89174"/>
                    </a:lnTo>
                    <a:lnTo>
                      <a:pt x="101538" y="93577"/>
                    </a:lnTo>
                    <a:lnTo>
                      <a:pt x="101538" y="101284"/>
                    </a:lnTo>
                    <a:lnTo>
                      <a:pt x="106813" y="104587"/>
                    </a:lnTo>
                    <a:lnTo>
                      <a:pt x="106813" y="108990"/>
                    </a:lnTo>
                    <a:lnTo>
                      <a:pt x="106813" y="112293"/>
                    </a:lnTo>
                    <a:lnTo>
                      <a:pt x="106813" y="116697"/>
                    </a:lnTo>
                    <a:lnTo>
                      <a:pt x="110769" y="120000"/>
                    </a:lnTo>
                    <a:lnTo>
                      <a:pt x="110769" y="116697"/>
                    </a:lnTo>
                    <a:lnTo>
                      <a:pt x="116043" y="112293"/>
                    </a:lnTo>
                    <a:lnTo>
                      <a:pt x="116043" y="108990"/>
                    </a:lnTo>
                    <a:lnTo>
                      <a:pt x="120000" y="104587"/>
                    </a:lnTo>
                    <a:lnTo>
                      <a:pt x="120000" y="104587"/>
                    </a:lnTo>
                    <a:lnTo>
                      <a:pt x="116043" y="96880"/>
                    </a:lnTo>
                    <a:lnTo>
                      <a:pt x="110769" y="85871"/>
                    </a:lnTo>
                    <a:lnTo>
                      <a:pt x="110769" y="78165"/>
                    </a:lnTo>
                    <a:lnTo>
                      <a:pt x="116043" y="69357"/>
                    </a:lnTo>
                    <a:lnTo>
                      <a:pt x="116043" y="58348"/>
                    </a:lnTo>
                    <a:lnTo>
                      <a:pt x="120000" y="53944"/>
                    </a:lnTo>
                    <a:lnTo>
                      <a:pt x="120000" y="50642"/>
                    </a:lnTo>
                    <a:lnTo>
                      <a:pt x="120000" y="42935"/>
                    </a:lnTo>
                    <a:lnTo>
                      <a:pt x="116043" y="35229"/>
                    </a:lnTo>
                    <a:lnTo>
                      <a:pt x="116043" y="30825"/>
                    </a:lnTo>
                    <a:lnTo>
                      <a:pt x="110769" y="30825"/>
                    </a:lnTo>
                    <a:lnTo>
                      <a:pt x="110769" y="30825"/>
                    </a:lnTo>
                    <a:lnTo>
                      <a:pt x="106813" y="35229"/>
                    </a:lnTo>
                    <a:lnTo>
                      <a:pt x="106813" y="35229"/>
                    </a:lnTo>
                    <a:lnTo>
                      <a:pt x="101538" y="38532"/>
                    </a:lnTo>
                    <a:lnTo>
                      <a:pt x="101538" y="38532"/>
                    </a:lnTo>
                    <a:lnTo>
                      <a:pt x="96263" y="46238"/>
                    </a:lnTo>
                    <a:lnTo>
                      <a:pt x="92307" y="53944"/>
                    </a:lnTo>
                    <a:lnTo>
                      <a:pt x="92307" y="53944"/>
                    </a:lnTo>
                    <a:lnTo>
                      <a:pt x="87032" y="50642"/>
                    </a:lnTo>
                    <a:lnTo>
                      <a:pt x="83076" y="46238"/>
                    </a:lnTo>
                    <a:lnTo>
                      <a:pt x="77802" y="38532"/>
                    </a:lnTo>
                    <a:lnTo>
                      <a:pt x="77802" y="30825"/>
                    </a:lnTo>
                    <a:lnTo>
                      <a:pt x="77802" y="23119"/>
                    </a:lnTo>
                    <a:lnTo>
                      <a:pt x="77802" y="19816"/>
                    </a:lnTo>
                    <a:lnTo>
                      <a:pt x="77802" y="15412"/>
                    </a:lnTo>
                    <a:lnTo>
                      <a:pt x="73846" y="12110"/>
                    </a:lnTo>
                    <a:lnTo>
                      <a:pt x="64615" y="12110"/>
                    </a:lnTo>
                    <a:lnTo>
                      <a:pt x="59340" y="12110"/>
                    </a:lnTo>
                    <a:lnTo>
                      <a:pt x="59340" y="15412"/>
                    </a:lnTo>
                    <a:lnTo>
                      <a:pt x="59340" y="19816"/>
                    </a:lnTo>
                    <a:lnTo>
                      <a:pt x="55384" y="23119"/>
                    </a:lnTo>
                    <a:lnTo>
                      <a:pt x="55384" y="27522"/>
                    </a:lnTo>
                    <a:lnTo>
                      <a:pt x="55384" y="30825"/>
                    </a:lnTo>
                    <a:lnTo>
                      <a:pt x="50109" y="30825"/>
                    </a:lnTo>
                    <a:lnTo>
                      <a:pt x="46153" y="27522"/>
                    </a:lnTo>
                    <a:lnTo>
                      <a:pt x="40879" y="23119"/>
                    </a:lnTo>
                    <a:lnTo>
                      <a:pt x="40879" y="19816"/>
                    </a:lnTo>
                    <a:lnTo>
                      <a:pt x="40879" y="19816"/>
                    </a:lnTo>
                    <a:lnTo>
                      <a:pt x="36923" y="12110"/>
                    </a:lnTo>
                    <a:lnTo>
                      <a:pt x="31648" y="7706"/>
                    </a:lnTo>
                    <a:lnTo>
                      <a:pt x="27692" y="4403"/>
                    </a:lnTo>
                    <a:lnTo>
                      <a:pt x="22417" y="0"/>
                    </a:lnTo>
                    <a:lnTo>
                      <a:pt x="13186" y="0"/>
                    </a:lnTo>
                    <a:lnTo>
                      <a:pt x="13186" y="0"/>
                    </a:lnTo>
                    <a:lnTo>
                      <a:pt x="9230" y="0"/>
                    </a:lnTo>
                    <a:lnTo>
                      <a:pt x="0" y="7706"/>
                    </a:lnTo>
                    <a:lnTo>
                      <a:pt x="0" y="12110"/>
                    </a:lnTo>
                    <a:lnTo>
                      <a:pt x="0" y="19816"/>
                    </a:lnTo>
                    <a:lnTo>
                      <a:pt x="3956" y="23119"/>
                    </a:lnTo>
                    <a:lnTo>
                      <a:pt x="13186" y="27522"/>
                    </a:lnTo>
                    <a:lnTo>
                      <a:pt x="18461" y="30825"/>
                    </a:lnTo>
                    <a:lnTo>
                      <a:pt x="18461" y="35229"/>
                    </a:lnTo>
                    <a:lnTo>
                      <a:pt x="18461" y="3522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1774825" y="-4524375"/>
                <a:ext cx="66674" cy="88900"/>
              </a:xfrm>
              <a:custGeom>
                <a:pathLst>
                  <a:path extrusionOk="0" h="120000" w="120000">
                    <a:moveTo>
                      <a:pt x="120000" y="89999"/>
                    </a:moveTo>
                    <a:lnTo>
                      <a:pt x="48571" y="0"/>
                    </a:lnTo>
                    <a:lnTo>
                      <a:pt x="48571" y="0"/>
                    </a:lnTo>
                    <a:lnTo>
                      <a:pt x="40000" y="0"/>
                    </a:lnTo>
                    <a:lnTo>
                      <a:pt x="28571" y="6428"/>
                    </a:lnTo>
                    <a:lnTo>
                      <a:pt x="20000" y="14999"/>
                    </a:lnTo>
                    <a:lnTo>
                      <a:pt x="8571" y="29999"/>
                    </a:lnTo>
                    <a:lnTo>
                      <a:pt x="8571" y="53571"/>
                    </a:lnTo>
                    <a:lnTo>
                      <a:pt x="0" y="104999"/>
                    </a:lnTo>
                    <a:lnTo>
                      <a:pt x="8571" y="104999"/>
                    </a:lnTo>
                    <a:lnTo>
                      <a:pt x="20000" y="113571"/>
                    </a:lnTo>
                    <a:lnTo>
                      <a:pt x="28571" y="113571"/>
                    </a:lnTo>
                    <a:lnTo>
                      <a:pt x="48571" y="119999"/>
                    </a:lnTo>
                    <a:lnTo>
                      <a:pt x="68571" y="119999"/>
                    </a:lnTo>
                    <a:lnTo>
                      <a:pt x="88571" y="119999"/>
                    </a:lnTo>
                    <a:lnTo>
                      <a:pt x="100000" y="113571"/>
                    </a:lnTo>
                    <a:lnTo>
                      <a:pt x="108571" y="104999"/>
                    </a:lnTo>
                    <a:lnTo>
                      <a:pt x="120000" y="8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1987550" y="-4508500"/>
                <a:ext cx="117474" cy="246062"/>
              </a:xfrm>
              <a:custGeom>
                <a:pathLst>
                  <a:path extrusionOk="0" h="120000" w="120000">
                    <a:moveTo>
                      <a:pt x="4864" y="68129"/>
                    </a:moveTo>
                    <a:lnTo>
                      <a:pt x="4864" y="68129"/>
                    </a:lnTo>
                    <a:lnTo>
                      <a:pt x="11351" y="68129"/>
                    </a:lnTo>
                    <a:lnTo>
                      <a:pt x="16216" y="68129"/>
                    </a:lnTo>
                    <a:lnTo>
                      <a:pt x="22702" y="71225"/>
                    </a:lnTo>
                    <a:lnTo>
                      <a:pt x="22702" y="74322"/>
                    </a:lnTo>
                    <a:lnTo>
                      <a:pt x="22702" y="79741"/>
                    </a:lnTo>
                    <a:lnTo>
                      <a:pt x="27567" y="79741"/>
                    </a:lnTo>
                    <a:lnTo>
                      <a:pt x="27567" y="82064"/>
                    </a:lnTo>
                    <a:lnTo>
                      <a:pt x="27567" y="85161"/>
                    </a:lnTo>
                    <a:lnTo>
                      <a:pt x="22702" y="87483"/>
                    </a:lnTo>
                    <a:lnTo>
                      <a:pt x="22702" y="90580"/>
                    </a:lnTo>
                    <a:lnTo>
                      <a:pt x="22702" y="90580"/>
                    </a:lnTo>
                    <a:lnTo>
                      <a:pt x="16216" y="90580"/>
                    </a:lnTo>
                    <a:lnTo>
                      <a:pt x="16216" y="92903"/>
                    </a:lnTo>
                    <a:lnTo>
                      <a:pt x="16216" y="98322"/>
                    </a:lnTo>
                    <a:lnTo>
                      <a:pt x="22702" y="103741"/>
                    </a:lnTo>
                    <a:lnTo>
                      <a:pt x="22702" y="103741"/>
                    </a:lnTo>
                    <a:lnTo>
                      <a:pt x="16216" y="106838"/>
                    </a:lnTo>
                    <a:lnTo>
                      <a:pt x="16216" y="109161"/>
                    </a:lnTo>
                    <a:lnTo>
                      <a:pt x="22702" y="114580"/>
                    </a:lnTo>
                    <a:lnTo>
                      <a:pt x="27567" y="117677"/>
                    </a:lnTo>
                    <a:lnTo>
                      <a:pt x="38918" y="117677"/>
                    </a:lnTo>
                    <a:lnTo>
                      <a:pt x="45405" y="120000"/>
                    </a:lnTo>
                    <a:lnTo>
                      <a:pt x="50270" y="120000"/>
                    </a:lnTo>
                    <a:lnTo>
                      <a:pt x="56756" y="120000"/>
                    </a:lnTo>
                    <a:lnTo>
                      <a:pt x="61621" y="120000"/>
                    </a:lnTo>
                    <a:lnTo>
                      <a:pt x="61621" y="120000"/>
                    </a:lnTo>
                    <a:lnTo>
                      <a:pt x="68108" y="120000"/>
                    </a:lnTo>
                    <a:lnTo>
                      <a:pt x="72972" y="117677"/>
                    </a:lnTo>
                    <a:lnTo>
                      <a:pt x="79459" y="114580"/>
                    </a:lnTo>
                    <a:lnTo>
                      <a:pt x="84324" y="109161"/>
                    </a:lnTo>
                    <a:lnTo>
                      <a:pt x="84324" y="109161"/>
                    </a:lnTo>
                    <a:lnTo>
                      <a:pt x="90810" y="106838"/>
                    </a:lnTo>
                    <a:lnTo>
                      <a:pt x="90810" y="101419"/>
                    </a:lnTo>
                    <a:lnTo>
                      <a:pt x="95675" y="96000"/>
                    </a:lnTo>
                    <a:lnTo>
                      <a:pt x="108648" y="92903"/>
                    </a:lnTo>
                    <a:lnTo>
                      <a:pt x="108648" y="90580"/>
                    </a:lnTo>
                    <a:lnTo>
                      <a:pt x="113513" y="87483"/>
                    </a:lnTo>
                    <a:lnTo>
                      <a:pt x="113513" y="85161"/>
                    </a:lnTo>
                    <a:lnTo>
                      <a:pt x="120000" y="76645"/>
                    </a:lnTo>
                    <a:lnTo>
                      <a:pt x="120000" y="68129"/>
                    </a:lnTo>
                    <a:lnTo>
                      <a:pt x="113513" y="68129"/>
                    </a:lnTo>
                    <a:lnTo>
                      <a:pt x="108648" y="65806"/>
                    </a:lnTo>
                    <a:lnTo>
                      <a:pt x="102162" y="62709"/>
                    </a:lnTo>
                    <a:lnTo>
                      <a:pt x="95675" y="65806"/>
                    </a:lnTo>
                    <a:lnTo>
                      <a:pt x="95675" y="65806"/>
                    </a:lnTo>
                    <a:lnTo>
                      <a:pt x="90810" y="65806"/>
                    </a:lnTo>
                    <a:lnTo>
                      <a:pt x="90810" y="65806"/>
                    </a:lnTo>
                    <a:lnTo>
                      <a:pt x="84324" y="65806"/>
                    </a:lnTo>
                    <a:lnTo>
                      <a:pt x="84324" y="65806"/>
                    </a:lnTo>
                    <a:lnTo>
                      <a:pt x="90810" y="60387"/>
                    </a:lnTo>
                    <a:lnTo>
                      <a:pt x="90810" y="60387"/>
                    </a:lnTo>
                    <a:lnTo>
                      <a:pt x="95675" y="60387"/>
                    </a:lnTo>
                    <a:lnTo>
                      <a:pt x="95675" y="57290"/>
                    </a:lnTo>
                    <a:lnTo>
                      <a:pt x="95675" y="51870"/>
                    </a:lnTo>
                    <a:lnTo>
                      <a:pt x="95675" y="46451"/>
                    </a:lnTo>
                    <a:lnTo>
                      <a:pt x="95675" y="46451"/>
                    </a:lnTo>
                    <a:lnTo>
                      <a:pt x="95675" y="41032"/>
                    </a:lnTo>
                    <a:lnTo>
                      <a:pt x="90810" y="35612"/>
                    </a:lnTo>
                    <a:lnTo>
                      <a:pt x="84324" y="30193"/>
                    </a:lnTo>
                    <a:lnTo>
                      <a:pt x="72972" y="24774"/>
                    </a:lnTo>
                    <a:lnTo>
                      <a:pt x="72972" y="22451"/>
                    </a:lnTo>
                    <a:lnTo>
                      <a:pt x="68108" y="22451"/>
                    </a:lnTo>
                    <a:lnTo>
                      <a:pt x="61621" y="17032"/>
                    </a:lnTo>
                    <a:lnTo>
                      <a:pt x="56756" y="13935"/>
                    </a:lnTo>
                    <a:lnTo>
                      <a:pt x="50270" y="11612"/>
                    </a:lnTo>
                    <a:lnTo>
                      <a:pt x="45405" y="11612"/>
                    </a:lnTo>
                    <a:lnTo>
                      <a:pt x="45405" y="8516"/>
                    </a:lnTo>
                    <a:lnTo>
                      <a:pt x="38918" y="8516"/>
                    </a:lnTo>
                    <a:lnTo>
                      <a:pt x="34054" y="5419"/>
                    </a:lnTo>
                    <a:lnTo>
                      <a:pt x="34054" y="3096"/>
                    </a:lnTo>
                    <a:lnTo>
                      <a:pt x="34054" y="0"/>
                    </a:lnTo>
                    <a:lnTo>
                      <a:pt x="27567" y="0"/>
                    </a:lnTo>
                    <a:lnTo>
                      <a:pt x="22702" y="0"/>
                    </a:lnTo>
                    <a:lnTo>
                      <a:pt x="16216" y="3096"/>
                    </a:lnTo>
                    <a:lnTo>
                      <a:pt x="16216" y="5419"/>
                    </a:lnTo>
                    <a:lnTo>
                      <a:pt x="16216" y="5419"/>
                    </a:lnTo>
                    <a:lnTo>
                      <a:pt x="22702" y="8516"/>
                    </a:lnTo>
                    <a:lnTo>
                      <a:pt x="22702" y="11612"/>
                    </a:lnTo>
                    <a:lnTo>
                      <a:pt x="16216" y="17032"/>
                    </a:lnTo>
                    <a:lnTo>
                      <a:pt x="16216" y="17032"/>
                    </a:lnTo>
                    <a:lnTo>
                      <a:pt x="11351" y="19354"/>
                    </a:lnTo>
                    <a:lnTo>
                      <a:pt x="11351" y="22451"/>
                    </a:lnTo>
                    <a:lnTo>
                      <a:pt x="4864" y="24774"/>
                    </a:lnTo>
                    <a:lnTo>
                      <a:pt x="4864" y="33290"/>
                    </a:lnTo>
                    <a:lnTo>
                      <a:pt x="4864" y="41032"/>
                    </a:lnTo>
                    <a:lnTo>
                      <a:pt x="4864" y="46451"/>
                    </a:lnTo>
                    <a:lnTo>
                      <a:pt x="0" y="46451"/>
                    </a:lnTo>
                    <a:lnTo>
                      <a:pt x="0" y="49548"/>
                    </a:lnTo>
                    <a:lnTo>
                      <a:pt x="0" y="49548"/>
                    </a:lnTo>
                    <a:lnTo>
                      <a:pt x="0" y="51870"/>
                    </a:lnTo>
                    <a:lnTo>
                      <a:pt x="4864" y="57290"/>
                    </a:lnTo>
                    <a:lnTo>
                      <a:pt x="11351" y="62709"/>
                    </a:lnTo>
                    <a:lnTo>
                      <a:pt x="4864" y="6812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1589087" y="-3808412"/>
                <a:ext cx="84137" cy="73025"/>
              </a:xfrm>
              <a:custGeom>
                <a:pathLst>
                  <a:path extrusionOk="0" h="120000" w="120000">
                    <a:moveTo>
                      <a:pt x="56603" y="120000"/>
                    </a:moveTo>
                    <a:lnTo>
                      <a:pt x="65660" y="120000"/>
                    </a:lnTo>
                    <a:lnTo>
                      <a:pt x="72452" y="120000"/>
                    </a:lnTo>
                    <a:lnTo>
                      <a:pt x="88301" y="120000"/>
                    </a:lnTo>
                    <a:lnTo>
                      <a:pt x="97358" y="109565"/>
                    </a:lnTo>
                    <a:lnTo>
                      <a:pt x="113207" y="120000"/>
                    </a:lnTo>
                    <a:lnTo>
                      <a:pt x="120000" y="120000"/>
                    </a:lnTo>
                    <a:lnTo>
                      <a:pt x="120000" y="120000"/>
                    </a:lnTo>
                    <a:lnTo>
                      <a:pt x="113207" y="101739"/>
                    </a:lnTo>
                    <a:lnTo>
                      <a:pt x="113207" y="83478"/>
                    </a:lnTo>
                    <a:lnTo>
                      <a:pt x="104150" y="62608"/>
                    </a:lnTo>
                    <a:lnTo>
                      <a:pt x="97358" y="54782"/>
                    </a:lnTo>
                    <a:lnTo>
                      <a:pt x="97358" y="54782"/>
                    </a:lnTo>
                    <a:lnTo>
                      <a:pt x="97358" y="36521"/>
                    </a:lnTo>
                    <a:lnTo>
                      <a:pt x="88301" y="18260"/>
                    </a:lnTo>
                    <a:lnTo>
                      <a:pt x="81509" y="7826"/>
                    </a:lnTo>
                    <a:lnTo>
                      <a:pt x="72452" y="0"/>
                    </a:lnTo>
                    <a:lnTo>
                      <a:pt x="65660" y="0"/>
                    </a:lnTo>
                    <a:lnTo>
                      <a:pt x="56603" y="44347"/>
                    </a:lnTo>
                    <a:lnTo>
                      <a:pt x="56603" y="44347"/>
                    </a:lnTo>
                    <a:lnTo>
                      <a:pt x="49811" y="44347"/>
                    </a:lnTo>
                    <a:lnTo>
                      <a:pt x="33962" y="44347"/>
                    </a:lnTo>
                    <a:lnTo>
                      <a:pt x="24905" y="54782"/>
                    </a:lnTo>
                    <a:lnTo>
                      <a:pt x="18113" y="62608"/>
                    </a:lnTo>
                    <a:lnTo>
                      <a:pt x="18113" y="62608"/>
                    </a:lnTo>
                    <a:lnTo>
                      <a:pt x="18113" y="62608"/>
                    </a:lnTo>
                    <a:lnTo>
                      <a:pt x="9056" y="62608"/>
                    </a:lnTo>
                    <a:lnTo>
                      <a:pt x="0" y="73043"/>
                    </a:lnTo>
                    <a:lnTo>
                      <a:pt x="0" y="83478"/>
                    </a:lnTo>
                    <a:lnTo>
                      <a:pt x="0" y="101739"/>
                    </a:lnTo>
                    <a:lnTo>
                      <a:pt x="0" y="101739"/>
                    </a:lnTo>
                    <a:lnTo>
                      <a:pt x="18113" y="109565"/>
                    </a:lnTo>
                    <a:lnTo>
                      <a:pt x="33962" y="120000"/>
                    </a:lnTo>
                    <a:lnTo>
                      <a:pt x="56603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1639886" y="-4479925"/>
                <a:ext cx="55561" cy="33336"/>
              </a:xfrm>
              <a:custGeom>
                <a:pathLst>
                  <a:path extrusionOk="0" h="120000" w="120000">
                    <a:moveTo>
                      <a:pt x="109714" y="102857"/>
                    </a:moveTo>
                    <a:lnTo>
                      <a:pt x="96000" y="62857"/>
                    </a:lnTo>
                    <a:lnTo>
                      <a:pt x="72000" y="40000"/>
                    </a:lnTo>
                    <a:lnTo>
                      <a:pt x="61714" y="22857"/>
                    </a:lnTo>
                    <a:lnTo>
                      <a:pt x="48000" y="22857"/>
                    </a:lnTo>
                    <a:lnTo>
                      <a:pt x="48000" y="22857"/>
                    </a:lnTo>
                    <a:lnTo>
                      <a:pt x="37714" y="0"/>
                    </a:lnTo>
                    <a:lnTo>
                      <a:pt x="24000" y="0"/>
                    </a:lnTo>
                    <a:lnTo>
                      <a:pt x="13714" y="0"/>
                    </a:lnTo>
                    <a:lnTo>
                      <a:pt x="0" y="22857"/>
                    </a:lnTo>
                    <a:lnTo>
                      <a:pt x="0" y="40000"/>
                    </a:lnTo>
                    <a:lnTo>
                      <a:pt x="0" y="40000"/>
                    </a:lnTo>
                    <a:lnTo>
                      <a:pt x="0" y="62857"/>
                    </a:lnTo>
                    <a:lnTo>
                      <a:pt x="13714" y="80000"/>
                    </a:lnTo>
                    <a:lnTo>
                      <a:pt x="37714" y="102857"/>
                    </a:lnTo>
                    <a:lnTo>
                      <a:pt x="48000" y="102857"/>
                    </a:lnTo>
                    <a:lnTo>
                      <a:pt x="48000" y="102857"/>
                    </a:lnTo>
                    <a:lnTo>
                      <a:pt x="72000" y="120000"/>
                    </a:lnTo>
                    <a:lnTo>
                      <a:pt x="85714" y="120000"/>
                    </a:lnTo>
                    <a:lnTo>
                      <a:pt x="96000" y="120000"/>
                    </a:lnTo>
                    <a:lnTo>
                      <a:pt x="109714" y="120000"/>
                    </a:lnTo>
                    <a:lnTo>
                      <a:pt x="120000" y="120000"/>
                    </a:lnTo>
                    <a:lnTo>
                      <a:pt x="109714" y="10285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1573212" y="-4362450"/>
                <a:ext cx="28575" cy="28575"/>
              </a:xfrm>
              <a:custGeom>
                <a:pathLst>
                  <a:path extrusionOk="0" h="120000" w="120000">
                    <a:moveTo>
                      <a:pt x="66666" y="120000"/>
                    </a:moveTo>
                    <a:lnTo>
                      <a:pt x="93333" y="120000"/>
                    </a:lnTo>
                    <a:lnTo>
                      <a:pt x="120000" y="93333"/>
                    </a:lnTo>
                    <a:lnTo>
                      <a:pt x="120000" y="46666"/>
                    </a:lnTo>
                    <a:lnTo>
                      <a:pt x="120000" y="26666"/>
                    </a:lnTo>
                    <a:lnTo>
                      <a:pt x="93333" y="0"/>
                    </a:lnTo>
                    <a:lnTo>
                      <a:pt x="66666" y="0"/>
                    </a:lnTo>
                    <a:lnTo>
                      <a:pt x="20000" y="0"/>
                    </a:lnTo>
                    <a:lnTo>
                      <a:pt x="0" y="26666"/>
                    </a:lnTo>
                    <a:lnTo>
                      <a:pt x="0" y="46666"/>
                    </a:lnTo>
                    <a:lnTo>
                      <a:pt x="0" y="93333"/>
                    </a:lnTo>
                    <a:lnTo>
                      <a:pt x="20000" y="120000"/>
                    </a:lnTo>
                    <a:lnTo>
                      <a:pt x="66666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1617662" y="-4344987"/>
                <a:ext cx="33336" cy="22225"/>
              </a:xfrm>
              <a:custGeom>
                <a:pathLst>
                  <a:path extrusionOk="0" h="120000" w="120000">
                    <a:moveTo>
                      <a:pt x="0" y="59999"/>
                    </a:moveTo>
                    <a:lnTo>
                      <a:pt x="22857" y="85714"/>
                    </a:lnTo>
                    <a:lnTo>
                      <a:pt x="40000" y="119999"/>
                    </a:lnTo>
                    <a:lnTo>
                      <a:pt x="62857" y="119999"/>
                    </a:lnTo>
                    <a:lnTo>
                      <a:pt x="80000" y="119999"/>
                    </a:lnTo>
                    <a:lnTo>
                      <a:pt x="102857" y="85714"/>
                    </a:lnTo>
                    <a:lnTo>
                      <a:pt x="120000" y="59999"/>
                    </a:lnTo>
                    <a:lnTo>
                      <a:pt x="102857" y="25714"/>
                    </a:lnTo>
                    <a:lnTo>
                      <a:pt x="80000" y="0"/>
                    </a:lnTo>
                    <a:lnTo>
                      <a:pt x="62857" y="0"/>
                    </a:lnTo>
                    <a:lnTo>
                      <a:pt x="22857" y="0"/>
                    </a:lnTo>
                    <a:lnTo>
                      <a:pt x="0" y="5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1662111" y="-4429125"/>
                <a:ext cx="22225" cy="11112"/>
              </a:xfrm>
              <a:custGeom>
                <a:pathLst>
                  <a:path extrusionOk="0" h="120000" w="120000">
                    <a:moveTo>
                      <a:pt x="59999" y="119999"/>
                    </a:moveTo>
                    <a:lnTo>
                      <a:pt x="94285" y="119999"/>
                    </a:lnTo>
                    <a:lnTo>
                      <a:pt x="119999" y="51428"/>
                    </a:lnTo>
                    <a:lnTo>
                      <a:pt x="94285" y="0"/>
                    </a:lnTo>
                    <a:lnTo>
                      <a:pt x="59999" y="0"/>
                    </a:lnTo>
                    <a:lnTo>
                      <a:pt x="34285" y="0"/>
                    </a:lnTo>
                    <a:lnTo>
                      <a:pt x="0" y="51428"/>
                    </a:lnTo>
                    <a:lnTo>
                      <a:pt x="34285" y="119999"/>
                    </a:lnTo>
                    <a:lnTo>
                      <a:pt x="5999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1416050" y="-4318000"/>
                <a:ext cx="28575" cy="11112"/>
              </a:xfrm>
              <a:custGeom>
                <a:pathLst>
                  <a:path extrusionOk="0" h="120000" w="120000">
                    <a:moveTo>
                      <a:pt x="0" y="68571"/>
                    </a:moveTo>
                    <a:lnTo>
                      <a:pt x="26666" y="119999"/>
                    </a:lnTo>
                    <a:lnTo>
                      <a:pt x="73333" y="119999"/>
                    </a:lnTo>
                    <a:lnTo>
                      <a:pt x="93333" y="119999"/>
                    </a:lnTo>
                    <a:lnTo>
                      <a:pt x="120000" y="119999"/>
                    </a:lnTo>
                    <a:lnTo>
                      <a:pt x="120000" y="68571"/>
                    </a:lnTo>
                    <a:lnTo>
                      <a:pt x="93333" y="0"/>
                    </a:lnTo>
                    <a:lnTo>
                      <a:pt x="73333" y="0"/>
                    </a:lnTo>
                    <a:lnTo>
                      <a:pt x="26666" y="0"/>
                    </a:lnTo>
                    <a:lnTo>
                      <a:pt x="0" y="6857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2009775" y="-4083050"/>
                <a:ext cx="100011" cy="73025"/>
              </a:xfrm>
              <a:custGeom>
                <a:pathLst>
                  <a:path extrusionOk="0" h="120000" w="120000">
                    <a:moveTo>
                      <a:pt x="26666" y="101739"/>
                    </a:moveTo>
                    <a:lnTo>
                      <a:pt x="26666" y="109565"/>
                    </a:lnTo>
                    <a:lnTo>
                      <a:pt x="32380" y="120000"/>
                    </a:lnTo>
                    <a:lnTo>
                      <a:pt x="40000" y="120000"/>
                    </a:lnTo>
                    <a:lnTo>
                      <a:pt x="53333" y="120000"/>
                    </a:lnTo>
                    <a:lnTo>
                      <a:pt x="120000" y="109565"/>
                    </a:lnTo>
                    <a:lnTo>
                      <a:pt x="120000" y="91304"/>
                    </a:lnTo>
                    <a:lnTo>
                      <a:pt x="120000" y="91304"/>
                    </a:lnTo>
                    <a:lnTo>
                      <a:pt x="120000" y="73043"/>
                    </a:lnTo>
                    <a:lnTo>
                      <a:pt x="114285" y="54782"/>
                    </a:lnTo>
                    <a:lnTo>
                      <a:pt x="114285" y="36521"/>
                    </a:lnTo>
                    <a:lnTo>
                      <a:pt x="114285" y="18260"/>
                    </a:lnTo>
                    <a:lnTo>
                      <a:pt x="106666" y="10434"/>
                    </a:lnTo>
                    <a:lnTo>
                      <a:pt x="100952" y="0"/>
                    </a:lnTo>
                    <a:lnTo>
                      <a:pt x="93333" y="0"/>
                    </a:lnTo>
                    <a:lnTo>
                      <a:pt x="80000" y="0"/>
                    </a:lnTo>
                    <a:lnTo>
                      <a:pt x="66666" y="0"/>
                    </a:lnTo>
                    <a:lnTo>
                      <a:pt x="32380" y="0"/>
                    </a:lnTo>
                    <a:lnTo>
                      <a:pt x="26666" y="0"/>
                    </a:lnTo>
                    <a:lnTo>
                      <a:pt x="26666" y="0"/>
                    </a:lnTo>
                    <a:lnTo>
                      <a:pt x="13333" y="0"/>
                    </a:lnTo>
                    <a:lnTo>
                      <a:pt x="5714" y="10434"/>
                    </a:lnTo>
                    <a:lnTo>
                      <a:pt x="5714" y="18260"/>
                    </a:lnTo>
                    <a:lnTo>
                      <a:pt x="0" y="36521"/>
                    </a:lnTo>
                    <a:lnTo>
                      <a:pt x="0" y="36521"/>
                    </a:lnTo>
                    <a:lnTo>
                      <a:pt x="0" y="46956"/>
                    </a:lnTo>
                    <a:lnTo>
                      <a:pt x="0" y="65217"/>
                    </a:lnTo>
                    <a:lnTo>
                      <a:pt x="0" y="73043"/>
                    </a:lnTo>
                    <a:lnTo>
                      <a:pt x="5714" y="91304"/>
                    </a:lnTo>
                    <a:lnTo>
                      <a:pt x="13333" y="101739"/>
                    </a:lnTo>
                    <a:lnTo>
                      <a:pt x="26666" y="10173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2081211" y="-3735387"/>
                <a:ext cx="39687" cy="49211"/>
              </a:xfrm>
              <a:custGeom>
                <a:pathLst>
                  <a:path extrusionOk="0" h="120000" w="120000">
                    <a:moveTo>
                      <a:pt x="120000" y="92903"/>
                    </a:moveTo>
                    <a:lnTo>
                      <a:pt x="120000" y="92903"/>
                    </a:lnTo>
                    <a:lnTo>
                      <a:pt x="120000" y="81290"/>
                    </a:lnTo>
                    <a:lnTo>
                      <a:pt x="120000" y="54193"/>
                    </a:lnTo>
                    <a:lnTo>
                      <a:pt x="120000" y="38709"/>
                    </a:lnTo>
                    <a:lnTo>
                      <a:pt x="120000" y="27096"/>
                    </a:lnTo>
                    <a:lnTo>
                      <a:pt x="105600" y="0"/>
                    </a:lnTo>
                    <a:lnTo>
                      <a:pt x="86400" y="0"/>
                    </a:lnTo>
                    <a:lnTo>
                      <a:pt x="52800" y="0"/>
                    </a:lnTo>
                    <a:lnTo>
                      <a:pt x="52800" y="0"/>
                    </a:lnTo>
                    <a:lnTo>
                      <a:pt x="38400" y="0"/>
                    </a:lnTo>
                    <a:lnTo>
                      <a:pt x="19200" y="0"/>
                    </a:lnTo>
                    <a:lnTo>
                      <a:pt x="19200" y="0"/>
                    </a:lnTo>
                    <a:lnTo>
                      <a:pt x="0" y="27096"/>
                    </a:lnTo>
                    <a:lnTo>
                      <a:pt x="0" y="54193"/>
                    </a:lnTo>
                    <a:lnTo>
                      <a:pt x="0" y="54193"/>
                    </a:lnTo>
                    <a:lnTo>
                      <a:pt x="0" y="65806"/>
                    </a:lnTo>
                    <a:lnTo>
                      <a:pt x="0" y="92903"/>
                    </a:lnTo>
                    <a:lnTo>
                      <a:pt x="19200" y="108387"/>
                    </a:lnTo>
                    <a:lnTo>
                      <a:pt x="38400" y="120000"/>
                    </a:lnTo>
                    <a:lnTo>
                      <a:pt x="38400" y="120000"/>
                    </a:lnTo>
                    <a:lnTo>
                      <a:pt x="52800" y="120000"/>
                    </a:lnTo>
                    <a:lnTo>
                      <a:pt x="72000" y="120000"/>
                    </a:lnTo>
                    <a:lnTo>
                      <a:pt x="105600" y="120000"/>
                    </a:lnTo>
                    <a:lnTo>
                      <a:pt x="120000" y="108387"/>
                    </a:lnTo>
                    <a:lnTo>
                      <a:pt x="120000" y="929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1947861" y="-3440112"/>
                <a:ext cx="44450" cy="11112"/>
              </a:xfrm>
              <a:custGeom>
                <a:pathLst>
                  <a:path extrusionOk="0" h="120000" w="120000">
                    <a:moveTo>
                      <a:pt x="0" y="68571"/>
                    </a:moveTo>
                    <a:lnTo>
                      <a:pt x="12857" y="68571"/>
                    </a:lnTo>
                    <a:lnTo>
                      <a:pt x="29999" y="119999"/>
                    </a:lnTo>
                    <a:lnTo>
                      <a:pt x="59999" y="119999"/>
                    </a:lnTo>
                    <a:lnTo>
                      <a:pt x="89999" y="119999"/>
                    </a:lnTo>
                    <a:lnTo>
                      <a:pt x="119999" y="68571"/>
                    </a:lnTo>
                    <a:lnTo>
                      <a:pt x="119999" y="68571"/>
                    </a:lnTo>
                    <a:lnTo>
                      <a:pt x="119999" y="0"/>
                    </a:lnTo>
                    <a:lnTo>
                      <a:pt x="89999" y="0"/>
                    </a:lnTo>
                    <a:lnTo>
                      <a:pt x="59999" y="0"/>
                    </a:lnTo>
                    <a:lnTo>
                      <a:pt x="29999" y="0"/>
                    </a:lnTo>
                    <a:lnTo>
                      <a:pt x="12857" y="0"/>
                    </a:lnTo>
                    <a:lnTo>
                      <a:pt x="0" y="6857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2014536" y="-3406775"/>
                <a:ext cx="17461" cy="46036"/>
              </a:xfrm>
              <a:custGeom>
                <a:pathLst>
                  <a:path extrusionOk="0" h="120000" w="120000">
                    <a:moveTo>
                      <a:pt x="76363" y="0"/>
                    </a:moveTo>
                    <a:lnTo>
                      <a:pt x="43636" y="0"/>
                    </a:lnTo>
                    <a:lnTo>
                      <a:pt x="0" y="33103"/>
                    </a:lnTo>
                    <a:lnTo>
                      <a:pt x="0" y="62068"/>
                    </a:lnTo>
                    <a:lnTo>
                      <a:pt x="0" y="91034"/>
                    </a:lnTo>
                    <a:lnTo>
                      <a:pt x="43636" y="103448"/>
                    </a:lnTo>
                    <a:lnTo>
                      <a:pt x="76363" y="120000"/>
                    </a:lnTo>
                    <a:lnTo>
                      <a:pt x="76363" y="103448"/>
                    </a:lnTo>
                    <a:lnTo>
                      <a:pt x="120000" y="91034"/>
                    </a:lnTo>
                    <a:lnTo>
                      <a:pt x="120000" y="62068"/>
                    </a:lnTo>
                    <a:lnTo>
                      <a:pt x="120000" y="33103"/>
                    </a:lnTo>
                    <a:lnTo>
                      <a:pt x="76363" y="0"/>
                    </a:lnTo>
                    <a:lnTo>
                      <a:pt x="763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2081211" y="-3473450"/>
                <a:ext cx="28575" cy="33336"/>
              </a:xfrm>
              <a:custGeom>
                <a:pathLst>
                  <a:path extrusionOk="0" h="120000" w="120000">
                    <a:moveTo>
                      <a:pt x="53333" y="0"/>
                    </a:moveTo>
                    <a:lnTo>
                      <a:pt x="26666" y="22857"/>
                    </a:lnTo>
                    <a:lnTo>
                      <a:pt x="0" y="40000"/>
                    </a:lnTo>
                    <a:lnTo>
                      <a:pt x="0" y="62857"/>
                    </a:lnTo>
                    <a:lnTo>
                      <a:pt x="0" y="102857"/>
                    </a:lnTo>
                    <a:lnTo>
                      <a:pt x="26666" y="120000"/>
                    </a:lnTo>
                    <a:lnTo>
                      <a:pt x="53333" y="120000"/>
                    </a:lnTo>
                    <a:lnTo>
                      <a:pt x="73333" y="120000"/>
                    </a:lnTo>
                    <a:lnTo>
                      <a:pt x="100000" y="102857"/>
                    </a:lnTo>
                    <a:lnTo>
                      <a:pt x="120000" y="62857"/>
                    </a:lnTo>
                    <a:lnTo>
                      <a:pt x="100000" y="40000"/>
                    </a:lnTo>
                    <a:lnTo>
                      <a:pt x="73333" y="22857"/>
                    </a:lnTo>
                    <a:lnTo>
                      <a:pt x="533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2065336" y="-4546600"/>
                <a:ext cx="385762" cy="447674"/>
              </a:xfrm>
              <a:custGeom>
                <a:pathLst>
                  <a:path extrusionOk="0" h="120000" w="120000">
                    <a:moveTo>
                      <a:pt x="13827" y="88510"/>
                    </a:moveTo>
                    <a:lnTo>
                      <a:pt x="19259" y="86808"/>
                    </a:lnTo>
                    <a:lnTo>
                      <a:pt x="19259" y="86808"/>
                    </a:lnTo>
                    <a:lnTo>
                      <a:pt x="19259" y="85531"/>
                    </a:lnTo>
                    <a:lnTo>
                      <a:pt x="20740" y="86808"/>
                    </a:lnTo>
                    <a:lnTo>
                      <a:pt x="20740" y="86808"/>
                    </a:lnTo>
                    <a:lnTo>
                      <a:pt x="20740" y="88510"/>
                    </a:lnTo>
                    <a:lnTo>
                      <a:pt x="19259" y="88510"/>
                    </a:lnTo>
                    <a:lnTo>
                      <a:pt x="19259" y="89787"/>
                    </a:lnTo>
                    <a:lnTo>
                      <a:pt x="19259" y="89787"/>
                    </a:lnTo>
                    <a:lnTo>
                      <a:pt x="19259" y="91489"/>
                    </a:lnTo>
                    <a:lnTo>
                      <a:pt x="20740" y="92765"/>
                    </a:lnTo>
                    <a:lnTo>
                      <a:pt x="20740" y="92765"/>
                    </a:lnTo>
                    <a:lnTo>
                      <a:pt x="20740" y="94468"/>
                    </a:lnTo>
                    <a:lnTo>
                      <a:pt x="22716" y="95744"/>
                    </a:lnTo>
                    <a:lnTo>
                      <a:pt x="22716" y="97446"/>
                    </a:lnTo>
                    <a:lnTo>
                      <a:pt x="22716" y="97446"/>
                    </a:lnTo>
                    <a:lnTo>
                      <a:pt x="20740" y="97446"/>
                    </a:lnTo>
                    <a:lnTo>
                      <a:pt x="20740" y="97446"/>
                    </a:lnTo>
                    <a:lnTo>
                      <a:pt x="19259" y="97446"/>
                    </a:lnTo>
                    <a:lnTo>
                      <a:pt x="17283" y="97446"/>
                    </a:lnTo>
                    <a:lnTo>
                      <a:pt x="15802" y="95744"/>
                    </a:lnTo>
                    <a:lnTo>
                      <a:pt x="13827" y="92765"/>
                    </a:lnTo>
                    <a:lnTo>
                      <a:pt x="13827" y="92765"/>
                    </a:lnTo>
                    <a:lnTo>
                      <a:pt x="12345" y="92765"/>
                    </a:lnTo>
                    <a:lnTo>
                      <a:pt x="10370" y="92765"/>
                    </a:lnTo>
                    <a:lnTo>
                      <a:pt x="10370" y="92765"/>
                    </a:lnTo>
                    <a:lnTo>
                      <a:pt x="8888" y="95744"/>
                    </a:lnTo>
                    <a:lnTo>
                      <a:pt x="10370" y="95744"/>
                    </a:lnTo>
                    <a:lnTo>
                      <a:pt x="10370" y="95744"/>
                    </a:lnTo>
                    <a:lnTo>
                      <a:pt x="12345" y="97446"/>
                    </a:lnTo>
                    <a:lnTo>
                      <a:pt x="12345" y="97446"/>
                    </a:lnTo>
                    <a:lnTo>
                      <a:pt x="10370" y="98723"/>
                    </a:lnTo>
                    <a:lnTo>
                      <a:pt x="8888" y="98723"/>
                    </a:lnTo>
                    <a:lnTo>
                      <a:pt x="6913" y="98723"/>
                    </a:lnTo>
                    <a:lnTo>
                      <a:pt x="4938" y="100425"/>
                    </a:lnTo>
                    <a:lnTo>
                      <a:pt x="1481" y="101702"/>
                    </a:lnTo>
                    <a:lnTo>
                      <a:pt x="0" y="106382"/>
                    </a:lnTo>
                    <a:lnTo>
                      <a:pt x="0" y="106382"/>
                    </a:lnTo>
                    <a:lnTo>
                      <a:pt x="0" y="107659"/>
                    </a:lnTo>
                    <a:lnTo>
                      <a:pt x="1481" y="109361"/>
                    </a:lnTo>
                    <a:lnTo>
                      <a:pt x="4938" y="110638"/>
                    </a:lnTo>
                    <a:lnTo>
                      <a:pt x="8888" y="112340"/>
                    </a:lnTo>
                    <a:lnTo>
                      <a:pt x="8888" y="112340"/>
                    </a:lnTo>
                    <a:lnTo>
                      <a:pt x="10370" y="114042"/>
                    </a:lnTo>
                    <a:lnTo>
                      <a:pt x="12345" y="114042"/>
                    </a:lnTo>
                    <a:lnTo>
                      <a:pt x="13827" y="115319"/>
                    </a:lnTo>
                    <a:lnTo>
                      <a:pt x="17283" y="114042"/>
                    </a:lnTo>
                    <a:lnTo>
                      <a:pt x="17283" y="114042"/>
                    </a:lnTo>
                    <a:lnTo>
                      <a:pt x="19259" y="114042"/>
                    </a:lnTo>
                    <a:lnTo>
                      <a:pt x="20740" y="114042"/>
                    </a:lnTo>
                    <a:lnTo>
                      <a:pt x="22716" y="115319"/>
                    </a:lnTo>
                    <a:lnTo>
                      <a:pt x="24197" y="117021"/>
                    </a:lnTo>
                    <a:lnTo>
                      <a:pt x="24197" y="117021"/>
                    </a:lnTo>
                    <a:lnTo>
                      <a:pt x="24197" y="118297"/>
                    </a:lnTo>
                    <a:lnTo>
                      <a:pt x="26172" y="118297"/>
                    </a:lnTo>
                    <a:lnTo>
                      <a:pt x="26172" y="120000"/>
                    </a:lnTo>
                    <a:lnTo>
                      <a:pt x="29629" y="120000"/>
                    </a:lnTo>
                    <a:lnTo>
                      <a:pt x="31111" y="120000"/>
                    </a:lnTo>
                    <a:lnTo>
                      <a:pt x="34567" y="118297"/>
                    </a:lnTo>
                    <a:lnTo>
                      <a:pt x="36543" y="118297"/>
                    </a:lnTo>
                    <a:lnTo>
                      <a:pt x="36543" y="117021"/>
                    </a:lnTo>
                    <a:lnTo>
                      <a:pt x="38024" y="117021"/>
                    </a:lnTo>
                    <a:lnTo>
                      <a:pt x="40000" y="115319"/>
                    </a:lnTo>
                    <a:lnTo>
                      <a:pt x="40000" y="112340"/>
                    </a:lnTo>
                    <a:lnTo>
                      <a:pt x="40000" y="112340"/>
                    </a:lnTo>
                    <a:lnTo>
                      <a:pt x="40000" y="109361"/>
                    </a:lnTo>
                    <a:lnTo>
                      <a:pt x="40000" y="107659"/>
                    </a:lnTo>
                    <a:lnTo>
                      <a:pt x="38024" y="106382"/>
                    </a:lnTo>
                    <a:lnTo>
                      <a:pt x="40000" y="104680"/>
                    </a:lnTo>
                    <a:lnTo>
                      <a:pt x="40000" y="103404"/>
                    </a:lnTo>
                    <a:lnTo>
                      <a:pt x="41481" y="101702"/>
                    </a:lnTo>
                    <a:lnTo>
                      <a:pt x="41481" y="100425"/>
                    </a:lnTo>
                    <a:lnTo>
                      <a:pt x="45432" y="101702"/>
                    </a:lnTo>
                    <a:lnTo>
                      <a:pt x="45432" y="100425"/>
                    </a:lnTo>
                    <a:lnTo>
                      <a:pt x="46913" y="100425"/>
                    </a:lnTo>
                    <a:lnTo>
                      <a:pt x="50370" y="98723"/>
                    </a:lnTo>
                    <a:lnTo>
                      <a:pt x="52345" y="97446"/>
                    </a:lnTo>
                    <a:lnTo>
                      <a:pt x="53827" y="92765"/>
                    </a:lnTo>
                    <a:lnTo>
                      <a:pt x="53827" y="92765"/>
                    </a:lnTo>
                    <a:lnTo>
                      <a:pt x="55802" y="92765"/>
                    </a:lnTo>
                    <a:lnTo>
                      <a:pt x="57283" y="91489"/>
                    </a:lnTo>
                    <a:lnTo>
                      <a:pt x="57283" y="89787"/>
                    </a:lnTo>
                    <a:lnTo>
                      <a:pt x="57283" y="88510"/>
                    </a:lnTo>
                    <a:lnTo>
                      <a:pt x="59259" y="88510"/>
                    </a:lnTo>
                    <a:lnTo>
                      <a:pt x="60740" y="86808"/>
                    </a:lnTo>
                    <a:lnTo>
                      <a:pt x="62716" y="86808"/>
                    </a:lnTo>
                    <a:lnTo>
                      <a:pt x="62716" y="85531"/>
                    </a:lnTo>
                    <a:lnTo>
                      <a:pt x="60740" y="85531"/>
                    </a:lnTo>
                    <a:lnTo>
                      <a:pt x="59259" y="83829"/>
                    </a:lnTo>
                    <a:lnTo>
                      <a:pt x="57283" y="83829"/>
                    </a:lnTo>
                    <a:lnTo>
                      <a:pt x="55802" y="83829"/>
                    </a:lnTo>
                    <a:lnTo>
                      <a:pt x="55802" y="83829"/>
                    </a:lnTo>
                    <a:lnTo>
                      <a:pt x="55802" y="82553"/>
                    </a:lnTo>
                    <a:lnTo>
                      <a:pt x="55802" y="80851"/>
                    </a:lnTo>
                    <a:lnTo>
                      <a:pt x="55802" y="80851"/>
                    </a:lnTo>
                    <a:lnTo>
                      <a:pt x="59259" y="80851"/>
                    </a:lnTo>
                    <a:lnTo>
                      <a:pt x="59259" y="80851"/>
                    </a:lnTo>
                    <a:lnTo>
                      <a:pt x="60740" y="80851"/>
                    </a:lnTo>
                    <a:lnTo>
                      <a:pt x="60740" y="79148"/>
                    </a:lnTo>
                    <a:lnTo>
                      <a:pt x="62716" y="77872"/>
                    </a:lnTo>
                    <a:lnTo>
                      <a:pt x="62716" y="76170"/>
                    </a:lnTo>
                    <a:lnTo>
                      <a:pt x="64197" y="76170"/>
                    </a:lnTo>
                    <a:lnTo>
                      <a:pt x="66172" y="74893"/>
                    </a:lnTo>
                    <a:lnTo>
                      <a:pt x="67654" y="73191"/>
                    </a:lnTo>
                    <a:lnTo>
                      <a:pt x="69629" y="73191"/>
                    </a:lnTo>
                    <a:lnTo>
                      <a:pt x="73086" y="71914"/>
                    </a:lnTo>
                    <a:lnTo>
                      <a:pt x="76543" y="73191"/>
                    </a:lnTo>
                    <a:lnTo>
                      <a:pt x="76543" y="73191"/>
                    </a:lnTo>
                    <a:lnTo>
                      <a:pt x="78024" y="71914"/>
                    </a:lnTo>
                    <a:lnTo>
                      <a:pt x="80000" y="70212"/>
                    </a:lnTo>
                    <a:lnTo>
                      <a:pt x="80000" y="70212"/>
                    </a:lnTo>
                    <a:lnTo>
                      <a:pt x="80000" y="68936"/>
                    </a:lnTo>
                    <a:lnTo>
                      <a:pt x="80000" y="68936"/>
                    </a:lnTo>
                    <a:lnTo>
                      <a:pt x="81481" y="67234"/>
                    </a:lnTo>
                    <a:lnTo>
                      <a:pt x="83456" y="67234"/>
                    </a:lnTo>
                    <a:lnTo>
                      <a:pt x="86913" y="62978"/>
                    </a:lnTo>
                    <a:lnTo>
                      <a:pt x="85432" y="61276"/>
                    </a:lnTo>
                    <a:lnTo>
                      <a:pt x="85432" y="61276"/>
                    </a:lnTo>
                    <a:lnTo>
                      <a:pt x="88888" y="61276"/>
                    </a:lnTo>
                    <a:lnTo>
                      <a:pt x="90370" y="60000"/>
                    </a:lnTo>
                    <a:lnTo>
                      <a:pt x="95802" y="57021"/>
                    </a:lnTo>
                    <a:lnTo>
                      <a:pt x="95802" y="57021"/>
                    </a:lnTo>
                    <a:lnTo>
                      <a:pt x="97283" y="55319"/>
                    </a:lnTo>
                    <a:lnTo>
                      <a:pt x="99259" y="54042"/>
                    </a:lnTo>
                    <a:lnTo>
                      <a:pt x="102716" y="52340"/>
                    </a:lnTo>
                    <a:lnTo>
                      <a:pt x="109629" y="51063"/>
                    </a:lnTo>
                    <a:lnTo>
                      <a:pt x="109629" y="51063"/>
                    </a:lnTo>
                    <a:lnTo>
                      <a:pt x="111111" y="51063"/>
                    </a:lnTo>
                    <a:lnTo>
                      <a:pt x="111111" y="49361"/>
                    </a:lnTo>
                    <a:lnTo>
                      <a:pt x="113086" y="49361"/>
                    </a:lnTo>
                    <a:lnTo>
                      <a:pt x="111111" y="47659"/>
                    </a:lnTo>
                    <a:lnTo>
                      <a:pt x="104197" y="47659"/>
                    </a:lnTo>
                    <a:lnTo>
                      <a:pt x="104197" y="47659"/>
                    </a:lnTo>
                    <a:lnTo>
                      <a:pt x="104197" y="46382"/>
                    </a:lnTo>
                    <a:lnTo>
                      <a:pt x="104197" y="46382"/>
                    </a:lnTo>
                    <a:lnTo>
                      <a:pt x="106172" y="44680"/>
                    </a:lnTo>
                    <a:lnTo>
                      <a:pt x="107654" y="44680"/>
                    </a:lnTo>
                    <a:lnTo>
                      <a:pt x="107654" y="44680"/>
                    </a:lnTo>
                    <a:lnTo>
                      <a:pt x="107654" y="43404"/>
                    </a:lnTo>
                    <a:lnTo>
                      <a:pt x="106172" y="43404"/>
                    </a:lnTo>
                    <a:lnTo>
                      <a:pt x="100740" y="43404"/>
                    </a:lnTo>
                    <a:lnTo>
                      <a:pt x="100740" y="41702"/>
                    </a:lnTo>
                    <a:lnTo>
                      <a:pt x="100740" y="41702"/>
                    </a:lnTo>
                    <a:lnTo>
                      <a:pt x="102716" y="40425"/>
                    </a:lnTo>
                    <a:lnTo>
                      <a:pt x="102716" y="40425"/>
                    </a:lnTo>
                    <a:lnTo>
                      <a:pt x="104197" y="40425"/>
                    </a:lnTo>
                    <a:lnTo>
                      <a:pt x="104197" y="40425"/>
                    </a:lnTo>
                    <a:lnTo>
                      <a:pt x="106172" y="40425"/>
                    </a:lnTo>
                    <a:lnTo>
                      <a:pt x="104197" y="38723"/>
                    </a:lnTo>
                    <a:lnTo>
                      <a:pt x="104197" y="38723"/>
                    </a:lnTo>
                    <a:lnTo>
                      <a:pt x="102716" y="38723"/>
                    </a:lnTo>
                    <a:lnTo>
                      <a:pt x="102716" y="37446"/>
                    </a:lnTo>
                    <a:lnTo>
                      <a:pt x="102716" y="35744"/>
                    </a:lnTo>
                    <a:lnTo>
                      <a:pt x="102716" y="35744"/>
                    </a:lnTo>
                    <a:lnTo>
                      <a:pt x="104197" y="35744"/>
                    </a:lnTo>
                    <a:lnTo>
                      <a:pt x="106172" y="35744"/>
                    </a:lnTo>
                    <a:lnTo>
                      <a:pt x="107654" y="35744"/>
                    </a:lnTo>
                    <a:lnTo>
                      <a:pt x="109629" y="37446"/>
                    </a:lnTo>
                    <a:lnTo>
                      <a:pt x="111111" y="37446"/>
                    </a:lnTo>
                    <a:lnTo>
                      <a:pt x="114567" y="37446"/>
                    </a:lnTo>
                    <a:lnTo>
                      <a:pt x="120000" y="35744"/>
                    </a:lnTo>
                    <a:lnTo>
                      <a:pt x="116543" y="29787"/>
                    </a:lnTo>
                    <a:lnTo>
                      <a:pt x="114567" y="29787"/>
                    </a:lnTo>
                    <a:lnTo>
                      <a:pt x="113086" y="28510"/>
                    </a:lnTo>
                    <a:lnTo>
                      <a:pt x="113086" y="25531"/>
                    </a:lnTo>
                    <a:lnTo>
                      <a:pt x="113086" y="23829"/>
                    </a:lnTo>
                    <a:lnTo>
                      <a:pt x="114567" y="19574"/>
                    </a:lnTo>
                    <a:lnTo>
                      <a:pt x="114567" y="16595"/>
                    </a:lnTo>
                    <a:lnTo>
                      <a:pt x="113086" y="13191"/>
                    </a:lnTo>
                    <a:lnTo>
                      <a:pt x="111111" y="13191"/>
                    </a:lnTo>
                    <a:lnTo>
                      <a:pt x="109629" y="11914"/>
                    </a:lnTo>
                    <a:lnTo>
                      <a:pt x="109629" y="13191"/>
                    </a:lnTo>
                    <a:lnTo>
                      <a:pt x="111111" y="11914"/>
                    </a:lnTo>
                    <a:lnTo>
                      <a:pt x="109629" y="10212"/>
                    </a:lnTo>
                    <a:lnTo>
                      <a:pt x="107654" y="8936"/>
                    </a:lnTo>
                    <a:lnTo>
                      <a:pt x="106172" y="7234"/>
                    </a:lnTo>
                    <a:lnTo>
                      <a:pt x="104197" y="4255"/>
                    </a:lnTo>
                    <a:lnTo>
                      <a:pt x="102716" y="2978"/>
                    </a:lnTo>
                    <a:lnTo>
                      <a:pt x="99259" y="2978"/>
                    </a:lnTo>
                    <a:lnTo>
                      <a:pt x="97283" y="2978"/>
                    </a:lnTo>
                    <a:lnTo>
                      <a:pt x="93827" y="2978"/>
                    </a:lnTo>
                    <a:lnTo>
                      <a:pt x="93827" y="2978"/>
                    </a:lnTo>
                    <a:lnTo>
                      <a:pt x="90370" y="5957"/>
                    </a:lnTo>
                    <a:lnTo>
                      <a:pt x="90370" y="1276"/>
                    </a:lnTo>
                    <a:lnTo>
                      <a:pt x="90370" y="1276"/>
                    </a:lnTo>
                    <a:lnTo>
                      <a:pt x="86913" y="1276"/>
                    </a:lnTo>
                    <a:lnTo>
                      <a:pt x="83456" y="1276"/>
                    </a:lnTo>
                    <a:lnTo>
                      <a:pt x="78024" y="0"/>
                    </a:lnTo>
                    <a:lnTo>
                      <a:pt x="74567" y="0"/>
                    </a:lnTo>
                    <a:lnTo>
                      <a:pt x="73086" y="0"/>
                    </a:lnTo>
                    <a:lnTo>
                      <a:pt x="69629" y="0"/>
                    </a:lnTo>
                    <a:lnTo>
                      <a:pt x="66172" y="0"/>
                    </a:lnTo>
                    <a:lnTo>
                      <a:pt x="64197" y="1276"/>
                    </a:lnTo>
                    <a:lnTo>
                      <a:pt x="62716" y="1276"/>
                    </a:lnTo>
                    <a:lnTo>
                      <a:pt x="62716" y="5957"/>
                    </a:lnTo>
                    <a:lnTo>
                      <a:pt x="60740" y="2978"/>
                    </a:lnTo>
                    <a:lnTo>
                      <a:pt x="57283" y="4255"/>
                    </a:lnTo>
                    <a:lnTo>
                      <a:pt x="53827" y="5957"/>
                    </a:lnTo>
                    <a:lnTo>
                      <a:pt x="52345" y="7234"/>
                    </a:lnTo>
                    <a:lnTo>
                      <a:pt x="52345" y="7234"/>
                    </a:lnTo>
                    <a:lnTo>
                      <a:pt x="50370" y="11914"/>
                    </a:lnTo>
                    <a:lnTo>
                      <a:pt x="48888" y="8936"/>
                    </a:lnTo>
                    <a:lnTo>
                      <a:pt x="46913" y="8936"/>
                    </a:lnTo>
                    <a:lnTo>
                      <a:pt x="45432" y="10212"/>
                    </a:lnTo>
                    <a:lnTo>
                      <a:pt x="43456" y="11914"/>
                    </a:lnTo>
                    <a:lnTo>
                      <a:pt x="40000" y="11914"/>
                    </a:lnTo>
                    <a:lnTo>
                      <a:pt x="38024" y="11914"/>
                    </a:lnTo>
                    <a:lnTo>
                      <a:pt x="36543" y="13191"/>
                    </a:lnTo>
                    <a:lnTo>
                      <a:pt x="36543" y="14893"/>
                    </a:lnTo>
                    <a:lnTo>
                      <a:pt x="36543" y="14893"/>
                    </a:lnTo>
                    <a:lnTo>
                      <a:pt x="34567" y="19574"/>
                    </a:lnTo>
                    <a:lnTo>
                      <a:pt x="34567" y="19574"/>
                    </a:lnTo>
                    <a:lnTo>
                      <a:pt x="31111" y="17872"/>
                    </a:lnTo>
                    <a:lnTo>
                      <a:pt x="29629" y="16595"/>
                    </a:lnTo>
                    <a:lnTo>
                      <a:pt x="27654" y="14893"/>
                    </a:lnTo>
                    <a:lnTo>
                      <a:pt x="26172" y="16595"/>
                    </a:lnTo>
                    <a:lnTo>
                      <a:pt x="24197" y="17872"/>
                    </a:lnTo>
                    <a:lnTo>
                      <a:pt x="22716" y="19574"/>
                    </a:lnTo>
                    <a:lnTo>
                      <a:pt x="22716" y="19574"/>
                    </a:lnTo>
                    <a:lnTo>
                      <a:pt x="22716" y="19574"/>
                    </a:lnTo>
                    <a:lnTo>
                      <a:pt x="24197" y="20851"/>
                    </a:lnTo>
                    <a:lnTo>
                      <a:pt x="22716" y="23829"/>
                    </a:lnTo>
                    <a:lnTo>
                      <a:pt x="22716" y="23829"/>
                    </a:lnTo>
                    <a:lnTo>
                      <a:pt x="22716" y="25531"/>
                    </a:lnTo>
                    <a:lnTo>
                      <a:pt x="22716" y="28510"/>
                    </a:lnTo>
                    <a:lnTo>
                      <a:pt x="27654" y="32765"/>
                    </a:lnTo>
                    <a:lnTo>
                      <a:pt x="27654" y="32765"/>
                    </a:lnTo>
                    <a:lnTo>
                      <a:pt x="29629" y="32765"/>
                    </a:lnTo>
                    <a:lnTo>
                      <a:pt x="29629" y="32765"/>
                    </a:lnTo>
                    <a:lnTo>
                      <a:pt x="31111" y="31489"/>
                    </a:lnTo>
                    <a:lnTo>
                      <a:pt x="31111" y="31489"/>
                    </a:lnTo>
                    <a:lnTo>
                      <a:pt x="33086" y="31489"/>
                    </a:lnTo>
                    <a:lnTo>
                      <a:pt x="33086" y="31489"/>
                    </a:lnTo>
                    <a:lnTo>
                      <a:pt x="34567" y="31489"/>
                    </a:lnTo>
                    <a:lnTo>
                      <a:pt x="36543" y="32765"/>
                    </a:lnTo>
                    <a:lnTo>
                      <a:pt x="36543" y="32765"/>
                    </a:lnTo>
                    <a:lnTo>
                      <a:pt x="40000" y="32765"/>
                    </a:lnTo>
                    <a:lnTo>
                      <a:pt x="41481" y="32765"/>
                    </a:lnTo>
                    <a:lnTo>
                      <a:pt x="43456" y="32765"/>
                    </a:lnTo>
                    <a:lnTo>
                      <a:pt x="45432" y="32765"/>
                    </a:lnTo>
                    <a:lnTo>
                      <a:pt x="46913" y="34468"/>
                    </a:lnTo>
                    <a:lnTo>
                      <a:pt x="48888" y="35744"/>
                    </a:lnTo>
                    <a:lnTo>
                      <a:pt x="67654" y="34468"/>
                    </a:lnTo>
                    <a:lnTo>
                      <a:pt x="69629" y="34468"/>
                    </a:lnTo>
                    <a:lnTo>
                      <a:pt x="69629" y="35744"/>
                    </a:lnTo>
                    <a:lnTo>
                      <a:pt x="67654" y="35744"/>
                    </a:lnTo>
                    <a:lnTo>
                      <a:pt x="67654" y="37446"/>
                    </a:lnTo>
                    <a:lnTo>
                      <a:pt x="66172" y="37446"/>
                    </a:lnTo>
                    <a:lnTo>
                      <a:pt x="67654" y="38723"/>
                    </a:lnTo>
                    <a:lnTo>
                      <a:pt x="66172" y="38723"/>
                    </a:lnTo>
                    <a:lnTo>
                      <a:pt x="64197" y="38723"/>
                    </a:lnTo>
                    <a:lnTo>
                      <a:pt x="62716" y="40425"/>
                    </a:lnTo>
                    <a:lnTo>
                      <a:pt x="60740" y="41702"/>
                    </a:lnTo>
                    <a:lnTo>
                      <a:pt x="60740" y="41702"/>
                    </a:lnTo>
                    <a:lnTo>
                      <a:pt x="59259" y="43404"/>
                    </a:lnTo>
                    <a:lnTo>
                      <a:pt x="57283" y="43404"/>
                    </a:lnTo>
                    <a:lnTo>
                      <a:pt x="53827" y="41702"/>
                    </a:lnTo>
                    <a:lnTo>
                      <a:pt x="45432" y="43404"/>
                    </a:lnTo>
                    <a:lnTo>
                      <a:pt x="45432" y="43404"/>
                    </a:lnTo>
                    <a:lnTo>
                      <a:pt x="45432" y="44680"/>
                    </a:lnTo>
                    <a:lnTo>
                      <a:pt x="43456" y="47659"/>
                    </a:lnTo>
                    <a:lnTo>
                      <a:pt x="43456" y="47659"/>
                    </a:lnTo>
                    <a:lnTo>
                      <a:pt x="43456" y="51063"/>
                    </a:lnTo>
                    <a:lnTo>
                      <a:pt x="41481" y="52340"/>
                    </a:lnTo>
                    <a:lnTo>
                      <a:pt x="41481" y="54042"/>
                    </a:lnTo>
                    <a:lnTo>
                      <a:pt x="41481" y="57021"/>
                    </a:lnTo>
                    <a:lnTo>
                      <a:pt x="41481" y="60000"/>
                    </a:lnTo>
                    <a:lnTo>
                      <a:pt x="41481" y="61276"/>
                    </a:lnTo>
                    <a:lnTo>
                      <a:pt x="41481" y="61276"/>
                    </a:lnTo>
                    <a:lnTo>
                      <a:pt x="40000" y="62978"/>
                    </a:lnTo>
                    <a:lnTo>
                      <a:pt x="40000" y="64255"/>
                    </a:lnTo>
                    <a:lnTo>
                      <a:pt x="38024" y="64255"/>
                    </a:lnTo>
                    <a:lnTo>
                      <a:pt x="38024" y="62978"/>
                    </a:lnTo>
                    <a:lnTo>
                      <a:pt x="36543" y="54042"/>
                    </a:lnTo>
                    <a:lnTo>
                      <a:pt x="36543" y="54042"/>
                    </a:lnTo>
                    <a:lnTo>
                      <a:pt x="36543" y="52340"/>
                    </a:lnTo>
                    <a:lnTo>
                      <a:pt x="34567" y="51063"/>
                    </a:lnTo>
                    <a:lnTo>
                      <a:pt x="33086" y="49361"/>
                    </a:lnTo>
                    <a:lnTo>
                      <a:pt x="31111" y="47659"/>
                    </a:lnTo>
                    <a:lnTo>
                      <a:pt x="31111" y="47659"/>
                    </a:lnTo>
                    <a:lnTo>
                      <a:pt x="29629" y="49361"/>
                    </a:lnTo>
                    <a:lnTo>
                      <a:pt x="27654" y="49361"/>
                    </a:lnTo>
                    <a:lnTo>
                      <a:pt x="26172" y="52340"/>
                    </a:lnTo>
                    <a:lnTo>
                      <a:pt x="26172" y="52340"/>
                    </a:lnTo>
                    <a:lnTo>
                      <a:pt x="27654" y="55319"/>
                    </a:lnTo>
                    <a:lnTo>
                      <a:pt x="29629" y="58297"/>
                    </a:lnTo>
                    <a:lnTo>
                      <a:pt x="29629" y="58297"/>
                    </a:lnTo>
                    <a:lnTo>
                      <a:pt x="31111" y="60000"/>
                    </a:lnTo>
                    <a:lnTo>
                      <a:pt x="31111" y="61276"/>
                    </a:lnTo>
                    <a:lnTo>
                      <a:pt x="29629" y="62978"/>
                    </a:lnTo>
                    <a:lnTo>
                      <a:pt x="27654" y="64255"/>
                    </a:lnTo>
                    <a:lnTo>
                      <a:pt x="26172" y="73191"/>
                    </a:lnTo>
                    <a:lnTo>
                      <a:pt x="26172" y="73191"/>
                    </a:lnTo>
                    <a:lnTo>
                      <a:pt x="27654" y="73191"/>
                    </a:lnTo>
                    <a:lnTo>
                      <a:pt x="31111" y="73191"/>
                    </a:lnTo>
                    <a:lnTo>
                      <a:pt x="33086" y="73191"/>
                    </a:lnTo>
                    <a:lnTo>
                      <a:pt x="33086" y="73191"/>
                    </a:lnTo>
                    <a:lnTo>
                      <a:pt x="34567" y="73191"/>
                    </a:lnTo>
                    <a:lnTo>
                      <a:pt x="34567" y="73191"/>
                    </a:lnTo>
                    <a:lnTo>
                      <a:pt x="36543" y="73191"/>
                    </a:lnTo>
                    <a:lnTo>
                      <a:pt x="34567" y="74893"/>
                    </a:lnTo>
                    <a:lnTo>
                      <a:pt x="33086" y="74893"/>
                    </a:lnTo>
                    <a:lnTo>
                      <a:pt x="33086" y="76170"/>
                    </a:lnTo>
                    <a:lnTo>
                      <a:pt x="29629" y="76170"/>
                    </a:lnTo>
                    <a:lnTo>
                      <a:pt x="27654" y="77872"/>
                    </a:lnTo>
                    <a:lnTo>
                      <a:pt x="26172" y="79148"/>
                    </a:lnTo>
                    <a:lnTo>
                      <a:pt x="22716" y="79148"/>
                    </a:lnTo>
                    <a:lnTo>
                      <a:pt x="20740" y="79148"/>
                    </a:lnTo>
                    <a:lnTo>
                      <a:pt x="20740" y="79148"/>
                    </a:lnTo>
                    <a:lnTo>
                      <a:pt x="20740" y="77872"/>
                    </a:lnTo>
                    <a:lnTo>
                      <a:pt x="20740" y="77872"/>
                    </a:lnTo>
                    <a:lnTo>
                      <a:pt x="19259" y="77872"/>
                    </a:lnTo>
                    <a:lnTo>
                      <a:pt x="17283" y="79148"/>
                    </a:lnTo>
                    <a:lnTo>
                      <a:pt x="15802" y="82553"/>
                    </a:lnTo>
                    <a:lnTo>
                      <a:pt x="15802" y="83829"/>
                    </a:lnTo>
                    <a:lnTo>
                      <a:pt x="13827" y="83829"/>
                    </a:lnTo>
                    <a:lnTo>
                      <a:pt x="13827" y="85531"/>
                    </a:lnTo>
                    <a:lnTo>
                      <a:pt x="12345" y="86808"/>
                    </a:lnTo>
                    <a:lnTo>
                      <a:pt x="13827" y="88510"/>
                    </a:lnTo>
                    <a:lnTo>
                      <a:pt x="13827" y="8851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EDF1F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4" name="Shape 194"/>
            <p:cNvSpPr/>
            <p:nvPr/>
          </p:nvSpPr>
          <p:spPr>
            <a:xfrm>
              <a:off x="611187" y="2601911"/>
              <a:ext cx="1420811" cy="1671637"/>
            </a:xfrm>
            <a:custGeom>
              <a:pathLst>
                <a:path extrusionOk="0" h="120000" w="120000">
                  <a:moveTo>
                    <a:pt x="52038" y="49484"/>
                  </a:moveTo>
                  <a:lnTo>
                    <a:pt x="51132" y="49034"/>
                  </a:lnTo>
                  <a:lnTo>
                    <a:pt x="50226" y="49484"/>
                  </a:lnTo>
                  <a:lnTo>
                    <a:pt x="49708" y="49934"/>
                  </a:lnTo>
                  <a:lnTo>
                    <a:pt x="49190" y="50271"/>
                  </a:lnTo>
                  <a:lnTo>
                    <a:pt x="48802" y="50721"/>
                  </a:lnTo>
                  <a:lnTo>
                    <a:pt x="48284" y="51059"/>
                  </a:lnTo>
                  <a:lnTo>
                    <a:pt x="48284" y="51508"/>
                  </a:lnTo>
                  <a:lnTo>
                    <a:pt x="47896" y="53083"/>
                  </a:lnTo>
                  <a:lnTo>
                    <a:pt x="46990" y="55445"/>
                  </a:lnTo>
                  <a:lnTo>
                    <a:pt x="46990" y="55445"/>
                  </a:lnTo>
                  <a:lnTo>
                    <a:pt x="46990" y="55782"/>
                  </a:lnTo>
                  <a:lnTo>
                    <a:pt x="46990" y="56232"/>
                  </a:lnTo>
                  <a:lnTo>
                    <a:pt x="47378" y="56569"/>
                  </a:lnTo>
                  <a:lnTo>
                    <a:pt x="48284" y="57019"/>
                  </a:lnTo>
                  <a:lnTo>
                    <a:pt x="48284" y="57019"/>
                  </a:lnTo>
                  <a:lnTo>
                    <a:pt x="48802" y="57019"/>
                  </a:lnTo>
                  <a:lnTo>
                    <a:pt x="49190" y="57357"/>
                  </a:lnTo>
                  <a:lnTo>
                    <a:pt x="49708" y="57806"/>
                  </a:lnTo>
                  <a:lnTo>
                    <a:pt x="49190" y="58594"/>
                  </a:lnTo>
                  <a:lnTo>
                    <a:pt x="49708" y="58594"/>
                  </a:lnTo>
                  <a:lnTo>
                    <a:pt x="50614" y="58594"/>
                  </a:lnTo>
                  <a:lnTo>
                    <a:pt x="52038" y="58594"/>
                  </a:lnTo>
                  <a:lnTo>
                    <a:pt x="50226" y="58594"/>
                  </a:lnTo>
                  <a:lnTo>
                    <a:pt x="49190" y="58594"/>
                  </a:lnTo>
                  <a:lnTo>
                    <a:pt x="49190" y="58594"/>
                  </a:lnTo>
                  <a:lnTo>
                    <a:pt x="48802" y="58594"/>
                  </a:lnTo>
                  <a:lnTo>
                    <a:pt x="48284" y="58594"/>
                  </a:lnTo>
                  <a:lnTo>
                    <a:pt x="47896" y="59044"/>
                  </a:lnTo>
                  <a:lnTo>
                    <a:pt x="47378" y="59381"/>
                  </a:lnTo>
                  <a:lnTo>
                    <a:pt x="46990" y="60168"/>
                  </a:lnTo>
                  <a:lnTo>
                    <a:pt x="49708" y="60618"/>
                  </a:lnTo>
                  <a:lnTo>
                    <a:pt x="49708" y="60168"/>
                  </a:lnTo>
                  <a:lnTo>
                    <a:pt x="50226" y="60168"/>
                  </a:lnTo>
                  <a:lnTo>
                    <a:pt x="49708" y="60618"/>
                  </a:lnTo>
                  <a:lnTo>
                    <a:pt x="49708" y="60618"/>
                  </a:lnTo>
                  <a:lnTo>
                    <a:pt x="49190" y="60618"/>
                  </a:lnTo>
                  <a:lnTo>
                    <a:pt x="46990" y="60168"/>
                  </a:lnTo>
                  <a:lnTo>
                    <a:pt x="46084" y="63317"/>
                  </a:lnTo>
                  <a:lnTo>
                    <a:pt x="45566" y="63767"/>
                  </a:lnTo>
                  <a:lnTo>
                    <a:pt x="45566" y="63767"/>
                  </a:lnTo>
                  <a:lnTo>
                    <a:pt x="46084" y="63767"/>
                  </a:lnTo>
                  <a:lnTo>
                    <a:pt x="46472" y="64892"/>
                  </a:lnTo>
                  <a:lnTo>
                    <a:pt x="47378" y="65679"/>
                  </a:lnTo>
                  <a:lnTo>
                    <a:pt x="47896" y="66129"/>
                  </a:lnTo>
                  <a:lnTo>
                    <a:pt x="48284" y="66129"/>
                  </a:lnTo>
                  <a:lnTo>
                    <a:pt x="48284" y="66466"/>
                  </a:lnTo>
                  <a:lnTo>
                    <a:pt x="48802" y="66916"/>
                  </a:lnTo>
                  <a:lnTo>
                    <a:pt x="48802" y="66916"/>
                  </a:lnTo>
                  <a:lnTo>
                    <a:pt x="48802" y="68153"/>
                  </a:lnTo>
                  <a:lnTo>
                    <a:pt x="49190" y="68153"/>
                  </a:lnTo>
                  <a:lnTo>
                    <a:pt x="49190" y="68153"/>
                  </a:lnTo>
                  <a:lnTo>
                    <a:pt x="49190" y="68491"/>
                  </a:lnTo>
                  <a:lnTo>
                    <a:pt x="50614" y="70065"/>
                  </a:lnTo>
                  <a:lnTo>
                    <a:pt x="52038" y="69278"/>
                  </a:lnTo>
                  <a:lnTo>
                    <a:pt x="52944" y="69278"/>
                  </a:lnTo>
                  <a:lnTo>
                    <a:pt x="53333" y="68940"/>
                  </a:lnTo>
                  <a:lnTo>
                    <a:pt x="52944" y="68940"/>
                  </a:lnTo>
                  <a:lnTo>
                    <a:pt x="52427" y="69278"/>
                  </a:lnTo>
                  <a:lnTo>
                    <a:pt x="50614" y="70065"/>
                  </a:lnTo>
                  <a:lnTo>
                    <a:pt x="50614" y="70065"/>
                  </a:lnTo>
                  <a:lnTo>
                    <a:pt x="51132" y="71640"/>
                  </a:lnTo>
                  <a:lnTo>
                    <a:pt x="51132" y="72877"/>
                  </a:lnTo>
                  <a:lnTo>
                    <a:pt x="51132" y="73664"/>
                  </a:lnTo>
                  <a:lnTo>
                    <a:pt x="52427" y="74001"/>
                  </a:lnTo>
                  <a:lnTo>
                    <a:pt x="53851" y="76813"/>
                  </a:lnTo>
                  <a:lnTo>
                    <a:pt x="54239" y="78050"/>
                  </a:lnTo>
                  <a:lnTo>
                    <a:pt x="54239" y="79175"/>
                  </a:lnTo>
                  <a:lnTo>
                    <a:pt x="54239" y="79625"/>
                  </a:lnTo>
                  <a:lnTo>
                    <a:pt x="54239" y="79962"/>
                  </a:lnTo>
                  <a:lnTo>
                    <a:pt x="54239" y="80412"/>
                  </a:lnTo>
                  <a:lnTo>
                    <a:pt x="53851" y="80412"/>
                  </a:lnTo>
                  <a:lnTo>
                    <a:pt x="53851" y="80412"/>
                  </a:lnTo>
                  <a:lnTo>
                    <a:pt x="52944" y="81537"/>
                  </a:lnTo>
                  <a:lnTo>
                    <a:pt x="52427" y="82324"/>
                  </a:lnTo>
                  <a:lnTo>
                    <a:pt x="52038" y="83561"/>
                  </a:lnTo>
                  <a:lnTo>
                    <a:pt x="52038" y="84011"/>
                  </a:lnTo>
                  <a:lnTo>
                    <a:pt x="52038" y="84348"/>
                  </a:lnTo>
                  <a:lnTo>
                    <a:pt x="52038" y="84798"/>
                  </a:lnTo>
                  <a:lnTo>
                    <a:pt x="51521" y="85585"/>
                  </a:lnTo>
                  <a:lnTo>
                    <a:pt x="51521" y="86373"/>
                  </a:lnTo>
                  <a:lnTo>
                    <a:pt x="51132" y="87497"/>
                  </a:lnTo>
                  <a:lnTo>
                    <a:pt x="50614" y="88284"/>
                  </a:lnTo>
                  <a:lnTo>
                    <a:pt x="50614" y="89072"/>
                  </a:lnTo>
                  <a:lnTo>
                    <a:pt x="50614" y="89522"/>
                  </a:lnTo>
                  <a:lnTo>
                    <a:pt x="50614" y="89522"/>
                  </a:lnTo>
                  <a:lnTo>
                    <a:pt x="50614" y="89522"/>
                  </a:lnTo>
                  <a:lnTo>
                    <a:pt x="50226" y="90309"/>
                  </a:lnTo>
                  <a:lnTo>
                    <a:pt x="50614" y="90646"/>
                  </a:lnTo>
                  <a:lnTo>
                    <a:pt x="50614" y="91096"/>
                  </a:lnTo>
                  <a:lnTo>
                    <a:pt x="51132" y="91883"/>
                  </a:lnTo>
                  <a:lnTo>
                    <a:pt x="51521" y="92671"/>
                  </a:lnTo>
                  <a:lnTo>
                    <a:pt x="52038" y="93908"/>
                  </a:lnTo>
                  <a:lnTo>
                    <a:pt x="52427" y="94695"/>
                  </a:lnTo>
                  <a:lnTo>
                    <a:pt x="52944" y="95482"/>
                  </a:lnTo>
                  <a:lnTo>
                    <a:pt x="52944" y="96607"/>
                  </a:lnTo>
                  <a:lnTo>
                    <a:pt x="53851" y="98631"/>
                  </a:lnTo>
                  <a:lnTo>
                    <a:pt x="54757" y="101443"/>
                  </a:lnTo>
                  <a:lnTo>
                    <a:pt x="55663" y="103805"/>
                  </a:lnTo>
                  <a:lnTo>
                    <a:pt x="56569" y="105379"/>
                  </a:lnTo>
                  <a:lnTo>
                    <a:pt x="56957" y="105379"/>
                  </a:lnTo>
                  <a:lnTo>
                    <a:pt x="56957" y="106166"/>
                  </a:lnTo>
                  <a:lnTo>
                    <a:pt x="57475" y="106954"/>
                  </a:lnTo>
                  <a:lnTo>
                    <a:pt x="57864" y="107741"/>
                  </a:lnTo>
                  <a:lnTo>
                    <a:pt x="58381" y="108078"/>
                  </a:lnTo>
                  <a:lnTo>
                    <a:pt x="58381" y="108865"/>
                  </a:lnTo>
                  <a:lnTo>
                    <a:pt x="58381" y="108865"/>
                  </a:lnTo>
                  <a:lnTo>
                    <a:pt x="59805" y="112127"/>
                  </a:lnTo>
                  <a:lnTo>
                    <a:pt x="61100" y="114039"/>
                  </a:lnTo>
                  <a:lnTo>
                    <a:pt x="61100" y="117975"/>
                  </a:lnTo>
                  <a:lnTo>
                    <a:pt x="61100" y="117975"/>
                  </a:lnTo>
                  <a:lnTo>
                    <a:pt x="61618" y="118425"/>
                  </a:lnTo>
                  <a:lnTo>
                    <a:pt x="62006" y="118875"/>
                  </a:lnTo>
                  <a:lnTo>
                    <a:pt x="62912" y="119212"/>
                  </a:lnTo>
                  <a:lnTo>
                    <a:pt x="64336" y="119662"/>
                  </a:lnTo>
                  <a:lnTo>
                    <a:pt x="66148" y="120000"/>
                  </a:lnTo>
                  <a:lnTo>
                    <a:pt x="66537" y="120000"/>
                  </a:lnTo>
                  <a:lnTo>
                    <a:pt x="67055" y="119662"/>
                  </a:lnTo>
                  <a:lnTo>
                    <a:pt x="67961" y="119212"/>
                  </a:lnTo>
                  <a:lnTo>
                    <a:pt x="69255" y="118875"/>
                  </a:lnTo>
                  <a:lnTo>
                    <a:pt x="70679" y="118425"/>
                  </a:lnTo>
                  <a:lnTo>
                    <a:pt x="71585" y="118425"/>
                  </a:lnTo>
                  <a:lnTo>
                    <a:pt x="72103" y="118425"/>
                  </a:lnTo>
                  <a:lnTo>
                    <a:pt x="72491" y="118425"/>
                  </a:lnTo>
                  <a:lnTo>
                    <a:pt x="73398" y="118425"/>
                  </a:lnTo>
                  <a:lnTo>
                    <a:pt x="74822" y="118425"/>
                  </a:lnTo>
                  <a:lnTo>
                    <a:pt x="76634" y="117975"/>
                  </a:lnTo>
                  <a:lnTo>
                    <a:pt x="77928" y="117188"/>
                  </a:lnTo>
                  <a:lnTo>
                    <a:pt x="77928" y="116850"/>
                  </a:lnTo>
                  <a:lnTo>
                    <a:pt x="78446" y="116850"/>
                  </a:lnTo>
                  <a:lnTo>
                    <a:pt x="78834" y="116401"/>
                  </a:lnTo>
                  <a:lnTo>
                    <a:pt x="79352" y="115613"/>
                  </a:lnTo>
                  <a:lnTo>
                    <a:pt x="79870" y="115276"/>
                  </a:lnTo>
                  <a:lnTo>
                    <a:pt x="79870" y="115276"/>
                  </a:lnTo>
                  <a:lnTo>
                    <a:pt x="80258" y="114826"/>
                  </a:lnTo>
                  <a:lnTo>
                    <a:pt x="81165" y="114039"/>
                  </a:lnTo>
                  <a:lnTo>
                    <a:pt x="81682" y="113252"/>
                  </a:lnTo>
                  <a:lnTo>
                    <a:pt x="82588" y="112464"/>
                  </a:lnTo>
                  <a:lnTo>
                    <a:pt x="82977" y="112127"/>
                  </a:lnTo>
                  <a:lnTo>
                    <a:pt x="83495" y="111340"/>
                  </a:lnTo>
                  <a:lnTo>
                    <a:pt x="83883" y="111340"/>
                  </a:lnTo>
                  <a:lnTo>
                    <a:pt x="83883" y="110890"/>
                  </a:lnTo>
                  <a:lnTo>
                    <a:pt x="84401" y="110890"/>
                  </a:lnTo>
                  <a:lnTo>
                    <a:pt x="84789" y="110103"/>
                  </a:lnTo>
                  <a:lnTo>
                    <a:pt x="85307" y="109765"/>
                  </a:lnTo>
                  <a:lnTo>
                    <a:pt x="85695" y="109315"/>
                  </a:lnTo>
                  <a:lnTo>
                    <a:pt x="85695" y="109315"/>
                  </a:lnTo>
                  <a:lnTo>
                    <a:pt x="85695" y="109315"/>
                  </a:lnTo>
                  <a:lnTo>
                    <a:pt x="86601" y="108865"/>
                  </a:lnTo>
                  <a:lnTo>
                    <a:pt x="87119" y="108078"/>
                  </a:lnTo>
                  <a:lnTo>
                    <a:pt x="87508" y="107741"/>
                  </a:lnTo>
                  <a:lnTo>
                    <a:pt x="88025" y="107291"/>
                  </a:lnTo>
                  <a:lnTo>
                    <a:pt x="88025" y="107291"/>
                  </a:lnTo>
                  <a:lnTo>
                    <a:pt x="88414" y="106954"/>
                  </a:lnTo>
                  <a:lnTo>
                    <a:pt x="88932" y="106166"/>
                  </a:lnTo>
                  <a:lnTo>
                    <a:pt x="88932" y="105379"/>
                  </a:lnTo>
                  <a:lnTo>
                    <a:pt x="88932" y="104929"/>
                  </a:lnTo>
                  <a:lnTo>
                    <a:pt x="88932" y="104929"/>
                  </a:lnTo>
                  <a:lnTo>
                    <a:pt x="88932" y="104929"/>
                  </a:lnTo>
                  <a:lnTo>
                    <a:pt x="88932" y="104592"/>
                  </a:lnTo>
                  <a:lnTo>
                    <a:pt x="88932" y="104592"/>
                  </a:lnTo>
                  <a:lnTo>
                    <a:pt x="88932" y="104142"/>
                  </a:lnTo>
                  <a:lnTo>
                    <a:pt x="88932" y="104142"/>
                  </a:lnTo>
                  <a:lnTo>
                    <a:pt x="88932" y="103805"/>
                  </a:lnTo>
                  <a:lnTo>
                    <a:pt x="88932" y="103805"/>
                  </a:lnTo>
                  <a:lnTo>
                    <a:pt x="89320" y="103355"/>
                  </a:lnTo>
                  <a:lnTo>
                    <a:pt x="90355" y="103017"/>
                  </a:lnTo>
                  <a:lnTo>
                    <a:pt x="90355" y="103017"/>
                  </a:lnTo>
                  <a:lnTo>
                    <a:pt x="91262" y="102567"/>
                  </a:lnTo>
                  <a:lnTo>
                    <a:pt x="91650" y="102567"/>
                  </a:lnTo>
                  <a:lnTo>
                    <a:pt x="92168" y="101780"/>
                  </a:lnTo>
                  <a:lnTo>
                    <a:pt x="92168" y="101780"/>
                  </a:lnTo>
                  <a:lnTo>
                    <a:pt x="92556" y="100993"/>
                  </a:lnTo>
                  <a:lnTo>
                    <a:pt x="92556" y="100206"/>
                  </a:lnTo>
                  <a:lnTo>
                    <a:pt x="92168" y="100206"/>
                  </a:lnTo>
                  <a:lnTo>
                    <a:pt x="92168" y="99418"/>
                  </a:lnTo>
                  <a:lnTo>
                    <a:pt x="92168" y="98631"/>
                  </a:lnTo>
                  <a:lnTo>
                    <a:pt x="92168" y="97394"/>
                  </a:lnTo>
                  <a:lnTo>
                    <a:pt x="92168" y="96269"/>
                  </a:lnTo>
                  <a:lnTo>
                    <a:pt x="92168" y="95032"/>
                  </a:lnTo>
                  <a:lnTo>
                    <a:pt x="92168" y="94695"/>
                  </a:lnTo>
                  <a:lnTo>
                    <a:pt x="92556" y="94245"/>
                  </a:lnTo>
                  <a:lnTo>
                    <a:pt x="93074" y="93458"/>
                  </a:lnTo>
                  <a:lnTo>
                    <a:pt x="93462" y="93120"/>
                  </a:lnTo>
                  <a:lnTo>
                    <a:pt x="93980" y="93120"/>
                  </a:lnTo>
                  <a:lnTo>
                    <a:pt x="94368" y="92671"/>
                  </a:lnTo>
                  <a:lnTo>
                    <a:pt x="95275" y="92221"/>
                  </a:lnTo>
                  <a:lnTo>
                    <a:pt x="95792" y="91096"/>
                  </a:lnTo>
                  <a:lnTo>
                    <a:pt x="96181" y="91096"/>
                  </a:lnTo>
                  <a:lnTo>
                    <a:pt x="96699" y="90646"/>
                  </a:lnTo>
                  <a:lnTo>
                    <a:pt x="97087" y="90309"/>
                  </a:lnTo>
                  <a:lnTo>
                    <a:pt x="97993" y="89859"/>
                  </a:lnTo>
                  <a:lnTo>
                    <a:pt x="97993" y="89859"/>
                  </a:lnTo>
                  <a:lnTo>
                    <a:pt x="98511" y="89522"/>
                  </a:lnTo>
                  <a:lnTo>
                    <a:pt x="98899" y="89522"/>
                  </a:lnTo>
                  <a:lnTo>
                    <a:pt x="99935" y="89072"/>
                  </a:lnTo>
                  <a:lnTo>
                    <a:pt x="100323" y="88734"/>
                  </a:lnTo>
                  <a:lnTo>
                    <a:pt x="100841" y="88284"/>
                  </a:lnTo>
                  <a:lnTo>
                    <a:pt x="101229" y="87497"/>
                  </a:lnTo>
                  <a:lnTo>
                    <a:pt x="101747" y="86373"/>
                  </a:lnTo>
                  <a:lnTo>
                    <a:pt x="101229" y="84798"/>
                  </a:lnTo>
                  <a:lnTo>
                    <a:pt x="101229" y="84798"/>
                  </a:lnTo>
                  <a:lnTo>
                    <a:pt x="101229" y="84011"/>
                  </a:lnTo>
                  <a:lnTo>
                    <a:pt x="101229" y="83111"/>
                  </a:lnTo>
                  <a:lnTo>
                    <a:pt x="101229" y="82324"/>
                  </a:lnTo>
                  <a:lnTo>
                    <a:pt x="101229" y="81199"/>
                  </a:lnTo>
                  <a:lnTo>
                    <a:pt x="101229" y="80412"/>
                  </a:lnTo>
                  <a:lnTo>
                    <a:pt x="101229" y="79962"/>
                  </a:lnTo>
                  <a:lnTo>
                    <a:pt x="98511" y="80749"/>
                  </a:lnTo>
                  <a:lnTo>
                    <a:pt x="95792" y="81199"/>
                  </a:lnTo>
                  <a:lnTo>
                    <a:pt x="98511" y="80749"/>
                  </a:lnTo>
                  <a:lnTo>
                    <a:pt x="101229" y="79962"/>
                  </a:lnTo>
                  <a:lnTo>
                    <a:pt x="98899" y="76813"/>
                  </a:lnTo>
                  <a:lnTo>
                    <a:pt x="98511" y="74789"/>
                  </a:lnTo>
                  <a:lnTo>
                    <a:pt x="98511" y="74451"/>
                  </a:lnTo>
                  <a:lnTo>
                    <a:pt x="97993" y="74451"/>
                  </a:lnTo>
                  <a:lnTo>
                    <a:pt x="97993" y="73664"/>
                  </a:lnTo>
                  <a:lnTo>
                    <a:pt x="97605" y="73214"/>
                  </a:lnTo>
                  <a:lnTo>
                    <a:pt x="97605" y="72427"/>
                  </a:lnTo>
                  <a:lnTo>
                    <a:pt x="98899" y="70065"/>
                  </a:lnTo>
                  <a:lnTo>
                    <a:pt x="97087" y="69278"/>
                  </a:lnTo>
                  <a:lnTo>
                    <a:pt x="97087" y="69278"/>
                  </a:lnTo>
                  <a:lnTo>
                    <a:pt x="97087" y="68940"/>
                  </a:lnTo>
                  <a:lnTo>
                    <a:pt x="97087" y="68940"/>
                  </a:lnTo>
                  <a:lnTo>
                    <a:pt x="97087" y="68940"/>
                  </a:lnTo>
                  <a:lnTo>
                    <a:pt x="98899" y="70065"/>
                  </a:lnTo>
                  <a:lnTo>
                    <a:pt x="99417" y="68940"/>
                  </a:lnTo>
                  <a:lnTo>
                    <a:pt x="101229" y="66916"/>
                  </a:lnTo>
                  <a:lnTo>
                    <a:pt x="103948" y="63317"/>
                  </a:lnTo>
                  <a:lnTo>
                    <a:pt x="104466" y="63317"/>
                  </a:lnTo>
                  <a:lnTo>
                    <a:pt x="107572" y="61405"/>
                  </a:lnTo>
                  <a:lnTo>
                    <a:pt x="108090" y="60955"/>
                  </a:lnTo>
                  <a:lnTo>
                    <a:pt x="109902" y="59381"/>
                  </a:lnTo>
                  <a:lnTo>
                    <a:pt x="111715" y="57806"/>
                  </a:lnTo>
                  <a:lnTo>
                    <a:pt x="113527" y="55782"/>
                  </a:lnTo>
                  <a:lnTo>
                    <a:pt x="114951" y="53870"/>
                  </a:lnTo>
                  <a:lnTo>
                    <a:pt x="115857" y="52633"/>
                  </a:lnTo>
                  <a:lnTo>
                    <a:pt x="116763" y="51508"/>
                  </a:lnTo>
                  <a:lnTo>
                    <a:pt x="117152" y="50271"/>
                  </a:lnTo>
                  <a:lnTo>
                    <a:pt x="117669" y="49034"/>
                  </a:lnTo>
                  <a:lnTo>
                    <a:pt x="118058" y="48247"/>
                  </a:lnTo>
                  <a:lnTo>
                    <a:pt x="118576" y="47910"/>
                  </a:lnTo>
                  <a:lnTo>
                    <a:pt x="118576" y="47460"/>
                  </a:lnTo>
                  <a:lnTo>
                    <a:pt x="119482" y="45885"/>
                  </a:lnTo>
                  <a:lnTo>
                    <a:pt x="119999" y="43973"/>
                  </a:lnTo>
                  <a:lnTo>
                    <a:pt x="118576" y="43973"/>
                  </a:lnTo>
                  <a:lnTo>
                    <a:pt x="118576" y="43973"/>
                  </a:lnTo>
                  <a:lnTo>
                    <a:pt x="118058" y="43973"/>
                  </a:lnTo>
                  <a:lnTo>
                    <a:pt x="117152" y="44311"/>
                  </a:lnTo>
                  <a:lnTo>
                    <a:pt x="116245" y="44311"/>
                  </a:lnTo>
                  <a:lnTo>
                    <a:pt x="115339" y="44311"/>
                  </a:lnTo>
                  <a:lnTo>
                    <a:pt x="114433" y="44761"/>
                  </a:lnTo>
                  <a:lnTo>
                    <a:pt x="113139" y="44761"/>
                  </a:lnTo>
                  <a:lnTo>
                    <a:pt x="111715" y="44761"/>
                  </a:lnTo>
                  <a:lnTo>
                    <a:pt x="110809" y="45098"/>
                  </a:lnTo>
                  <a:lnTo>
                    <a:pt x="110809" y="45098"/>
                  </a:lnTo>
                  <a:lnTo>
                    <a:pt x="107572" y="45548"/>
                  </a:lnTo>
                  <a:lnTo>
                    <a:pt x="107572" y="45548"/>
                  </a:lnTo>
                  <a:lnTo>
                    <a:pt x="107184" y="45098"/>
                  </a:lnTo>
                  <a:lnTo>
                    <a:pt x="106666" y="44761"/>
                  </a:lnTo>
                  <a:lnTo>
                    <a:pt x="105760" y="45885"/>
                  </a:lnTo>
                  <a:lnTo>
                    <a:pt x="103948" y="45885"/>
                  </a:lnTo>
                  <a:lnTo>
                    <a:pt x="103559" y="44311"/>
                  </a:lnTo>
                  <a:lnTo>
                    <a:pt x="104854" y="43186"/>
                  </a:lnTo>
                  <a:lnTo>
                    <a:pt x="104854" y="43523"/>
                  </a:lnTo>
                  <a:lnTo>
                    <a:pt x="105760" y="43186"/>
                  </a:lnTo>
                  <a:lnTo>
                    <a:pt x="105760" y="42736"/>
                  </a:lnTo>
                  <a:lnTo>
                    <a:pt x="105372" y="42736"/>
                  </a:lnTo>
                  <a:lnTo>
                    <a:pt x="105372" y="42399"/>
                  </a:lnTo>
                  <a:lnTo>
                    <a:pt x="104854" y="41611"/>
                  </a:lnTo>
                  <a:lnTo>
                    <a:pt x="103948" y="40712"/>
                  </a:lnTo>
                  <a:lnTo>
                    <a:pt x="102653" y="39925"/>
                  </a:lnTo>
                  <a:lnTo>
                    <a:pt x="102653" y="39925"/>
                  </a:lnTo>
                  <a:lnTo>
                    <a:pt x="102135" y="39587"/>
                  </a:lnTo>
                  <a:lnTo>
                    <a:pt x="101229" y="38800"/>
                  </a:lnTo>
                  <a:lnTo>
                    <a:pt x="100841" y="38350"/>
                  </a:lnTo>
                  <a:lnTo>
                    <a:pt x="99935" y="37563"/>
                  </a:lnTo>
                  <a:lnTo>
                    <a:pt x="99417" y="36776"/>
                  </a:lnTo>
                  <a:lnTo>
                    <a:pt x="99417" y="36438"/>
                  </a:lnTo>
                  <a:lnTo>
                    <a:pt x="98899" y="36438"/>
                  </a:lnTo>
                  <a:lnTo>
                    <a:pt x="98899" y="35988"/>
                  </a:lnTo>
                  <a:lnTo>
                    <a:pt x="98899" y="35651"/>
                  </a:lnTo>
                  <a:lnTo>
                    <a:pt x="98511" y="34864"/>
                  </a:lnTo>
                  <a:lnTo>
                    <a:pt x="98511" y="34864"/>
                  </a:lnTo>
                  <a:lnTo>
                    <a:pt x="98511" y="34864"/>
                  </a:lnTo>
                  <a:lnTo>
                    <a:pt x="98511" y="34414"/>
                  </a:lnTo>
                  <a:lnTo>
                    <a:pt x="97993" y="34076"/>
                  </a:lnTo>
                  <a:lnTo>
                    <a:pt x="97605" y="33289"/>
                  </a:lnTo>
                  <a:lnTo>
                    <a:pt x="97087" y="32502"/>
                  </a:lnTo>
                  <a:lnTo>
                    <a:pt x="96699" y="31602"/>
                  </a:lnTo>
                  <a:lnTo>
                    <a:pt x="96699" y="31265"/>
                  </a:lnTo>
                  <a:lnTo>
                    <a:pt x="96181" y="30815"/>
                  </a:lnTo>
                  <a:lnTo>
                    <a:pt x="95792" y="30028"/>
                  </a:lnTo>
                  <a:lnTo>
                    <a:pt x="95792" y="29240"/>
                  </a:lnTo>
                  <a:lnTo>
                    <a:pt x="95792" y="29240"/>
                  </a:lnTo>
                  <a:lnTo>
                    <a:pt x="95792" y="28453"/>
                  </a:lnTo>
                  <a:lnTo>
                    <a:pt x="94886" y="27666"/>
                  </a:lnTo>
                  <a:lnTo>
                    <a:pt x="94368" y="26879"/>
                  </a:lnTo>
                  <a:lnTo>
                    <a:pt x="94368" y="26879"/>
                  </a:lnTo>
                  <a:lnTo>
                    <a:pt x="94368" y="26879"/>
                  </a:lnTo>
                  <a:lnTo>
                    <a:pt x="93980" y="25304"/>
                  </a:lnTo>
                  <a:lnTo>
                    <a:pt x="92556" y="22942"/>
                  </a:lnTo>
                  <a:lnTo>
                    <a:pt x="91262" y="20131"/>
                  </a:lnTo>
                  <a:lnTo>
                    <a:pt x="89320" y="17432"/>
                  </a:lnTo>
                  <a:lnTo>
                    <a:pt x="88414" y="15407"/>
                  </a:lnTo>
                  <a:lnTo>
                    <a:pt x="88025" y="14620"/>
                  </a:lnTo>
                  <a:lnTo>
                    <a:pt x="87119" y="13383"/>
                  </a:lnTo>
                  <a:lnTo>
                    <a:pt x="87119" y="12596"/>
                  </a:lnTo>
                  <a:lnTo>
                    <a:pt x="87119" y="12258"/>
                  </a:lnTo>
                  <a:lnTo>
                    <a:pt x="87119" y="12258"/>
                  </a:lnTo>
                  <a:lnTo>
                    <a:pt x="86213" y="11808"/>
                  </a:lnTo>
                  <a:lnTo>
                    <a:pt x="85307" y="11808"/>
                  </a:lnTo>
                  <a:lnTo>
                    <a:pt x="84789" y="11808"/>
                  </a:lnTo>
                  <a:lnTo>
                    <a:pt x="84789" y="11808"/>
                  </a:lnTo>
                  <a:lnTo>
                    <a:pt x="81682" y="12596"/>
                  </a:lnTo>
                  <a:lnTo>
                    <a:pt x="80776" y="12596"/>
                  </a:lnTo>
                  <a:lnTo>
                    <a:pt x="79870" y="12258"/>
                  </a:lnTo>
                  <a:lnTo>
                    <a:pt x="79352" y="11808"/>
                  </a:lnTo>
                  <a:lnTo>
                    <a:pt x="78834" y="11808"/>
                  </a:lnTo>
                  <a:lnTo>
                    <a:pt x="78446" y="11808"/>
                  </a:lnTo>
                  <a:lnTo>
                    <a:pt x="77022" y="11808"/>
                  </a:lnTo>
                  <a:lnTo>
                    <a:pt x="76116" y="11471"/>
                  </a:lnTo>
                  <a:lnTo>
                    <a:pt x="75728" y="11471"/>
                  </a:lnTo>
                  <a:lnTo>
                    <a:pt x="75728" y="11471"/>
                  </a:lnTo>
                  <a:lnTo>
                    <a:pt x="74304" y="11471"/>
                  </a:lnTo>
                  <a:lnTo>
                    <a:pt x="73915" y="11021"/>
                  </a:lnTo>
                  <a:lnTo>
                    <a:pt x="73398" y="10684"/>
                  </a:lnTo>
                  <a:lnTo>
                    <a:pt x="72491" y="10684"/>
                  </a:lnTo>
                  <a:lnTo>
                    <a:pt x="71585" y="10234"/>
                  </a:lnTo>
                  <a:lnTo>
                    <a:pt x="71197" y="10234"/>
                  </a:lnTo>
                  <a:lnTo>
                    <a:pt x="70679" y="9896"/>
                  </a:lnTo>
                  <a:lnTo>
                    <a:pt x="70679" y="9896"/>
                  </a:lnTo>
                  <a:lnTo>
                    <a:pt x="69773" y="10234"/>
                  </a:lnTo>
                  <a:lnTo>
                    <a:pt x="68867" y="10234"/>
                  </a:lnTo>
                  <a:lnTo>
                    <a:pt x="67443" y="10234"/>
                  </a:lnTo>
                  <a:lnTo>
                    <a:pt x="66537" y="10684"/>
                  </a:lnTo>
                  <a:lnTo>
                    <a:pt x="66148" y="11021"/>
                  </a:lnTo>
                  <a:lnTo>
                    <a:pt x="66148" y="11471"/>
                  </a:lnTo>
                  <a:lnTo>
                    <a:pt x="66148" y="11808"/>
                  </a:lnTo>
                  <a:lnTo>
                    <a:pt x="66148" y="12258"/>
                  </a:lnTo>
                  <a:lnTo>
                    <a:pt x="66148" y="12596"/>
                  </a:lnTo>
                  <a:lnTo>
                    <a:pt x="66537" y="13045"/>
                  </a:lnTo>
                  <a:lnTo>
                    <a:pt x="66148" y="13383"/>
                  </a:lnTo>
                  <a:lnTo>
                    <a:pt x="65631" y="13833"/>
                  </a:lnTo>
                  <a:lnTo>
                    <a:pt x="65242" y="14170"/>
                  </a:lnTo>
                  <a:lnTo>
                    <a:pt x="64336" y="14170"/>
                  </a:lnTo>
                  <a:lnTo>
                    <a:pt x="63430" y="14170"/>
                  </a:lnTo>
                  <a:lnTo>
                    <a:pt x="62524" y="13833"/>
                  </a:lnTo>
                  <a:lnTo>
                    <a:pt x="61618" y="13383"/>
                  </a:lnTo>
                  <a:lnTo>
                    <a:pt x="60711" y="13045"/>
                  </a:lnTo>
                  <a:lnTo>
                    <a:pt x="60194" y="12596"/>
                  </a:lnTo>
                  <a:lnTo>
                    <a:pt x="59288" y="11808"/>
                  </a:lnTo>
                  <a:lnTo>
                    <a:pt x="58770" y="11021"/>
                  </a:lnTo>
                  <a:lnTo>
                    <a:pt x="58770" y="10234"/>
                  </a:lnTo>
                  <a:lnTo>
                    <a:pt x="58381" y="9896"/>
                  </a:lnTo>
                  <a:lnTo>
                    <a:pt x="57864" y="9447"/>
                  </a:lnTo>
                  <a:lnTo>
                    <a:pt x="57864" y="9447"/>
                  </a:lnTo>
                  <a:lnTo>
                    <a:pt x="55145" y="9109"/>
                  </a:lnTo>
                  <a:lnTo>
                    <a:pt x="54757" y="8659"/>
                  </a:lnTo>
                  <a:lnTo>
                    <a:pt x="53851" y="8322"/>
                  </a:lnTo>
                  <a:lnTo>
                    <a:pt x="53333" y="7872"/>
                  </a:lnTo>
                  <a:lnTo>
                    <a:pt x="52427" y="7872"/>
                  </a:lnTo>
                  <a:lnTo>
                    <a:pt x="52427" y="7872"/>
                  </a:lnTo>
                  <a:lnTo>
                    <a:pt x="50614" y="7535"/>
                  </a:lnTo>
                  <a:lnTo>
                    <a:pt x="50614" y="7535"/>
                  </a:lnTo>
                  <a:lnTo>
                    <a:pt x="50614" y="7872"/>
                  </a:lnTo>
                  <a:lnTo>
                    <a:pt x="50614" y="8659"/>
                  </a:lnTo>
                  <a:lnTo>
                    <a:pt x="50614" y="9109"/>
                  </a:lnTo>
                  <a:lnTo>
                    <a:pt x="50614" y="9447"/>
                  </a:lnTo>
                  <a:lnTo>
                    <a:pt x="50614" y="8659"/>
                  </a:lnTo>
                  <a:lnTo>
                    <a:pt x="50614" y="7872"/>
                  </a:lnTo>
                  <a:lnTo>
                    <a:pt x="50226" y="7535"/>
                  </a:lnTo>
                  <a:lnTo>
                    <a:pt x="50226" y="7085"/>
                  </a:lnTo>
                  <a:lnTo>
                    <a:pt x="50226" y="7085"/>
                  </a:lnTo>
                  <a:lnTo>
                    <a:pt x="49708" y="6747"/>
                  </a:lnTo>
                  <a:lnTo>
                    <a:pt x="50226" y="5848"/>
                  </a:lnTo>
                  <a:lnTo>
                    <a:pt x="50614" y="5848"/>
                  </a:lnTo>
                  <a:lnTo>
                    <a:pt x="50614" y="5510"/>
                  </a:lnTo>
                  <a:lnTo>
                    <a:pt x="51132" y="5510"/>
                  </a:lnTo>
                  <a:lnTo>
                    <a:pt x="51132" y="5510"/>
                  </a:lnTo>
                  <a:lnTo>
                    <a:pt x="51132" y="5060"/>
                  </a:lnTo>
                  <a:lnTo>
                    <a:pt x="51132" y="5060"/>
                  </a:lnTo>
                  <a:lnTo>
                    <a:pt x="51132" y="4723"/>
                  </a:lnTo>
                  <a:lnTo>
                    <a:pt x="50614" y="4723"/>
                  </a:lnTo>
                  <a:lnTo>
                    <a:pt x="50614" y="4723"/>
                  </a:lnTo>
                  <a:lnTo>
                    <a:pt x="50226" y="3936"/>
                  </a:lnTo>
                  <a:lnTo>
                    <a:pt x="50226" y="3486"/>
                  </a:lnTo>
                  <a:lnTo>
                    <a:pt x="50614" y="3149"/>
                  </a:lnTo>
                  <a:lnTo>
                    <a:pt x="50614" y="2699"/>
                  </a:lnTo>
                  <a:lnTo>
                    <a:pt x="51132" y="2361"/>
                  </a:lnTo>
                  <a:lnTo>
                    <a:pt x="50614" y="1574"/>
                  </a:lnTo>
                  <a:lnTo>
                    <a:pt x="48802" y="337"/>
                  </a:lnTo>
                  <a:lnTo>
                    <a:pt x="48284" y="337"/>
                  </a:lnTo>
                  <a:lnTo>
                    <a:pt x="47896" y="0"/>
                  </a:lnTo>
                  <a:lnTo>
                    <a:pt x="47378" y="337"/>
                  </a:lnTo>
                  <a:lnTo>
                    <a:pt x="46472" y="337"/>
                  </a:lnTo>
                  <a:lnTo>
                    <a:pt x="46472" y="787"/>
                  </a:lnTo>
                  <a:lnTo>
                    <a:pt x="46084" y="1124"/>
                  </a:lnTo>
                  <a:lnTo>
                    <a:pt x="45566" y="1574"/>
                  </a:lnTo>
                  <a:lnTo>
                    <a:pt x="45177" y="1124"/>
                  </a:lnTo>
                  <a:lnTo>
                    <a:pt x="44660" y="787"/>
                  </a:lnTo>
                  <a:lnTo>
                    <a:pt x="43754" y="787"/>
                  </a:lnTo>
                  <a:lnTo>
                    <a:pt x="43365" y="787"/>
                  </a:lnTo>
                  <a:lnTo>
                    <a:pt x="42847" y="787"/>
                  </a:lnTo>
                  <a:lnTo>
                    <a:pt x="42459" y="787"/>
                  </a:lnTo>
                  <a:lnTo>
                    <a:pt x="39611" y="787"/>
                  </a:lnTo>
                  <a:lnTo>
                    <a:pt x="39223" y="787"/>
                  </a:lnTo>
                  <a:lnTo>
                    <a:pt x="38317" y="1124"/>
                  </a:lnTo>
                  <a:lnTo>
                    <a:pt x="36893" y="1124"/>
                  </a:lnTo>
                  <a:lnTo>
                    <a:pt x="35987" y="1124"/>
                  </a:lnTo>
                  <a:lnTo>
                    <a:pt x="35598" y="1574"/>
                  </a:lnTo>
                  <a:lnTo>
                    <a:pt x="35080" y="1574"/>
                  </a:lnTo>
                  <a:lnTo>
                    <a:pt x="34692" y="1574"/>
                  </a:lnTo>
                  <a:lnTo>
                    <a:pt x="34174" y="1911"/>
                  </a:lnTo>
                  <a:lnTo>
                    <a:pt x="33268" y="1911"/>
                  </a:lnTo>
                  <a:lnTo>
                    <a:pt x="32362" y="2361"/>
                  </a:lnTo>
                  <a:lnTo>
                    <a:pt x="31456" y="2361"/>
                  </a:lnTo>
                  <a:lnTo>
                    <a:pt x="28220" y="3486"/>
                  </a:lnTo>
                  <a:lnTo>
                    <a:pt x="27831" y="3486"/>
                  </a:lnTo>
                  <a:lnTo>
                    <a:pt x="27313" y="3936"/>
                  </a:lnTo>
                  <a:lnTo>
                    <a:pt x="27313" y="3936"/>
                  </a:lnTo>
                  <a:lnTo>
                    <a:pt x="26407" y="4273"/>
                  </a:lnTo>
                  <a:lnTo>
                    <a:pt x="25501" y="4273"/>
                  </a:lnTo>
                  <a:lnTo>
                    <a:pt x="24595" y="3936"/>
                  </a:lnTo>
                  <a:lnTo>
                    <a:pt x="23300" y="3936"/>
                  </a:lnTo>
                  <a:lnTo>
                    <a:pt x="22783" y="3486"/>
                  </a:lnTo>
                  <a:lnTo>
                    <a:pt x="22394" y="3486"/>
                  </a:lnTo>
                  <a:lnTo>
                    <a:pt x="21488" y="3486"/>
                  </a:lnTo>
                  <a:lnTo>
                    <a:pt x="20582" y="3149"/>
                  </a:lnTo>
                  <a:lnTo>
                    <a:pt x="20064" y="2699"/>
                  </a:lnTo>
                  <a:lnTo>
                    <a:pt x="20064" y="2699"/>
                  </a:lnTo>
                  <a:lnTo>
                    <a:pt x="20064" y="2699"/>
                  </a:lnTo>
                  <a:lnTo>
                    <a:pt x="19546" y="3149"/>
                  </a:lnTo>
                  <a:lnTo>
                    <a:pt x="19546" y="3936"/>
                  </a:lnTo>
                  <a:lnTo>
                    <a:pt x="19158" y="5060"/>
                  </a:lnTo>
                  <a:lnTo>
                    <a:pt x="19546" y="6298"/>
                  </a:lnTo>
                  <a:lnTo>
                    <a:pt x="19158" y="6298"/>
                  </a:lnTo>
                  <a:lnTo>
                    <a:pt x="18640" y="6747"/>
                  </a:lnTo>
                  <a:lnTo>
                    <a:pt x="17734" y="7085"/>
                  </a:lnTo>
                  <a:lnTo>
                    <a:pt x="17346" y="7535"/>
                  </a:lnTo>
                  <a:lnTo>
                    <a:pt x="16828" y="8322"/>
                  </a:lnTo>
                  <a:lnTo>
                    <a:pt x="16828" y="8659"/>
                  </a:lnTo>
                  <a:lnTo>
                    <a:pt x="16440" y="9447"/>
                  </a:lnTo>
                  <a:lnTo>
                    <a:pt x="15922" y="9896"/>
                  </a:lnTo>
                  <a:lnTo>
                    <a:pt x="15533" y="10684"/>
                  </a:lnTo>
                  <a:lnTo>
                    <a:pt x="15016" y="11021"/>
                  </a:lnTo>
                  <a:lnTo>
                    <a:pt x="15533" y="12258"/>
                  </a:lnTo>
                  <a:lnTo>
                    <a:pt x="15016" y="12258"/>
                  </a:lnTo>
                  <a:lnTo>
                    <a:pt x="14627" y="12596"/>
                  </a:lnTo>
                  <a:lnTo>
                    <a:pt x="14110" y="13383"/>
                  </a:lnTo>
                  <a:lnTo>
                    <a:pt x="13203" y="14170"/>
                  </a:lnTo>
                  <a:lnTo>
                    <a:pt x="12297" y="15070"/>
                  </a:lnTo>
                  <a:lnTo>
                    <a:pt x="11391" y="15407"/>
                  </a:lnTo>
                  <a:lnTo>
                    <a:pt x="11003" y="15857"/>
                  </a:lnTo>
                  <a:lnTo>
                    <a:pt x="9061" y="16644"/>
                  </a:lnTo>
                  <a:lnTo>
                    <a:pt x="9061" y="16644"/>
                  </a:lnTo>
                  <a:lnTo>
                    <a:pt x="9061" y="16982"/>
                  </a:lnTo>
                  <a:lnTo>
                    <a:pt x="8673" y="17432"/>
                  </a:lnTo>
                  <a:lnTo>
                    <a:pt x="8155" y="18219"/>
                  </a:lnTo>
                  <a:lnTo>
                    <a:pt x="7766" y="18219"/>
                  </a:lnTo>
                  <a:lnTo>
                    <a:pt x="7766" y="18556"/>
                  </a:lnTo>
                  <a:lnTo>
                    <a:pt x="7249" y="19793"/>
                  </a:lnTo>
                  <a:lnTo>
                    <a:pt x="6860" y="19793"/>
                  </a:lnTo>
                  <a:lnTo>
                    <a:pt x="6343" y="20131"/>
                  </a:lnTo>
                  <a:lnTo>
                    <a:pt x="5436" y="20581"/>
                  </a:lnTo>
                  <a:lnTo>
                    <a:pt x="4530" y="20918"/>
                  </a:lnTo>
                  <a:lnTo>
                    <a:pt x="4142" y="21705"/>
                  </a:lnTo>
                  <a:lnTo>
                    <a:pt x="4530" y="23280"/>
                  </a:lnTo>
                  <a:lnTo>
                    <a:pt x="4530" y="23280"/>
                  </a:lnTo>
                  <a:lnTo>
                    <a:pt x="5048" y="23730"/>
                  </a:lnTo>
                  <a:lnTo>
                    <a:pt x="5048" y="24179"/>
                  </a:lnTo>
                  <a:lnTo>
                    <a:pt x="5048" y="24179"/>
                  </a:lnTo>
                  <a:lnTo>
                    <a:pt x="4530" y="24517"/>
                  </a:lnTo>
                  <a:lnTo>
                    <a:pt x="3236" y="24967"/>
                  </a:lnTo>
                  <a:lnTo>
                    <a:pt x="2330" y="25304"/>
                  </a:lnTo>
                  <a:lnTo>
                    <a:pt x="1812" y="25754"/>
                  </a:lnTo>
                  <a:lnTo>
                    <a:pt x="1423" y="26541"/>
                  </a:lnTo>
                  <a:lnTo>
                    <a:pt x="906" y="26879"/>
                  </a:lnTo>
                  <a:lnTo>
                    <a:pt x="906" y="27328"/>
                  </a:lnTo>
                  <a:lnTo>
                    <a:pt x="906" y="28116"/>
                  </a:lnTo>
                  <a:lnTo>
                    <a:pt x="8673" y="28453"/>
                  </a:lnTo>
                  <a:lnTo>
                    <a:pt x="1812" y="28116"/>
                  </a:lnTo>
                  <a:lnTo>
                    <a:pt x="906" y="28116"/>
                  </a:lnTo>
                  <a:lnTo>
                    <a:pt x="2330" y="28903"/>
                  </a:lnTo>
                  <a:lnTo>
                    <a:pt x="906" y="30815"/>
                  </a:lnTo>
                  <a:lnTo>
                    <a:pt x="1423" y="32052"/>
                  </a:lnTo>
                  <a:lnTo>
                    <a:pt x="1423" y="32052"/>
                  </a:lnTo>
                  <a:lnTo>
                    <a:pt x="1812" y="32502"/>
                  </a:lnTo>
                  <a:lnTo>
                    <a:pt x="2330" y="33289"/>
                  </a:lnTo>
                  <a:lnTo>
                    <a:pt x="2330" y="33626"/>
                  </a:lnTo>
                  <a:lnTo>
                    <a:pt x="2330" y="34414"/>
                  </a:lnTo>
                  <a:lnTo>
                    <a:pt x="1812" y="34864"/>
                  </a:lnTo>
                  <a:lnTo>
                    <a:pt x="1812" y="35201"/>
                  </a:lnTo>
                  <a:lnTo>
                    <a:pt x="1423" y="35651"/>
                  </a:lnTo>
                  <a:lnTo>
                    <a:pt x="517" y="35988"/>
                  </a:lnTo>
                  <a:lnTo>
                    <a:pt x="0" y="36776"/>
                  </a:lnTo>
                  <a:lnTo>
                    <a:pt x="0" y="36776"/>
                  </a:lnTo>
                  <a:lnTo>
                    <a:pt x="0" y="37225"/>
                  </a:lnTo>
                  <a:lnTo>
                    <a:pt x="0" y="37225"/>
                  </a:lnTo>
                  <a:lnTo>
                    <a:pt x="0" y="37225"/>
                  </a:lnTo>
                  <a:lnTo>
                    <a:pt x="0" y="37225"/>
                  </a:lnTo>
                  <a:lnTo>
                    <a:pt x="0" y="37225"/>
                  </a:lnTo>
                  <a:lnTo>
                    <a:pt x="0" y="37225"/>
                  </a:lnTo>
                  <a:lnTo>
                    <a:pt x="0" y="38350"/>
                  </a:lnTo>
                  <a:lnTo>
                    <a:pt x="517" y="39925"/>
                  </a:lnTo>
                  <a:lnTo>
                    <a:pt x="517" y="40374"/>
                  </a:lnTo>
                  <a:lnTo>
                    <a:pt x="906" y="41162"/>
                  </a:lnTo>
                  <a:lnTo>
                    <a:pt x="1423" y="41611"/>
                  </a:lnTo>
                  <a:lnTo>
                    <a:pt x="1423" y="41611"/>
                  </a:lnTo>
                  <a:lnTo>
                    <a:pt x="1812" y="41949"/>
                  </a:lnTo>
                  <a:lnTo>
                    <a:pt x="1812" y="41949"/>
                  </a:lnTo>
                  <a:lnTo>
                    <a:pt x="2718" y="41949"/>
                  </a:lnTo>
                  <a:lnTo>
                    <a:pt x="3236" y="41611"/>
                  </a:lnTo>
                  <a:lnTo>
                    <a:pt x="4142" y="41162"/>
                  </a:lnTo>
                  <a:lnTo>
                    <a:pt x="5048" y="41162"/>
                  </a:lnTo>
                  <a:lnTo>
                    <a:pt x="4530" y="41162"/>
                  </a:lnTo>
                  <a:lnTo>
                    <a:pt x="4142" y="41611"/>
                  </a:lnTo>
                  <a:lnTo>
                    <a:pt x="3236" y="41611"/>
                  </a:lnTo>
                  <a:lnTo>
                    <a:pt x="1812" y="41949"/>
                  </a:lnTo>
                  <a:lnTo>
                    <a:pt x="1812" y="42399"/>
                  </a:lnTo>
                  <a:lnTo>
                    <a:pt x="2330" y="42736"/>
                  </a:lnTo>
                  <a:lnTo>
                    <a:pt x="3236" y="43523"/>
                  </a:lnTo>
                  <a:lnTo>
                    <a:pt x="4142" y="44311"/>
                  </a:lnTo>
                  <a:lnTo>
                    <a:pt x="6343" y="46335"/>
                  </a:lnTo>
                  <a:lnTo>
                    <a:pt x="8155" y="47460"/>
                  </a:lnTo>
                  <a:lnTo>
                    <a:pt x="8155" y="47122"/>
                  </a:lnTo>
                  <a:lnTo>
                    <a:pt x="8673" y="46672"/>
                  </a:lnTo>
                  <a:lnTo>
                    <a:pt x="8155" y="47460"/>
                  </a:lnTo>
                  <a:lnTo>
                    <a:pt x="8155" y="47910"/>
                  </a:lnTo>
                  <a:lnTo>
                    <a:pt x="9579" y="50271"/>
                  </a:lnTo>
                  <a:lnTo>
                    <a:pt x="10097" y="50721"/>
                  </a:lnTo>
                  <a:lnTo>
                    <a:pt x="10485" y="50721"/>
                  </a:lnTo>
                  <a:lnTo>
                    <a:pt x="11003" y="51059"/>
                  </a:lnTo>
                  <a:lnTo>
                    <a:pt x="11003" y="51059"/>
                  </a:lnTo>
                  <a:lnTo>
                    <a:pt x="11003" y="51059"/>
                  </a:lnTo>
                  <a:lnTo>
                    <a:pt x="13721" y="53083"/>
                  </a:lnTo>
                  <a:lnTo>
                    <a:pt x="14110" y="53870"/>
                  </a:lnTo>
                  <a:lnTo>
                    <a:pt x="14627" y="54208"/>
                  </a:lnTo>
                  <a:lnTo>
                    <a:pt x="15016" y="54657"/>
                  </a:lnTo>
                  <a:lnTo>
                    <a:pt x="15533" y="54995"/>
                  </a:lnTo>
                  <a:lnTo>
                    <a:pt x="16440" y="54995"/>
                  </a:lnTo>
                  <a:lnTo>
                    <a:pt x="16828" y="55445"/>
                  </a:lnTo>
                  <a:lnTo>
                    <a:pt x="17346" y="55445"/>
                  </a:lnTo>
                  <a:lnTo>
                    <a:pt x="17346" y="55445"/>
                  </a:lnTo>
                  <a:lnTo>
                    <a:pt x="21877" y="53870"/>
                  </a:lnTo>
                  <a:lnTo>
                    <a:pt x="25113" y="53420"/>
                  </a:lnTo>
                  <a:lnTo>
                    <a:pt x="27313" y="54208"/>
                  </a:lnTo>
                  <a:lnTo>
                    <a:pt x="26925" y="53083"/>
                  </a:lnTo>
                  <a:lnTo>
                    <a:pt x="26407" y="52633"/>
                  </a:lnTo>
                  <a:lnTo>
                    <a:pt x="26407" y="52296"/>
                  </a:lnTo>
                  <a:lnTo>
                    <a:pt x="27313" y="54208"/>
                  </a:lnTo>
                  <a:lnTo>
                    <a:pt x="30161" y="54657"/>
                  </a:lnTo>
                  <a:lnTo>
                    <a:pt x="31067" y="53870"/>
                  </a:lnTo>
                  <a:lnTo>
                    <a:pt x="31456" y="53870"/>
                  </a:lnTo>
                  <a:lnTo>
                    <a:pt x="31974" y="53420"/>
                  </a:lnTo>
                  <a:lnTo>
                    <a:pt x="32362" y="53420"/>
                  </a:lnTo>
                  <a:lnTo>
                    <a:pt x="32362" y="53420"/>
                  </a:lnTo>
                  <a:lnTo>
                    <a:pt x="35080" y="52633"/>
                  </a:lnTo>
                  <a:lnTo>
                    <a:pt x="35080" y="52633"/>
                  </a:lnTo>
                  <a:lnTo>
                    <a:pt x="36893" y="52633"/>
                  </a:lnTo>
                  <a:lnTo>
                    <a:pt x="37411" y="52633"/>
                  </a:lnTo>
                  <a:lnTo>
                    <a:pt x="37799" y="53420"/>
                  </a:lnTo>
                  <a:lnTo>
                    <a:pt x="38705" y="53870"/>
                  </a:lnTo>
                  <a:lnTo>
                    <a:pt x="40129" y="54657"/>
                  </a:lnTo>
                  <a:lnTo>
                    <a:pt x="41553" y="54995"/>
                  </a:lnTo>
                  <a:lnTo>
                    <a:pt x="41941" y="54995"/>
                  </a:lnTo>
                  <a:lnTo>
                    <a:pt x="42847" y="54995"/>
                  </a:lnTo>
                  <a:lnTo>
                    <a:pt x="43754" y="55445"/>
                  </a:lnTo>
                  <a:lnTo>
                    <a:pt x="45177" y="55445"/>
                  </a:lnTo>
                  <a:lnTo>
                    <a:pt x="46084" y="55445"/>
                  </a:lnTo>
                  <a:lnTo>
                    <a:pt x="46990" y="54995"/>
                  </a:lnTo>
                  <a:lnTo>
                    <a:pt x="47896" y="53083"/>
                  </a:lnTo>
                  <a:lnTo>
                    <a:pt x="48284" y="51508"/>
                  </a:lnTo>
                  <a:lnTo>
                    <a:pt x="48284" y="51059"/>
                  </a:lnTo>
                  <a:lnTo>
                    <a:pt x="48802" y="50721"/>
                  </a:lnTo>
                  <a:lnTo>
                    <a:pt x="49190" y="50271"/>
                  </a:lnTo>
                  <a:lnTo>
                    <a:pt x="49708" y="49484"/>
                  </a:lnTo>
                  <a:lnTo>
                    <a:pt x="50226" y="49034"/>
                  </a:lnTo>
                  <a:lnTo>
                    <a:pt x="51132" y="49034"/>
                  </a:lnTo>
                  <a:lnTo>
                    <a:pt x="52038" y="49484"/>
                  </a:lnTo>
                  <a:close/>
                  <a:moveTo>
                    <a:pt x="93980" y="55445"/>
                  </a:moveTo>
                  <a:lnTo>
                    <a:pt x="93980" y="54995"/>
                  </a:lnTo>
                  <a:lnTo>
                    <a:pt x="93980" y="54995"/>
                  </a:lnTo>
                  <a:lnTo>
                    <a:pt x="93980" y="54995"/>
                  </a:lnTo>
                  <a:lnTo>
                    <a:pt x="93980" y="55445"/>
                  </a:lnTo>
                  <a:close/>
                  <a:moveTo>
                    <a:pt x="88414" y="88734"/>
                  </a:moveTo>
                  <a:lnTo>
                    <a:pt x="90355" y="89859"/>
                  </a:lnTo>
                  <a:lnTo>
                    <a:pt x="89838" y="91096"/>
                  </a:lnTo>
                  <a:lnTo>
                    <a:pt x="90355" y="89859"/>
                  </a:lnTo>
                  <a:lnTo>
                    <a:pt x="88414" y="88734"/>
                  </a:lnTo>
                  <a:close/>
                  <a:moveTo>
                    <a:pt x="87119" y="102567"/>
                  </a:moveTo>
                  <a:lnTo>
                    <a:pt x="87119" y="102567"/>
                  </a:lnTo>
                  <a:lnTo>
                    <a:pt x="87119" y="102567"/>
                  </a:lnTo>
                  <a:lnTo>
                    <a:pt x="87119" y="102567"/>
                  </a:lnTo>
                  <a:lnTo>
                    <a:pt x="87119" y="102567"/>
                  </a:lnTo>
                  <a:lnTo>
                    <a:pt x="87119" y="102567"/>
                  </a:lnTo>
                  <a:close/>
                  <a:moveTo>
                    <a:pt x="86601" y="99418"/>
                  </a:moveTo>
                  <a:lnTo>
                    <a:pt x="86213" y="98969"/>
                  </a:lnTo>
                  <a:lnTo>
                    <a:pt x="86213" y="99418"/>
                  </a:lnTo>
                  <a:lnTo>
                    <a:pt x="86601" y="99418"/>
                  </a:lnTo>
                  <a:lnTo>
                    <a:pt x="86601" y="99418"/>
                  </a:lnTo>
                  <a:lnTo>
                    <a:pt x="86601" y="99418"/>
                  </a:lnTo>
                  <a:close/>
                  <a:moveTo>
                    <a:pt x="52944" y="59044"/>
                  </a:moveTo>
                  <a:lnTo>
                    <a:pt x="53333" y="59381"/>
                  </a:lnTo>
                  <a:lnTo>
                    <a:pt x="53333" y="59381"/>
                  </a:lnTo>
                  <a:lnTo>
                    <a:pt x="55663" y="59831"/>
                  </a:lnTo>
                  <a:lnTo>
                    <a:pt x="55663" y="59831"/>
                  </a:lnTo>
                  <a:lnTo>
                    <a:pt x="55663" y="60618"/>
                  </a:lnTo>
                  <a:lnTo>
                    <a:pt x="55663" y="59831"/>
                  </a:lnTo>
                  <a:lnTo>
                    <a:pt x="55663" y="59831"/>
                  </a:lnTo>
                  <a:lnTo>
                    <a:pt x="55663" y="59831"/>
                  </a:lnTo>
                  <a:lnTo>
                    <a:pt x="54757" y="59831"/>
                  </a:lnTo>
                  <a:lnTo>
                    <a:pt x="54239" y="59831"/>
                  </a:lnTo>
                  <a:lnTo>
                    <a:pt x="53333" y="59831"/>
                  </a:lnTo>
                  <a:lnTo>
                    <a:pt x="53333" y="59831"/>
                  </a:lnTo>
                  <a:lnTo>
                    <a:pt x="52944" y="59381"/>
                  </a:lnTo>
                  <a:lnTo>
                    <a:pt x="52944" y="59044"/>
                  </a:lnTo>
                  <a:close/>
                  <a:moveTo>
                    <a:pt x="92168" y="55782"/>
                  </a:moveTo>
                  <a:lnTo>
                    <a:pt x="92168" y="55782"/>
                  </a:lnTo>
                  <a:lnTo>
                    <a:pt x="92168" y="55782"/>
                  </a:lnTo>
                  <a:lnTo>
                    <a:pt x="92168" y="55782"/>
                  </a:lnTo>
                  <a:lnTo>
                    <a:pt x="92168" y="55782"/>
                  </a:lnTo>
                  <a:close/>
                  <a:moveTo>
                    <a:pt x="80258" y="97394"/>
                  </a:moveTo>
                  <a:lnTo>
                    <a:pt x="80258" y="97057"/>
                  </a:lnTo>
                  <a:lnTo>
                    <a:pt x="79870" y="97057"/>
                  </a:lnTo>
                  <a:lnTo>
                    <a:pt x="80258" y="97057"/>
                  </a:lnTo>
                  <a:lnTo>
                    <a:pt x="80258" y="97394"/>
                  </a:lnTo>
                  <a:close/>
                  <a:moveTo>
                    <a:pt x="55145" y="61405"/>
                  </a:moveTo>
                  <a:lnTo>
                    <a:pt x="55145" y="61743"/>
                  </a:lnTo>
                  <a:lnTo>
                    <a:pt x="55145" y="61743"/>
                  </a:lnTo>
                  <a:lnTo>
                    <a:pt x="55145" y="61743"/>
                  </a:lnTo>
                  <a:lnTo>
                    <a:pt x="55145" y="61405"/>
                  </a:lnTo>
                  <a:close/>
                  <a:moveTo>
                    <a:pt x="56051" y="62530"/>
                  </a:moveTo>
                  <a:lnTo>
                    <a:pt x="56051" y="62980"/>
                  </a:lnTo>
                  <a:lnTo>
                    <a:pt x="56051" y="62980"/>
                  </a:lnTo>
                  <a:lnTo>
                    <a:pt x="56051" y="62980"/>
                  </a:lnTo>
                  <a:lnTo>
                    <a:pt x="56051" y="62530"/>
                  </a:lnTo>
                  <a:lnTo>
                    <a:pt x="55145" y="62530"/>
                  </a:lnTo>
                  <a:lnTo>
                    <a:pt x="56051" y="62530"/>
                  </a:lnTo>
                  <a:close/>
                  <a:moveTo>
                    <a:pt x="57864" y="46672"/>
                  </a:moveTo>
                  <a:lnTo>
                    <a:pt x="57864" y="46672"/>
                  </a:lnTo>
                  <a:lnTo>
                    <a:pt x="57864" y="46672"/>
                  </a:lnTo>
                  <a:lnTo>
                    <a:pt x="57864" y="46672"/>
                  </a:lnTo>
                  <a:lnTo>
                    <a:pt x="57864" y="46672"/>
                  </a:lnTo>
                  <a:lnTo>
                    <a:pt x="57864" y="46672"/>
                  </a:lnTo>
                  <a:lnTo>
                    <a:pt x="57864" y="46672"/>
                  </a:lnTo>
                  <a:close/>
                  <a:moveTo>
                    <a:pt x="55145" y="48247"/>
                  </a:moveTo>
                  <a:lnTo>
                    <a:pt x="55145" y="48697"/>
                  </a:lnTo>
                  <a:lnTo>
                    <a:pt x="55145" y="48697"/>
                  </a:lnTo>
                  <a:lnTo>
                    <a:pt x="55145" y="48697"/>
                  </a:lnTo>
                  <a:lnTo>
                    <a:pt x="55145" y="48247"/>
                  </a:lnTo>
                  <a:close/>
                  <a:moveTo>
                    <a:pt x="55663" y="39925"/>
                  </a:moveTo>
                  <a:lnTo>
                    <a:pt x="55145" y="40374"/>
                  </a:lnTo>
                  <a:lnTo>
                    <a:pt x="55145" y="40712"/>
                  </a:lnTo>
                  <a:lnTo>
                    <a:pt x="55663" y="39587"/>
                  </a:lnTo>
                  <a:lnTo>
                    <a:pt x="55663" y="39925"/>
                  </a:lnTo>
                  <a:close/>
                  <a:moveTo>
                    <a:pt x="55663" y="53083"/>
                  </a:moveTo>
                  <a:lnTo>
                    <a:pt x="55663" y="53083"/>
                  </a:lnTo>
                  <a:lnTo>
                    <a:pt x="55663" y="53083"/>
                  </a:lnTo>
                  <a:lnTo>
                    <a:pt x="55663" y="53083"/>
                  </a:lnTo>
                  <a:lnTo>
                    <a:pt x="55663" y="53083"/>
                  </a:lnTo>
                  <a:close/>
                  <a:moveTo>
                    <a:pt x="58770" y="57019"/>
                  </a:moveTo>
                  <a:lnTo>
                    <a:pt x="59288" y="56569"/>
                  </a:lnTo>
                  <a:lnTo>
                    <a:pt x="58770" y="57019"/>
                  </a:lnTo>
                  <a:lnTo>
                    <a:pt x="58770" y="57019"/>
                  </a:lnTo>
                  <a:lnTo>
                    <a:pt x="58770" y="57019"/>
                  </a:lnTo>
                  <a:lnTo>
                    <a:pt x="58770" y="57019"/>
                  </a:lnTo>
                  <a:lnTo>
                    <a:pt x="58770" y="57019"/>
                  </a:lnTo>
                  <a:close/>
                  <a:moveTo>
                    <a:pt x="66148" y="89072"/>
                  </a:moveTo>
                  <a:lnTo>
                    <a:pt x="66148" y="88734"/>
                  </a:lnTo>
                  <a:lnTo>
                    <a:pt x="65631" y="88284"/>
                  </a:lnTo>
                  <a:lnTo>
                    <a:pt x="66148" y="88734"/>
                  </a:lnTo>
                  <a:lnTo>
                    <a:pt x="66148" y="89072"/>
                  </a:lnTo>
                  <a:close/>
                  <a:moveTo>
                    <a:pt x="60711" y="61743"/>
                  </a:moveTo>
                  <a:lnTo>
                    <a:pt x="61100" y="60955"/>
                  </a:lnTo>
                  <a:lnTo>
                    <a:pt x="61100" y="60618"/>
                  </a:lnTo>
                  <a:lnTo>
                    <a:pt x="61100" y="60168"/>
                  </a:lnTo>
                  <a:lnTo>
                    <a:pt x="61100" y="59381"/>
                  </a:lnTo>
                  <a:lnTo>
                    <a:pt x="61100" y="58594"/>
                  </a:lnTo>
                  <a:lnTo>
                    <a:pt x="61100" y="57806"/>
                  </a:lnTo>
                  <a:lnTo>
                    <a:pt x="61100" y="57019"/>
                  </a:lnTo>
                  <a:lnTo>
                    <a:pt x="61100" y="56569"/>
                  </a:lnTo>
                  <a:lnTo>
                    <a:pt x="61100" y="56232"/>
                  </a:lnTo>
                  <a:lnTo>
                    <a:pt x="61100" y="55782"/>
                  </a:lnTo>
                  <a:lnTo>
                    <a:pt x="61100" y="56569"/>
                  </a:lnTo>
                  <a:lnTo>
                    <a:pt x="61100" y="57357"/>
                  </a:lnTo>
                  <a:lnTo>
                    <a:pt x="61100" y="57357"/>
                  </a:lnTo>
                  <a:lnTo>
                    <a:pt x="61100" y="58594"/>
                  </a:lnTo>
                  <a:lnTo>
                    <a:pt x="61100" y="59381"/>
                  </a:lnTo>
                  <a:lnTo>
                    <a:pt x="61100" y="59831"/>
                  </a:lnTo>
                  <a:lnTo>
                    <a:pt x="61100" y="60955"/>
                  </a:lnTo>
                  <a:lnTo>
                    <a:pt x="60711" y="61743"/>
                  </a:lnTo>
                  <a:close/>
                  <a:moveTo>
                    <a:pt x="58381" y="67366"/>
                  </a:moveTo>
                  <a:lnTo>
                    <a:pt x="58381" y="67366"/>
                  </a:lnTo>
                  <a:lnTo>
                    <a:pt x="57864" y="67703"/>
                  </a:lnTo>
                  <a:lnTo>
                    <a:pt x="57864" y="67366"/>
                  </a:lnTo>
                  <a:lnTo>
                    <a:pt x="58381" y="67366"/>
                  </a:lnTo>
                  <a:lnTo>
                    <a:pt x="58381" y="67366"/>
                  </a:lnTo>
                  <a:lnTo>
                    <a:pt x="58381" y="67366"/>
                  </a:lnTo>
                  <a:close/>
                  <a:moveTo>
                    <a:pt x="60194" y="63767"/>
                  </a:moveTo>
                  <a:lnTo>
                    <a:pt x="60194" y="63767"/>
                  </a:lnTo>
                  <a:lnTo>
                    <a:pt x="60194" y="63767"/>
                  </a:lnTo>
                  <a:lnTo>
                    <a:pt x="60194" y="63767"/>
                  </a:lnTo>
                  <a:lnTo>
                    <a:pt x="60194" y="63767"/>
                  </a:lnTo>
                  <a:close/>
                  <a:moveTo>
                    <a:pt x="58770" y="57806"/>
                  </a:moveTo>
                  <a:lnTo>
                    <a:pt x="58770" y="58256"/>
                  </a:lnTo>
                  <a:lnTo>
                    <a:pt x="58770" y="58256"/>
                  </a:lnTo>
                  <a:lnTo>
                    <a:pt x="58770" y="58256"/>
                  </a:lnTo>
                  <a:lnTo>
                    <a:pt x="58770" y="58256"/>
                  </a:lnTo>
                  <a:lnTo>
                    <a:pt x="58770" y="58256"/>
                  </a:lnTo>
                  <a:lnTo>
                    <a:pt x="58770" y="57806"/>
                  </a:lnTo>
                  <a:close/>
                  <a:moveTo>
                    <a:pt x="59288" y="65342"/>
                  </a:moveTo>
                  <a:lnTo>
                    <a:pt x="58770" y="66129"/>
                  </a:lnTo>
                  <a:lnTo>
                    <a:pt x="58770" y="66129"/>
                  </a:lnTo>
                  <a:lnTo>
                    <a:pt x="58770" y="66129"/>
                  </a:lnTo>
                  <a:lnTo>
                    <a:pt x="59288" y="65679"/>
                  </a:lnTo>
                  <a:lnTo>
                    <a:pt x="59288" y="65342"/>
                  </a:lnTo>
                  <a:close/>
                  <a:moveTo>
                    <a:pt x="56051" y="62980"/>
                  </a:moveTo>
                  <a:lnTo>
                    <a:pt x="56051" y="63767"/>
                  </a:lnTo>
                  <a:lnTo>
                    <a:pt x="56051" y="64104"/>
                  </a:lnTo>
                  <a:lnTo>
                    <a:pt x="56051" y="63767"/>
                  </a:lnTo>
                  <a:lnTo>
                    <a:pt x="56051" y="62980"/>
                  </a:lnTo>
                  <a:close/>
                  <a:moveTo>
                    <a:pt x="56051" y="64104"/>
                  </a:moveTo>
                  <a:lnTo>
                    <a:pt x="56051" y="64554"/>
                  </a:lnTo>
                  <a:lnTo>
                    <a:pt x="56051" y="64554"/>
                  </a:lnTo>
                  <a:lnTo>
                    <a:pt x="56051" y="64554"/>
                  </a:lnTo>
                  <a:lnTo>
                    <a:pt x="56051" y="64104"/>
                  </a:lnTo>
                  <a:close/>
                  <a:moveTo>
                    <a:pt x="57864" y="68153"/>
                  </a:moveTo>
                  <a:lnTo>
                    <a:pt x="57864" y="68491"/>
                  </a:lnTo>
                  <a:lnTo>
                    <a:pt x="57864" y="68491"/>
                  </a:lnTo>
                  <a:lnTo>
                    <a:pt x="57475" y="68940"/>
                  </a:lnTo>
                  <a:lnTo>
                    <a:pt x="56957" y="68940"/>
                  </a:lnTo>
                  <a:lnTo>
                    <a:pt x="57475" y="68940"/>
                  </a:lnTo>
                  <a:lnTo>
                    <a:pt x="57864" y="68153"/>
                  </a:lnTo>
                  <a:close/>
                  <a:moveTo>
                    <a:pt x="56957" y="68940"/>
                  </a:moveTo>
                  <a:lnTo>
                    <a:pt x="56569" y="68940"/>
                  </a:lnTo>
                  <a:lnTo>
                    <a:pt x="56569" y="68940"/>
                  </a:lnTo>
                  <a:lnTo>
                    <a:pt x="56569" y="68940"/>
                  </a:lnTo>
                  <a:lnTo>
                    <a:pt x="56957" y="68940"/>
                  </a:lnTo>
                  <a:close/>
                  <a:moveTo>
                    <a:pt x="71585" y="90309"/>
                  </a:moveTo>
                  <a:lnTo>
                    <a:pt x="68349" y="90309"/>
                  </a:lnTo>
                  <a:lnTo>
                    <a:pt x="68867" y="90309"/>
                  </a:lnTo>
                  <a:lnTo>
                    <a:pt x="69773" y="90309"/>
                  </a:lnTo>
                  <a:lnTo>
                    <a:pt x="71585" y="90309"/>
                  </a:lnTo>
                  <a:close/>
                  <a:moveTo>
                    <a:pt x="72103" y="90309"/>
                  </a:moveTo>
                  <a:lnTo>
                    <a:pt x="72103" y="90309"/>
                  </a:lnTo>
                  <a:lnTo>
                    <a:pt x="72491" y="90309"/>
                  </a:lnTo>
                  <a:lnTo>
                    <a:pt x="72103" y="90309"/>
                  </a:lnTo>
                  <a:lnTo>
                    <a:pt x="72103" y="90309"/>
                  </a:lnTo>
                  <a:lnTo>
                    <a:pt x="72103" y="90309"/>
                  </a:lnTo>
                  <a:lnTo>
                    <a:pt x="72103" y="90309"/>
                  </a:lnTo>
                  <a:close/>
                  <a:moveTo>
                    <a:pt x="76634" y="90646"/>
                  </a:moveTo>
                  <a:lnTo>
                    <a:pt x="76634" y="90646"/>
                  </a:lnTo>
                  <a:lnTo>
                    <a:pt x="77022" y="90646"/>
                  </a:lnTo>
                  <a:lnTo>
                    <a:pt x="77928" y="90646"/>
                  </a:lnTo>
                  <a:lnTo>
                    <a:pt x="77022" y="90646"/>
                  </a:lnTo>
                  <a:lnTo>
                    <a:pt x="76634" y="90646"/>
                  </a:lnTo>
                  <a:lnTo>
                    <a:pt x="76634" y="90646"/>
                  </a:lnTo>
                  <a:lnTo>
                    <a:pt x="76634" y="90646"/>
                  </a:lnTo>
                  <a:lnTo>
                    <a:pt x="76116" y="90646"/>
                  </a:lnTo>
                  <a:lnTo>
                    <a:pt x="75728" y="90646"/>
                  </a:lnTo>
                  <a:lnTo>
                    <a:pt x="76116" y="90646"/>
                  </a:lnTo>
                  <a:lnTo>
                    <a:pt x="76634" y="90646"/>
                  </a:lnTo>
                  <a:close/>
                  <a:moveTo>
                    <a:pt x="76634" y="90646"/>
                  </a:moveTo>
                  <a:lnTo>
                    <a:pt x="76634" y="90646"/>
                  </a:lnTo>
                  <a:lnTo>
                    <a:pt x="76634" y="90646"/>
                  </a:lnTo>
                  <a:lnTo>
                    <a:pt x="76634" y="90646"/>
                  </a:lnTo>
                  <a:lnTo>
                    <a:pt x="76634" y="90646"/>
                  </a:lnTo>
                  <a:lnTo>
                    <a:pt x="76634" y="90646"/>
                  </a:lnTo>
                  <a:close/>
                  <a:moveTo>
                    <a:pt x="83495" y="59381"/>
                  </a:moveTo>
                  <a:lnTo>
                    <a:pt x="83495" y="59381"/>
                  </a:lnTo>
                  <a:lnTo>
                    <a:pt x="83883" y="59381"/>
                  </a:lnTo>
                  <a:lnTo>
                    <a:pt x="83883" y="59381"/>
                  </a:lnTo>
                  <a:lnTo>
                    <a:pt x="83883" y="59381"/>
                  </a:lnTo>
                  <a:lnTo>
                    <a:pt x="83495" y="59381"/>
                  </a:lnTo>
                  <a:lnTo>
                    <a:pt x="83495" y="59381"/>
                  </a:lnTo>
                  <a:close/>
                  <a:moveTo>
                    <a:pt x="84789" y="66916"/>
                  </a:moveTo>
                  <a:lnTo>
                    <a:pt x="84789" y="66916"/>
                  </a:lnTo>
                  <a:lnTo>
                    <a:pt x="84401" y="66916"/>
                  </a:lnTo>
                  <a:lnTo>
                    <a:pt x="84401" y="66916"/>
                  </a:lnTo>
                  <a:lnTo>
                    <a:pt x="84401" y="66916"/>
                  </a:lnTo>
                  <a:lnTo>
                    <a:pt x="84401" y="66916"/>
                  </a:lnTo>
                  <a:lnTo>
                    <a:pt x="84789" y="66916"/>
                  </a:lnTo>
                  <a:close/>
                  <a:moveTo>
                    <a:pt x="82588" y="64892"/>
                  </a:moveTo>
                  <a:lnTo>
                    <a:pt x="82588" y="64554"/>
                  </a:lnTo>
                  <a:lnTo>
                    <a:pt x="82588" y="64892"/>
                  </a:lnTo>
                  <a:lnTo>
                    <a:pt x="82588" y="64892"/>
                  </a:lnTo>
                  <a:lnTo>
                    <a:pt x="82977" y="64892"/>
                  </a:lnTo>
                  <a:lnTo>
                    <a:pt x="83495" y="64892"/>
                  </a:lnTo>
                  <a:lnTo>
                    <a:pt x="82588" y="64892"/>
                  </a:lnTo>
                  <a:close/>
                  <a:moveTo>
                    <a:pt x="85307" y="64892"/>
                  </a:moveTo>
                  <a:lnTo>
                    <a:pt x="85307" y="64892"/>
                  </a:lnTo>
                  <a:lnTo>
                    <a:pt x="85307" y="64892"/>
                  </a:lnTo>
                  <a:lnTo>
                    <a:pt x="85307" y="64892"/>
                  </a:lnTo>
                  <a:lnTo>
                    <a:pt x="85307" y="64892"/>
                  </a:lnTo>
                  <a:lnTo>
                    <a:pt x="85307" y="64892"/>
                  </a:lnTo>
                  <a:lnTo>
                    <a:pt x="85307" y="64892"/>
                  </a:lnTo>
                  <a:close/>
                  <a:moveTo>
                    <a:pt x="85307" y="64554"/>
                  </a:moveTo>
                  <a:lnTo>
                    <a:pt x="85307" y="64554"/>
                  </a:lnTo>
                  <a:lnTo>
                    <a:pt x="85307" y="64554"/>
                  </a:lnTo>
                  <a:lnTo>
                    <a:pt x="85307" y="64554"/>
                  </a:lnTo>
                  <a:lnTo>
                    <a:pt x="85307" y="64554"/>
                  </a:lnTo>
                  <a:lnTo>
                    <a:pt x="85307" y="64554"/>
                  </a:lnTo>
                  <a:lnTo>
                    <a:pt x="85307" y="64554"/>
                  </a:lnTo>
                  <a:close/>
                  <a:moveTo>
                    <a:pt x="65631" y="50271"/>
                  </a:moveTo>
                  <a:lnTo>
                    <a:pt x="65631" y="50271"/>
                  </a:lnTo>
                  <a:lnTo>
                    <a:pt x="65242" y="50271"/>
                  </a:lnTo>
                  <a:lnTo>
                    <a:pt x="66148" y="49934"/>
                  </a:lnTo>
                  <a:lnTo>
                    <a:pt x="66537" y="49484"/>
                  </a:lnTo>
                  <a:lnTo>
                    <a:pt x="66148" y="49934"/>
                  </a:lnTo>
                  <a:lnTo>
                    <a:pt x="65631" y="50271"/>
                  </a:lnTo>
                  <a:close/>
                  <a:moveTo>
                    <a:pt x="63818" y="49934"/>
                  </a:moveTo>
                  <a:lnTo>
                    <a:pt x="63818" y="49934"/>
                  </a:lnTo>
                  <a:lnTo>
                    <a:pt x="63818" y="49934"/>
                  </a:lnTo>
                  <a:lnTo>
                    <a:pt x="64336" y="49934"/>
                  </a:lnTo>
                  <a:lnTo>
                    <a:pt x="64336" y="50271"/>
                  </a:lnTo>
                  <a:lnTo>
                    <a:pt x="64724" y="50271"/>
                  </a:lnTo>
                  <a:lnTo>
                    <a:pt x="64724" y="50271"/>
                  </a:lnTo>
                  <a:lnTo>
                    <a:pt x="64336" y="50271"/>
                  </a:lnTo>
                  <a:lnTo>
                    <a:pt x="63818" y="49934"/>
                  </a:lnTo>
                  <a:close/>
                  <a:moveTo>
                    <a:pt x="62912" y="50271"/>
                  </a:moveTo>
                  <a:lnTo>
                    <a:pt x="63430" y="49934"/>
                  </a:lnTo>
                  <a:lnTo>
                    <a:pt x="63430" y="49934"/>
                  </a:lnTo>
                  <a:lnTo>
                    <a:pt x="63430" y="49934"/>
                  </a:lnTo>
                  <a:lnTo>
                    <a:pt x="62912" y="50271"/>
                  </a:lnTo>
                  <a:close/>
                  <a:moveTo>
                    <a:pt x="56569" y="54657"/>
                  </a:moveTo>
                  <a:lnTo>
                    <a:pt x="56051" y="53870"/>
                  </a:lnTo>
                  <a:lnTo>
                    <a:pt x="56051" y="53083"/>
                  </a:lnTo>
                  <a:lnTo>
                    <a:pt x="56051" y="53420"/>
                  </a:lnTo>
                  <a:lnTo>
                    <a:pt x="56051" y="53420"/>
                  </a:lnTo>
                  <a:lnTo>
                    <a:pt x="56051" y="53870"/>
                  </a:lnTo>
                  <a:lnTo>
                    <a:pt x="56569" y="54657"/>
                  </a:lnTo>
                  <a:close/>
                  <a:moveTo>
                    <a:pt x="57864" y="35651"/>
                  </a:moveTo>
                  <a:lnTo>
                    <a:pt x="56957" y="35988"/>
                  </a:lnTo>
                  <a:lnTo>
                    <a:pt x="56569" y="36776"/>
                  </a:lnTo>
                  <a:lnTo>
                    <a:pt x="56957" y="35988"/>
                  </a:lnTo>
                  <a:lnTo>
                    <a:pt x="57864" y="35651"/>
                  </a:lnTo>
                  <a:close/>
                  <a:moveTo>
                    <a:pt x="53333" y="25754"/>
                  </a:moveTo>
                  <a:lnTo>
                    <a:pt x="53851" y="25754"/>
                  </a:lnTo>
                  <a:lnTo>
                    <a:pt x="53851" y="26091"/>
                  </a:lnTo>
                  <a:lnTo>
                    <a:pt x="53851" y="25754"/>
                  </a:lnTo>
                  <a:lnTo>
                    <a:pt x="53333" y="25754"/>
                  </a:lnTo>
                  <a:close/>
                  <a:moveTo>
                    <a:pt x="55145" y="68940"/>
                  </a:moveTo>
                  <a:lnTo>
                    <a:pt x="55145" y="68940"/>
                  </a:lnTo>
                  <a:lnTo>
                    <a:pt x="55145" y="68940"/>
                  </a:lnTo>
                  <a:lnTo>
                    <a:pt x="55145" y="68940"/>
                  </a:lnTo>
                  <a:lnTo>
                    <a:pt x="55145" y="68940"/>
                  </a:lnTo>
                  <a:close/>
                  <a:moveTo>
                    <a:pt x="60711" y="90309"/>
                  </a:moveTo>
                  <a:lnTo>
                    <a:pt x="61100" y="90309"/>
                  </a:lnTo>
                  <a:lnTo>
                    <a:pt x="62006" y="90646"/>
                  </a:lnTo>
                  <a:lnTo>
                    <a:pt x="62912" y="90646"/>
                  </a:lnTo>
                  <a:lnTo>
                    <a:pt x="63818" y="90646"/>
                  </a:lnTo>
                  <a:lnTo>
                    <a:pt x="64336" y="90646"/>
                  </a:lnTo>
                  <a:lnTo>
                    <a:pt x="64336" y="90646"/>
                  </a:lnTo>
                  <a:lnTo>
                    <a:pt x="64336" y="90646"/>
                  </a:lnTo>
                  <a:lnTo>
                    <a:pt x="63818" y="90646"/>
                  </a:lnTo>
                  <a:lnTo>
                    <a:pt x="63430" y="90646"/>
                  </a:lnTo>
                  <a:lnTo>
                    <a:pt x="62006" y="90646"/>
                  </a:lnTo>
                  <a:lnTo>
                    <a:pt x="61100" y="90309"/>
                  </a:lnTo>
                  <a:lnTo>
                    <a:pt x="60711" y="90309"/>
                  </a:lnTo>
                  <a:lnTo>
                    <a:pt x="60711" y="90309"/>
                  </a:lnTo>
                  <a:close/>
                  <a:moveTo>
                    <a:pt x="60711" y="107291"/>
                  </a:moveTo>
                  <a:lnTo>
                    <a:pt x="60711" y="107291"/>
                  </a:lnTo>
                  <a:lnTo>
                    <a:pt x="60711" y="107291"/>
                  </a:lnTo>
                  <a:lnTo>
                    <a:pt x="60711" y="107291"/>
                  </a:lnTo>
                  <a:lnTo>
                    <a:pt x="60711" y="107291"/>
                  </a:lnTo>
                  <a:lnTo>
                    <a:pt x="60711" y="107291"/>
                  </a:lnTo>
                  <a:close/>
                  <a:moveTo>
                    <a:pt x="67961" y="96269"/>
                  </a:moveTo>
                  <a:lnTo>
                    <a:pt x="67961" y="96269"/>
                  </a:lnTo>
                  <a:lnTo>
                    <a:pt x="66148" y="96607"/>
                  </a:lnTo>
                  <a:lnTo>
                    <a:pt x="66148" y="96269"/>
                  </a:lnTo>
                  <a:lnTo>
                    <a:pt x="67961" y="96269"/>
                  </a:lnTo>
                  <a:close/>
                  <a:moveTo>
                    <a:pt x="67443" y="105716"/>
                  </a:moveTo>
                  <a:lnTo>
                    <a:pt x="67443" y="105716"/>
                  </a:lnTo>
                  <a:lnTo>
                    <a:pt x="67443" y="105716"/>
                  </a:lnTo>
                  <a:lnTo>
                    <a:pt x="67443" y="105716"/>
                  </a:lnTo>
                  <a:lnTo>
                    <a:pt x="67443" y="106166"/>
                  </a:lnTo>
                  <a:lnTo>
                    <a:pt x="67443" y="105716"/>
                  </a:lnTo>
                  <a:lnTo>
                    <a:pt x="67443" y="105716"/>
                  </a:lnTo>
                  <a:close/>
                  <a:moveTo>
                    <a:pt x="73398" y="91883"/>
                  </a:moveTo>
                  <a:lnTo>
                    <a:pt x="73009" y="91433"/>
                  </a:lnTo>
                  <a:lnTo>
                    <a:pt x="72491" y="91096"/>
                  </a:lnTo>
                  <a:lnTo>
                    <a:pt x="71585" y="91096"/>
                  </a:lnTo>
                  <a:lnTo>
                    <a:pt x="70679" y="91096"/>
                  </a:lnTo>
                  <a:lnTo>
                    <a:pt x="69773" y="91096"/>
                  </a:lnTo>
                  <a:lnTo>
                    <a:pt x="68867" y="91096"/>
                  </a:lnTo>
                  <a:lnTo>
                    <a:pt x="67961" y="91096"/>
                  </a:lnTo>
                  <a:lnTo>
                    <a:pt x="67961" y="91096"/>
                  </a:lnTo>
                  <a:lnTo>
                    <a:pt x="67961" y="91096"/>
                  </a:lnTo>
                  <a:lnTo>
                    <a:pt x="67961" y="91096"/>
                  </a:lnTo>
                  <a:lnTo>
                    <a:pt x="68867" y="91096"/>
                  </a:lnTo>
                  <a:lnTo>
                    <a:pt x="69773" y="91096"/>
                  </a:lnTo>
                  <a:lnTo>
                    <a:pt x="71197" y="91096"/>
                  </a:lnTo>
                  <a:lnTo>
                    <a:pt x="72103" y="91096"/>
                  </a:lnTo>
                  <a:lnTo>
                    <a:pt x="72491" y="91096"/>
                  </a:lnTo>
                  <a:lnTo>
                    <a:pt x="73009" y="91096"/>
                  </a:lnTo>
                  <a:lnTo>
                    <a:pt x="73009" y="91433"/>
                  </a:lnTo>
                  <a:lnTo>
                    <a:pt x="73398" y="91433"/>
                  </a:lnTo>
                  <a:lnTo>
                    <a:pt x="73398" y="91883"/>
                  </a:lnTo>
                  <a:lnTo>
                    <a:pt x="73398" y="91883"/>
                  </a:lnTo>
                  <a:lnTo>
                    <a:pt x="73915" y="91433"/>
                  </a:lnTo>
                  <a:lnTo>
                    <a:pt x="74822" y="91433"/>
                  </a:lnTo>
                  <a:lnTo>
                    <a:pt x="75210" y="91096"/>
                  </a:lnTo>
                  <a:lnTo>
                    <a:pt x="76116" y="90646"/>
                  </a:lnTo>
                  <a:lnTo>
                    <a:pt x="76634" y="90646"/>
                  </a:lnTo>
                  <a:lnTo>
                    <a:pt x="76634" y="90646"/>
                  </a:lnTo>
                  <a:lnTo>
                    <a:pt x="76634" y="90646"/>
                  </a:lnTo>
                  <a:lnTo>
                    <a:pt x="76116" y="90646"/>
                  </a:lnTo>
                  <a:lnTo>
                    <a:pt x="75210" y="91096"/>
                  </a:lnTo>
                  <a:lnTo>
                    <a:pt x="74822" y="91433"/>
                  </a:lnTo>
                  <a:lnTo>
                    <a:pt x="73915" y="91433"/>
                  </a:lnTo>
                  <a:lnTo>
                    <a:pt x="73398" y="91883"/>
                  </a:lnTo>
                  <a:lnTo>
                    <a:pt x="73398" y="91883"/>
                  </a:lnTo>
                  <a:close/>
                  <a:moveTo>
                    <a:pt x="72103" y="104142"/>
                  </a:moveTo>
                  <a:lnTo>
                    <a:pt x="72103" y="104592"/>
                  </a:lnTo>
                  <a:lnTo>
                    <a:pt x="71585" y="104592"/>
                  </a:lnTo>
                  <a:lnTo>
                    <a:pt x="71585" y="104592"/>
                  </a:lnTo>
                  <a:lnTo>
                    <a:pt x="72103" y="104142"/>
                  </a:lnTo>
                  <a:lnTo>
                    <a:pt x="72103" y="104142"/>
                  </a:lnTo>
                  <a:lnTo>
                    <a:pt x="72103" y="104142"/>
                  </a:lnTo>
                  <a:close/>
                  <a:moveTo>
                    <a:pt x="82588" y="98969"/>
                  </a:moveTo>
                  <a:lnTo>
                    <a:pt x="82588" y="98969"/>
                  </a:lnTo>
                  <a:lnTo>
                    <a:pt x="82588" y="98969"/>
                  </a:lnTo>
                  <a:lnTo>
                    <a:pt x="82588" y="98969"/>
                  </a:lnTo>
                  <a:lnTo>
                    <a:pt x="82588" y="98969"/>
                  </a:lnTo>
                  <a:lnTo>
                    <a:pt x="82588" y="98969"/>
                  </a:lnTo>
                  <a:close/>
                  <a:moveTo>
                    <a:pt x="81682" y="89072"/>
                  </a:moveTo>
                  <a:lnTo>
                    <a:pt x="81682" y="89072"/>
                  </a:lnTo>
                  <a:lnTo>
                    <a:pt x="81682" y="88734"/>
                  </a:lnTo>
                  <a:lnTo>
                    <a:pt x="81682" y="88734"/>
                  </a:lnTo>
                  <a:lnTo>
                    <a:pt x="81682" y="89072"/>
                  </a:lnTo>
                  <a:close/>
                  <a:moveTo>
                    <a:pt x="57864" y="28116"/>
                  </a:moveTo>
                  <a:lnTo>
                    <a:pt x="57864" y="28116"/>
                  </a:lnTo>
                  <a:lnTo>
                    <a:pt x="57864" y="27666"/>
                  </a:lnTo>
                  <a:lnTo>
                    <a:pt x="57864" y="28116"/>
                  </a:lnTo>
                  <a:lnTo>
                    <a:pt x="57864" y="28116"/>
                  </a:lnTo>
                  <a:close/>
                  <a:moveTo>
                    <a:pt x="51132" y="24179"/>
                  </a:moveTo>
                  <a:lnTo>
                    <a:pt x="51132" y="24179"/>
                  </a:lnTo>
                  <a:lnTo>
                    <a:pt x="49708" y="22492"/>
                  </a:lnTo>
                  <a:lnTo>
                    <a:pt x="49190" y="22492"/>
                  </a:lnTo>
                  <a:lnTo>
                    <a:pt x="49190" y="21705"/>
                  </a:lnTo>
                  <a:lnTo>
                    <a:pt x="51132" y="24179"/>
                  </a:lnTo>
                  <a:close/>
                  <a:moveTo>
                    <a:pt x="45177" y="7535"/>
                  </a:moveTo>
                  <a:lnTo>
                    <a:pt x="45177" y="7535"/>
                  </a:lnTo>
                  <a:lnTo>
                    <a:pt x="45177" y="7535"/>
                  </a:lnTo>
                  <a:lnTo>
                    <a:pt x="45177" y="7535"/>
                  </a:lnTo>
                  <a:lnTo>
                    <a:pt x="45177" y="7535"/>
                  </a:lnTo>
                  <a:lnTo>
                    <a:pt x="45177" y="7535"/>
                  </a:lnTo>
                  <a:lnTo>
                    <a:pt x="45177" y="7535"/>
                  </a:lnTo>
                  <a:close/>
                  <a:moveTo>
                    <a:pt x="47378" y="13833"/>
                  </a:moveTo>
                  <a:lnTo>
                    <a:pt x="47378" y="13833"/>
                  </a:lnTo>
                  <a:lnTo>
                    <a:pt x="47378" y="13833"/>
                  </a:lnTo>
                  <a:lnTo>
                    <a:pt x="47378" y="14170"/>
                  </a:lnTo>
                  <a:lnTo>
                    <a:pt x="47896" y="15070"/>
                  </a:lnTo>
                  <a:lnTo>
                    <a:pt x="47896" y="16194"/>
                  </a:lnTo>
                  <a:lnTo>
                    <a:pt x="47896" y="16644"/>
                  </a:lnTo>
                  <a:lnTo>
                    <a:pt x="47896" y="16982"/>
                  </a:lnTo>
                  <a:lnTo>
                    <a:pt x="48284" y="16982"/>
                  </a:lnTo>
                  <a:lnTo>
                    <a:pt x="48284" y="17432"/>
                  </a:lnTo>
                  <a:lnTo>
                    <a:pt x="48284" y="16982"/>
                  </a:lnTo>
                  <a:lnTo>
                    <a:pt x="47896" y="16982"/>
                  </a:lnTo>
                  <a:lnTo>
                    <a:pt x="47896" y="16982"/>
                  </a:lnTo>
                  <a:lnTo>
                    <a:pt x="47896" y="16194"/>
                  </a:lnTo>
                  <a:lnTo>
                    <a:pt x="47896" y="15857"/>
                  </a:lnTo>
                  <a:lnTo>
                    <a:pt x="47378" y="15070"/>
                  </a:lnTo>
                  <a:lnTo>
                    <a:pt x="47378" y="14170"/>
                  </a:lnTo>
                  <a:lnTo>
                    <a:pt x="47378" y="13833"/>
                  </a:lnTo>
                  <a:lnTo>
                    <a:pt x="47378" y="13833"/>
                  </a:lnTo>
                  <a:close/>
                  <a:moveTo>
                    <a:pt x="48802" y="19793"/>
                  </a:moveTo>
                  <a:lnTo>
                    <a:pt x="48802" y="20131"/>
                  </a:lnTo>
                  <a:lnTo>
                    <a:pt x="48802" y="20131"/>
                  </a:lnTo>
                  <a:lnTo>
                    <a:pt x="48802" y="20131"/>
                  </a:lnTo>
                  <a:lnTo>
                    <a:pt x="48802" y="20131"/>
                  </a:lnTo>
                  <a:lnTo>
                    <a:pt x="48802" y="20131"/>
                  </a:lnTo>
                  <a:lnTo>
                    <a:pt x="48802" y="20131"/>
                  </a:lnTo>
                  <a:lnTo>
                    <a:pt x="48802" y="19793"/>
                  </a:lnTo>
                  <a:close/>
                  <a:moveTo>
                    <a:pt x="48802" y="18219"/>
                  </a:moveTo>
                  <a:lnTo>
                    <a:pt x="48802" y="18556"/>
                  </a:lnTo>
                  <a:lnTo>
                    <a:pt x="48802" y="18556"/>
                  </a:lnTo>
                  <a:lnTo>
                    <a:pt x="48802" y="18556"/>
                  </a:lnTo>
                  <a:lnTo>
                    <a:pt x="48802" y="18219"/>
                  </a:lnTo>
                  <a:close/>
                  <a:moveTo>
                    <a:pt x="48802" y="20581"/>
                  </a:moveTo>
                  <a:lnTo>
                    <a:pt x="48802" y="20131"/>
                  </a:lnTo>
                  <a:lnTo>
                    <a:pt x="48802" y="20131"/>
                  </a:lnTo>
                  <a:lnTo>
                    <a:pt x="48802" y="20131"/>
                  </a:lnTo>
                  <a:lnTo>
                    <a:pt x="48802" y="20581"/>
                  </a:lnTo>
                  <a:close/>
                  <a:moveTo>
                    <a:pt x="49190" y="21368"/>
                  </a:moveTo>
                  <a:lnTo>
                    <a:pt x="49190" y="21368"/>
                  </a:lnTo>
                  <a:lnTo>
                    <a:pt x="49190" y="21705"/>
                  </a:lnTo>
                  <a:lnTo>
                    <a:pt x="49190" y="21368"/>
                  </a:lnTo>
                  <a:lnTo>
                    <a:pt x="49190" y="21368"/>
                  </a:lnTo>
                  <a:close/>
                  <a:moveTo>
                    <a:pt x="50226" y="9896"/>
                  </a:moveTo>
                  <a:lnTo>
                    <a:pt x="49708" y="9896"/>
                  </a:lnTo>
                  <a:lnTo>
                    <a:pt x="49708" y="9896"/>
                  </a:lnTo>
                  <a:lnTo>
                    <a:pt x="49708" y="9896"/>
                  </a:lnTo>
                  <a:lnTo>
                    <a:pt x="50226" y="9896"/>
                  </a:lnTo>
                  <a:close/>
                  <a:moveTo>
                    <a:pt x="49708" y="10234"/>
                  </a:moveTo>
                  <a:lnTo>
                    <a:pt x="49190" y="10234"/>
                  </a:lnTo>
                  <a:lnTo>
                    <a:pt x="49190" y="10684"/>
                  </a:lnTo>
                  <a:lnTo>
                    <a:pt x="49708" y="10684"/>
                  </a:lnTo>
                  <a:lnTo>
                    <a:pt x="49190" y="10234"/>
                  </a:lnTo>
                  <a:lnTo>
                    <a:pt x="49708" y="10234"/>
                  </a:lnTo>
                  <a:close/>
                  <a:moveTo>
                    <a:pt x="47378" y="13383"/>
                  </a:moveTo>
                  <a:lnTo>
                    <a:pt x="47378" y="13383"/>
                  </a:lnTo>
                  <a:lnTo>
                    <a:pt x="47378" y="13383"/>
                  </a:lnTo>
                  <a:lnTo>
                    <a:pt x="46990" y="13045"/>
                  </a:lnTo>
                  <a:lnTo>
                    <a:pt x="46472" y="12258"/>
                  </a:lnTo>
                  <a:lnTo>
                    <a:pt x="46472" y="11471"/>
                  </a:lnTo>
                  <a:lnTo>
                    <a:pt x="46084" y="10234"/>
                  </a:lnTo>
                  <a:lnTo>
                    <a:pt x="46472" y="11808"/>
                  </a:lnTo>
                  <a:lnTo>
                    <a:pt x="46990" y="12596"/>
                  </a:lnTo>
                  <a:lnTo>
                    <a:pt x="47378" y="13383"/>
                  </a:lnTo>
                  <a:close/>
                  <a:moveTo>
                    <a:pt x="44271" y="4723"/>
                  </a:moveTo>
                  <a:lnTo>
                    <a:pt x="44271" y="4723"/>
                  </a:lnTo>
                  <a:lnTo>
                    <a:pt x="44271" y="4723"/>
                  </a:lnTo>
                  <a:lnTo>
                    <a:pt x="44271" y="4723"/>
                  </a:lnTo>
                  <a:lnTo>
                    <a:pt x="44271" y="4723"/>
                  </a:lnTo>
                  <a:lnTo>
                    <a:pt x="44271" y="4723"/>
                  </a:lnTo>
                  <a:lnTo>
                    <a:pt x="44271" y="4723"/>
                  </a:lnTo>
                  <a:close/>
                  <a:moveTo>
                    <a:pt x="30550" y="42399"/>
                  </a:moveTo>
                  <a:lnTo>
                    <a:pt x="30550" y="42399"/>
                  </a:lnTo>
                  <a:lnTo>
                    <a:pt x="30550" y="42399"/>
                  </a:lnTo>
                  <a:lnTo>
                    <a:pt x="30550" y="42399"/>
                  </a:lnTo>
                  <a:lnTo>
                    <a:pt x="30550" y="42399"/>
                  </a:lnTo>
                  <a:lnTo>
                    <a:pt x="29644" y="41949"/>
                  </a:lnTo>
                  <a:lnTo>
                    <a:pt x="29126" y="41949"/>
                  </a:lnTo>
                  <a:lnTo>
                    <a:pt x="28737" y="41949"/>
                  </a:lnTo>
                  <a:lnTo>
                    <a:pt x="28220" y="41949"/>
                  </a:lnTo>
                  <a:lnTo>
                    <a:pt x="28220" y="41949"/>
                  </a:lnTo>
                  <a:lnTo>
                    <a:pt x="28220" y="41949"/>
                  </a:lnTo>
                  <a:lnTo>
                    <a:pt x="29644" y="41949"/>
                  </a:lnTo>
                  <a:lnTo>
                    <a:pt x="29644" y="41949"/>
                  </a:lnTo>
                  <a:lnTo>
                    <a:pt x="30161" y="41949"/>
                  </a:lnTo>
                  <a:lnTo>
                    <a:pt x="31067" y="41949"/>
                  </a:lnTo>
                  <a:lnTo>
                    <a:pt x="31067" y="41949"/>
                  </a:lnTo>
                  <a:lnTo>
                    <a:pt x="32362" y="41949"/>
                  </a:lnTo>
                  <a:lnTo>
                    <a:pt x="30550" y="42399"/>
                  </a:lnTo>
                  <a:close/>
                  <a:moveTo>
                    <a:pt x="29644" y="43523"/>
                  </a:moveTo>
                  <a:lnTo>
                    <a:pt x="29644" y="43186"/>
                  </a:lnTo>
                  <a:lnTo>
                    <a:pt x="29644" y="43186"/>
                  </a:lnTo>
                  <a:lnTo>
                    <a:pt x="29644" y="43186"/>
                  </a:lnTo>
                  <a:lnTo>
                    <a:pt x="29644" y="43523"/>
                  </a:lnTo>
                  <a:close/>
                  <a:moveTo>
                    <a:pt x="29126" y="42399"/>
                  </a:moveTo>
                  <a:lnTo>
                    <a:pt x="29126" y="41949"/>
                  </a:lnTo>
                  <a:lnTo>
                    <a:pt x="29126" y="42399"/>
                  </a:lnTo>
                  <a:lnTo>
                    <a:pt x="29126" y="42399"/>
                  </a:lnTo>
                  <a:close/>
                  <a:moveTo>
                    <a:pt x="21877" y="51846"/>
                  </a:moveTo>
                  <a:lnTo>
                    <a:pt x="22394" y="52296"/>
                  </a:lnTo>
                  <a:lnTo>
                    <a:pt x="22394" y="52633"/>
                  </a:lnTo>
                  <a:lnTo>
                    <a:pt x="22394" y="52296"/>
                  </a:lnTo>
                  <a:lnTo>
                    <a:pt x="21877" y="52296"/>
                  </a:lnTo>
                  <a:lnTo>
                    <a:pt x="21877" y="51846"/>
                  </a:lnTo>
                  <a:lnTo>
                    <a:pt x="21877" y="51846"/>
                  </a:lnTo>
                  <a:lnTo>
                    <a:pt x="21877" y="51846"/>
                  </a:lnTo>
                  <a:lnTo>
                    <a:pt x="21877" y="51846"/>
                  </a:lnTo>
                  <a:close/>
                  <a:moveTo>
                    <a:pt x="19546" y="49934"/>
                  </a:moveTo>
                  <a:lnTo>
                    <a:pt x="19546" y="49934"/>
                  </a:lnTo>
                  <a:lnTo>
                    <a:pt x="19546" y="49484"/>
                  </a:lnTo>
                  <a:lnTo>
                    <a:pt x="19546" y="49484"/>
                  </a:lnTo>
                  <a:lnTo>
                    <a:pt x="19546" y="49484"/>
                  </a:lnTo>
                  <a:lnTo>
                    <a:pt x="19546" y="49484"/>
                  </a:lnTo>
                  <a:lnTo>
                    <a:pt x="19546" y="49484"/>
                  </a:lnTo>
                  <a:lnTo>
                    <a:pt x="19546" y="49934"/>
                  </a:lnTo>
                  <a:lnTo>
                    <a:pt x="19546" y="49934"/>
                  </a:lnTo>
                  <a:close/>
                  <a:moveTo>
                    <a:pt x="29644" y="40712"/>
                  </a:moveTo>
                  <a:lnTo>
                    <a:pt x="30161" y="40712"/>
                  </a:lnTo>
                  <a:lnTo>
                    <a:pt x="30161" y="40712"/>
                  </a:lnTo>
                  <a:lnTo>
                    <a:pt x="29644" y="40712"/>
                  </a:lnTo>
                  <a:lnTo>
                    <a:pt x="29644" y="40374"/>
                  </a:lnTo>
                  <a:lnTo>
                    <a:pt x="29644" y="40374"/>
                  </a:lnTo>
                  <a:lnTo>
                    <a:pt x="29644" y="40712"/>
                  </a:lnTo>
                  <a:close/>
                  <a:moveTo>
                    <a:pt x="10485" y="38013"/>
                  </a:moveTo>
                  <a:lnTo>
                    <a:pt x="10485" y="37563"/>
                  </a:lnTo>
                  <a:lnTo>
                    <a:pt x="10485" y="37225"/>
                  </a:lnTo>
                  <a:lnTo>
                    <a:pt x="10485" y="36776"/>
                  </a:lnTo>
                  <a:lnTo>
                    <a:pt x="10485" y="37225"/>
                  </a:lnTo>
                  <a:lnTo>
                    <a:pt x="10485" y="37563"/>
                  </a:lnTo>
                  <a:lnTo>
                    <a:pt x="10485" y="38013"/>
                  </a:lnTo>
                  <a:close/>
                  <a:moveTo>
                    <a:pt x="11391" y="36776"/>
                  </a:moveTo>
                  <a:lnTo>
                    <a:pt x="11391" y="36776"/>
                  </a:lnTo>
                  <a:lnTo>
                    <a:pt x="11391" y="36776"/>
                  </a:lnTo>
                  <a:lnTo>
                    <a:pt x="11391" y="36776"/>
                  </a:lnTo>
                  <a:lnTo>
                    <a:pt x="11391" y="36776"/>
                  </a:lnTo>
                  <a:lnTo>
                    <a:pt x="11391" y="36776"/>
                  </a:lnTo>
                  <a:close/>
                  <a:moveTo>
                    <a:pt x="11391" y="36776"/>
                  </a:moveTo>
                  <a:lnTo>
                    <a:pt x="11391" y="36776"/>
                  </a:lnTo>
                  <a:lnTo>
                    <a:pt x="11909" y="36438"/>
                  </a:lnTo>
                  <a:lnTo>
                    <a:pt x="11909" y="36438"/>
                  </a:lnTo>
                  <a:lnTo>
                    <a:pt x="11909" y="36438"/>
                  </a:lnTo>
                  <a:lnTo>
                    <a:pt x="11391" y="36776"/>
                  </a:lnTo>
                  <a:lnTo>
                    <a:pt x="11391" y="36776"/>
                  </a:lnTo>
                  <a:close/>
                  <a:moveTo>
                    <a:pt x="18640" y="20918"/>
                  </a:moveTo>
                  <a:lnTo>
                    <a:pt x="18640" y="20918"/>
                  </a:lnTo>
                  <a:lnTo>
                    <a:pt x="18640" y="20918"/>
                  </a:lnTo>
                  <a:lnTo>
                    <a:pt x="18640" y="20918"/>
                  </a:lnTo>
                  <a:lnTo>
                    <a:pt x="18640" y="20918"/>
                  </a:lnTo>
                  <a:close/>
                  <a:moveTo>
                    <a:pt x="11003" y="36776"/>
                  </a:moveTo>
                  <a:lnTo>
                    <a:pt x="11003" y="36776"/>
                  </a:lnTo>
                  <a:lnTo>
                    <a:pt x="10485" y="36776"/>
                  </a:lnTo>
                  <a:lnTo>
                    <a:pt x="11003" y="36776"/>
                  </a:lnTo>
                  <a:lnTo>
                    <a:pt x="11003" y="36776"/>
                  </a:lnTo>
                  <a:close/>
                  <a:moveTo>
                    <a:pt x="10485" y="38013"/>
                  </a:moveTo>
                  <a:lnTo>
                    <a:pt x="10097" y="38013"/>
                  </a:lnTo>
                  <a:lnTo>
                    <a:pt x="10097" y="38013"/>
                  </a:lnTo>
                  <a:lnTo>
                    <a:pt x="10097" y="38013"/>
                  </a:lnTo>
                  <a:lnTo>
                    <a:pt x="10485" y="38013"/>
                  </a:lnTo>
                  <a:close/>
                  <a:moveTo>
                    <a:pt x="10097" y="38350"/>
                  </a:moveTo>
                  <a:lnTo>
                    <a:pt x="9579" y="38350"/>
                  </a:lnTo>
                  <a:lnTo>
                    <a:pt x="9579" y="38800"/>
                  </a:lnTo>
                  <a:lnTo>
                    <a:pt x="9061" y="39137"/>
                  </a:lnTo>
                  <a:lnTo>
                    <a:pt x="8673" y="39137"/>
                  </a:lnTo>
                  <a:lnTo>
                    <a:pt x="9061" y="39137"/>
                  </a:lnTo>
                  <a:lnTo>
                    <a:pt x="9579" y="38800"/>
                  </a:lnTo>
                  <a:lnTo>
                    <a:pt x="9579" y="38350"/>
                  </a:lnTo>
                  <a:lnTo>
                    <a:pt x="10097" y="38350"/>
                  </a:lnTo>
                  <a:close/>
                  <a:moveTo>
                    <a:pt x="9061" y="41611"/>
                  </a:moveTo>
                  <a:lnTo>
                    <a:pt x="9061" y="41611"/>
                  </a:lnTo>
                  <a:lnTo>
                    <a:pt x="9061" y="41611"/>
                  </a:lnTo>
                  <a:lnTo>
                    <a:pt x="9061" y="41611"/>
                  </a:lnTo>
                  <a:lnTo>
                    <a:pt x="9061" y="41611"/>
                  </a:lnTo>
                  <a:lnTo>
                    <a:pt x="8673" y="41611"/>
                  </a:lnTo>
                  <a:lnTo>
                    <a:pt x="8673" y="41611"/>
                  </a:lnTo>
                  <a:lnTo>
                    <a:pt x="9061" y="41611"/>
                  </a:lnTo>
                  <a:lnTo>
                    <a:pt x="8673" y="41162"/>
                  </a:lnTo>
                  <a:lnTo>
                    <a:pt x="8673" y="40712"/>
                  </a:lnTo>
                  <a:lnTo>
                    <a:pt x="8673" y="41162"/>
                  </a:lnTo>
                  <a:lnTo>
                    <a:pt x="9061" y="41611"/>
                  </a:lnTo>
                  <a:close/>
                  <a:moveTo>
                    <a:pt x="10097" y="41949"/>
                  </a:moveTo>
                  <a:lnTo>
                    <a:pt x="10097" y="42399"/>
                  </a:lnTo>
                  <a:lnTo>
                    <a:pt x="10485" y="42399"/>
                  </a:lnTo>
                  <a:lnTo>
                    <a:pt x="11003" y="42399"/>
                  </a:lnTo>
                  <a:lnTo>
                    <a:pt x="10097" y="42399"/>
                  </a:lnTo>
                  <a:lnTo>
                    <a:pt x="10097" y="41949"/>
                  </a:lnTo>
                  <a:lnTo>
                    <a:pt x="9061" y="41949"/>
                  </a:lnTo>
                  <a:lnTo>
                    <a:pt x="9061" y="41949"/>
                  </a:lnTo>
                  <a:lnTo>
                    <a:pt x="9579" y="41949"/>
                  </a:lnTo>
                  <a:lnTo>
                    <a:pt x="10097" y="41949"/>
                  </a:lnTo>
                  <a:close/>
                  <a:moveTo>
                    <a:pt x="12297" y="45885"/>
                  </a:moveTo>
                  <a:lnTo>
                    <a:pt x="11909" y="45885"/>
                  </a:lnTo>
                  <a:lnTo>
                    <a:pt x="11909" y="45885"/>
                  </a:lnTo>
                  <a:lnTo>
                    <a:pt x="11909" y="45885"/>
                  </a:lnTo>
                  <a:lnTo>
                    <a:pt x="11391" y="45885"/>
                  </a:lnTo>
                  <a:lnTo>
                    <a:pt x="11909" y="45885"/>
                  </a:lnTo>
                  <a:lnTo>
                    <a:pt x="12297" y="45885"/>
                  </a:lnTo>
                  <a:close/>
                  <a:moveTo>
                    <a:pt x="12815" y="42736"/>
                  </a:moveTo>
                  <a:lnTo>
                    <a:pt x="12815" y="42399"/>
                  </a:lnTo>
                  <a:lnTo>
                    <a:pt x="12815" y="41949"/>
                  </a:lnTo>
                  <a:lnTo>
                    <a:pt x="12815" y="41949"/>
                  </a:lnTo>
                  <a:lnTo>
                    <a:pt x="12815" y="42399"/>
                  </a:lnTo>
                  <a:lnTo>
                    <a:pt x="12815" y="42736"/>
                  </a:lnTo>
                  <a:close/>
                  <a:moveTo>
                    <a:pt x="16440" y="44311"/>
                  </a:moveTo>
                  <a:lnTo>
                    <a:pt x="16440" y="44761"/>
                  </a:lnTo>
                  <a:lnTo>
                    <a:pt x="16828" y="44761"/>
                  </a:lnTo>
                  <a:lnTo>
                    <a:pt x="17346" y="44761"/>
                  </a:lnTo>
                  <a:lnTo>
                    <a:pt x="16828" y="44761"/>
                  </a:lnTo>
                  <a:lnTo>
                    <a:pt x="16440" y="44761"/>
                  </a:lnTo>
                  <a:lnTo>
                    <a:pt x="15922" y="44311"/>
                  </a:lnTo>
                  <a:lnTo>
                    <a:pt x="15533" y="43973"/>
                  </a:lnTo>
                  <a:lnTo>
                    <a:pt x="15016" y="43523"/>
                  </a:lnTo>
                  <a:lnTo>
                    <a:pt x="15533" y="43973"/>
                  </a:lnTo>
                  <a:lnTo>
                    <a:pt x="16440" y="44311"/>
                  </a:lnTo>
                  <a:close/>
                  <a:moveTo>
                    <a:pt x="16440" y="45548"/>
                  </a:moveTo>
                  <a:lnTo>
                    <a:pt x="16440" y="45885"/>
                  </a:lnTo>
                  <a:lnTo>
                    <a:pt x="16440" y="46335"/>
                  </a:lnTo>
                  <a:lnTo>
                    <a:pt x="16440" y="45885"/>
                  </a:lnTo>
                  <a:lnTo>
                    <a:pt x="16440" y="45548"/>
                  </a:lnTo>
                  <a:close/>
                  <a:moveTo>
                    <a:pt x="17346" y="48247"/>
                  </a:moveTo>
                  <a:lnTo>
                    <a:pt x="17346" y="48247"/>
                  </a:lnTo>
                  <a:lnTo>
                    <a:pt x="17346" y="48697"/>
                  </a:lnTo>
                  <a:lnTo>
                    <a:pt x="17346" y="48247"/>
                  </a:lnTo>
                  <a:lnTo>
                    <a:pt x="17346" y="47910"/>
                  </a:lnTo>
                  <a:lnTo>
                    <a:pt x="17346" y="47910"/>
                  </a:lnTo>
                  <a:lnTo>
                    <a:pt x="17346" y="48247"/>
                  </a:lnTo>
                  <a:close/>
                  <a:moveTo>
                    <a:pt x="17346" y="49484"/>
                  </a:moveTo>
                  <a:lnTo>
                    <a:pt x="17346" y="49484"/>
                  </a:lnTo>
                  <a:lnTo>
                    <a:pt x="17346" y="49484"/>
                  </a:lnTo>
                  <a:lnTo>
                    <a:pt x="17346" y="49484"/>
                  </a:lnTo>
                  <a:lnTo>
                    <a:pt x="17346" y="49484"/>
                  </a:lnTo>
                  <a:lnTo>
                    <a:pt x="17346" y="49484"/>
                  </a:lnTo>
                  <a:lnTo>
                    <a:pt x="17346" y="49484"/>
                  </a:lnTo>
                  <a:close/>
                  <a:moveTo>
                    <a:pt x="18640" y="49034"/>
                  </a:moveTo>
                  <a:lnTo>
                    <a:pt x="18252" y="49034"/>
                  </a:lnTo>
                  <a:lnTo>
                    <a:pt x="18252" y="49034"/>
                  </a:lnTo>
                  <a:lnTo>
                    <a:pt x="18640" y="49034"/>
                  </a:lnTo>
                  <a:lnTo>
                    <a:pt x="18640" y="49034"/>
                  </a:lnTo>
                  <a:close/>
                  <a:moveTo>
                    <a:pt x="18252" y="49034"/>
                  </a:moveTo>
                  <a:lnTo>
                    <a:pt x="18252" y="49034"/>
                  </a:lnTo>
                  <a:lnTo>
                    <a:pt x="18252" y="49034"/>
                  </a:lnTo>
                  <a:lnTo>
                    <a:pt x="18252" y="49034"/>
                  </a:lnTo>
                  <a:lnTo>
                    <a:pt x="18252" y="49034"/>
                  </a:lnTo>
                  <a:close/>
                  <a:moveTo>
                    <a:pt x="18640" y="44311"/>
                  </a:moveTo>
                  <a:lnTo>
                    <a:pt x="19158" y="44311"/>
                  </a:lnTo>
                  <a:lnTo>
                    <a:pt x="19158" y="43973"/>
                  </a:lnTo>
                  <a:lnTo>
                    <a:pt x="19546" y="43973"/>
                  </a:lnTo>
                  <a:lnTo>
                    <a:pt x="19158" y="43973"/>
                  </a:lnTo>
                  <a:lnTo>
                    <a:pt x="19158" y="44311"/>
                  </a:lnTo>
                  <a:lnTo>
                    <a:pt x="18640" y="44311"/>
                  </a:lnTo>
                  <a:close/>
                  <a:moveTo>
                    <a:pt x="18640" y="49034"/>
                  </a:moveTo>
                  <a:lnTo>
                    <a:pt x="18640" y="49034"/>
                  </a:lnTo>
                  <a:lnTo>
                    <a:pt x="18640" y="49034"/>
                  </a:lnTo>
                  <a:lnTo>
                    <a:pt x="18640" y="49034"/>
                  </a:lnTo>
                  <a:lnTo>
                    <a:pt x="18640" y="49034"/>
                  </a:lnTo>
                  <a:close/>
                  <a:moveTo>
                    <a:pt x="19546" y="43973"/>
                  </a:moveTo>
                  <a:lnTo>
                    <a:pt x="20064" y="43973"/>
                  </a:lnTo>
                  <a:lnTo>
                    <a:pt x="19546" y="43973"/>
                  </a:lnTo>
                  <a:lnTo>
                    <a:pt x="19546" y="43973"/>
                  </a:lnTo>
                  <a:lnTo>
                    <a:pt x="19546" y="43973"/>
                  </a:lnTo>
                  <a:lnTo>
                    <a:pt x="19546" y="43973"/>
                  </a:lnTo>
                  <a:close/>
                  <a:moveTo>
                    <a:pt x="20064" y="43973"/>
                  </a:moveTo>
                  <a:lnTo>
                    <a:pt x="20064" y="44311"/>
                  </a:lnTo>
                  <a:lnTo>
                    <a:pt x="20064" y="43973"/>
                  </a:lnTo>
                  <a:lnTo>
                    <a:pt x="20064" y="43973"/>
                  </a:lnTo>
                  <a:close/>
                  <a:moveTo>
                    <a:pt x="21877" y="41949"/>
                  </a:moveTo>
                  <a:lnTo>
                    <a:pt x="22394" y="41611"/>
                  </a:lnTo>
                  <a:lnTo>
                    <a:pt x="22394" y="41162"/>
                  </a:lnTo>
                  <a:lnTo>
                    <a:pt x="22394" y="41611"/>
                  </a:lnTo>
                  <a:lnTo>
                    <a:pt x="21877" y="41949"/>
                  </a:lnTo>
                  <a:close/>
                  <a:moveTo>
                    <a:pt x="21877" y="41949"/>
                  </a:moveTo>
                  <a:lnTo>
                    <a:pt x="21877" y="41949"/>
                  </a:lnTo>
                  <a:lnTo>
                    <a:pt x="21877" y="41949"/>
                  </a:lnTo>
                  <a:lnTo>
                    <a:pt x="21877" y="41949"/>
                  </a:lnTo>
                  <a:lnTo>
                    <a:pt x="21877" y="41949"/>
                  </a:lnTo>
                  <a:close/>
                  <a:moveTo>
                    <a:pt x="24595" y="40374"/>
                  </a:moveTo>
                  <a:lnTo>
                    <a:pt x="24207" y="40374"/>
                  </a:lnTo>
                  <a:lnTo>
                    <a:pt x="23300" y="40712"/>
                  </a:lnTo>
                  <a:lnTo>
                    <a:pt x="23689" y="40374"/>
                  </a:lnTo>
                  <a:lnTo>
                    <a:pt x="24595" y="40374"/>
                  </a:lnTo>
                  <a:close/>
                  <a:moveTo>
                    <a:pt x="26407" y="43186"/>
                  </a:moveTo>
                  <a:lnTo>
                    <a:pt x="26407" y="43186"/>
                  </a:lnTo>
                  <a:lnTo>
                    <a:pt x="26407" y="43186"/>
                  </a:lnTo>
                  <a:lnTo>
                    <a:pt x="26407" y="43186"/>
                  </a:lnTo>
                  <a:lnTo>
                    <a:pt x="26407" y="43186"/>
                  </a:lnTo>
                  <a:lnTo>
                    <a:pt x="26407" y="43186"/>
                  </a:lnTo>
                  <a:lnTo>
                    <a:pt x="26407" y="43186"/>
                  </a:lnTo>
                  <a:close/>
                  <a:moveTo>
                    <a:pt x="26925" y="42736"/>
                  </a:moveTo>
                  <a:lnTo>
                    <a:pt x="26925" y="42736"/>
                  </a:lnTo>
                  <a:lnTo>
                    <a:pt x="26407" y="42736"/>
                  </a:lnTo>
                  <a:lnTo>
                    <a:pt x="26925" y="42736"/>
                  </a:lnTo>
                  <a:lnTo>
                    <a:pt x="26925" y="42399"/>
                  </a:lnTo>
                  <a:lnTo>
                    <a:pt x="27313" y="41949"/>
                  </a:lnTo>
                  <a:lnTo>
                    <a:pt x="26925" y="42399"/>
                  </a:lnTo>
                  <a:lnTo>
                    <a:pt x="26925" y="42736"/>
                  </a:lnTo>
                  <a:close/>
                  <a:moveTo>
                    <a:pt x="31456" y="38800"/>
                  </a:moveTo>
                  <a:lnTo>
                    <a:pt x="31456" y="38800"/>
                  </a:lnTo>
                  <a:lnTo>
                    <a:pt x="31456" y="38800"/>
                  </a:lnTo>
                  <a:lnTo>
                    <a:pt x="31974" y="38800"/>
                  </a:lnTo>
                  <a:lnTo>
                    <a:pt x="32880" y="38800"/>
                  </a:lnTo>
                  <a:lnTo>
                    <a:pt x="31974" y="38800"/>
                  </a:lnTo>
                  <a:lnTo>
                    <a:pt x="31456" y="38800"/>
                  </a:lnTo>
                  <a:close/>
                  <a:moveTo>
                    <a:pt x="35080" y="42736"/>
                  </a:moveTo>
                  <a:lnTo>
                    <a:pt x="34692" y="42736"/>
                  </a:lnTo>
                  <a:lnTo>
                    <a:pt x="34692" y="42736"/>
                  </a:lnTo>
                  <a:lnTo>
                    <a:pt x="34692" y="42736"/>
                  </a:lnTo>
                  <a:lnTo>
                    <a:pt x="34692" y="42736"/>
                  </a:lnTo>
                  <a:lnTo>
                    <a:pt x="34692" y="42736"/>
                  </a:lnTo>
                  <a:lnTo>
                    <a:pt x="35080" y="42736"/>
                  </a:lnTo>
                  <a:close/>
                  <a:moveTo>
                    <a:pt x="35598" y="35988"/>
                  </a:moveTo>
                  <a:lnTo>
                    <a:pt x="35987" y="35988"/>
                  </a:lnTo>
                  <a:lnTo>
                    <a:pt x="35987" y="35651"/>
                  </a:lnTo>
                  <a:lnTo>
                    <a:pt x="35987" y="35651"/>
                  </a:lnTo>
                  <a:lnTo>
                    <a:pt x="35987" y="34864"/>
                  </a:lnTo>
                  <a:lnTo>
                    <a:pt x="36504" y="34414"/>
                  </a:lnTo>
                  <a:lnTo>
                    <a:pt x="35987" y="35201"/>
                  </a:lnTo>
                  <a:lnTo>
                    <a:pt x="35598" y="35988"/>
                  </a:lnTo>
                  <a:close/>
                  <a:moveTo>
                    <a:pt x="37411" y="29690"/>
                  </a:moveTo>
                  <a:lnTo>
                    <a:pt x="37411" y="29690"/>
                  </a:lnTo>
                  <a:lnTo>
                    <a:pt x="37411" y="29690"/>
                  </a:lnTo>
                  <a:lnTo>
                    <a:pt x="35987" y="29690"/>
                  </a:lnTo>
                  <a:lnTo>
                    <a:pt x="37411" y="29690"/>
                  </a:lnTo>
                  <a:close/>
                  <a:moveTo>
                    <a:pt x="8673" y="39137"/>
                  </a:moveTo>
                  <a:lnTo>
                    <a:pt x="8673" y="39137"/>
                  </a:lnTo>
                  <a:lnTo>
                    <a:pt x="8673" y="39137"/>
                  </a:lnTo>
                  <a:lnTo>
                    <a:pt x="8673" y="39137"/>
                  </a:lnTo>
                  <a:lnTo>
                    <a:pt x="8673" y="39137"/>
                  </a:lnTo>
                  <a:lnTo>
                    <a:pt x="8673" y="39137"/>
                  </a:lnTo>
                  <a:lnTo>
                    <a:pt x="8673" y="39137"/>
                  </a:lnTo>
                  <a:lnTo>
                    <a:pt x="8673" y="39137"/>
                  </a:lnTo>
                  <a:lnTo>
                    <a:pt x="8673" y="39137"/>
                  </a:lnTo>
                  <a:lnTo>
                    <a:pt x="8673" y="39137"/>
                  </a:lnTo>
                  <a:lnTo>
                    <a:pt x="8155" y="38800"/>
                  </a:lnTo>
                  <a:lnTo>
                    <a:pt x="8155" y="39137"/>
                  </a:lnTo>
                  <a:lnTo>
                    <a:pt x="8673" y="39137"/>
                  </a:lnTo>
                  <a:close/>
                  <a:moveTo>
                    <a:pt x="8673" y="39587"/>
                  </a:moveTo>
                  <a:lnTo>
                    <a:pt x="8673" y="39587"/>
                  </a:lnTo>
                  <a:lnTo>
                    <a:pt x="8673" y="39137"/>
                  </a:lnTo>
                  <a:lnTo>
                    <a:pt x="8673" y="39587"/>
                  </a:lnTo>
                  <a:lnTo>
                    <a:pt x="8673" y="39587"/>
                  </a:lnTo>
                  <a:close/>
                  <a:moveTo>
                    <a:pt x="5954" y="37225"/>
                  </a:moveTo>
                  <a:lnTo>
                    <a:pt x="5436" y="37225"/>
                  </a:lnTo>
                  <a:lnTo>
                    <a:pt x="5436" y="36776"/>
                  </a:lnTo>
                  <a:lnTo>
                    <a:pt x="4530" y="36438"/>
                  </a:lnTo>
                  <a:lnTo>
                    <a:pt x="3624" y="36438"/>
                  </a:lnTo>
                  <a:lnTo>
                    <a:pt x="2718" y="35988"/>
                  </a:lnTo>
                  <a:lnTo>
                    <a:pt x="3624" y="35988"/>
                  </a:lnTo>
                  <a:lnTo>
                    <a:pt x="4530" y="36438"/>
                  </a:lnTo>
                  <a:lnTo>
                    <a:pt x="5048" y="36776"/>
                  </a:lnTo>
                  <a:lnTo>
                    <a:pt x="5436" y="37225"/>
                  </a:lnTo>
                  <a:lnTo>
                    <a:pt x="5954" y="37225"/>
                  </a:lnTo>
                  <a:close/>
                  <a:moveTo>
                    <a:pt x="6343" y="43973"/>
                  </a:moveTo>
                  <a:lnTo>
                    <a:pt x="5954" y="43973"/>
                  </a:lnTo>
                  <a:lnTo>
                    <a:pt x="6343" y="43973"/>
                  </a:lnTo>
                  <a:lnTo>
                    <a:pt x="6860" y="43973"/>
                  </a:lnTo>
                  <a:lnTo>
                    <a:pt x="6860" y="43523"/>
                  </a:lnTo>
                  <a:lnTo>
                    <a:pt x="7249" y="43186"/>
                  </a:lnTo>
                  <a:lnTo>
                    <a:pt x="6860" y="43523"/>
                  </a:lnTo>
                  <a:lnTo>
                    <a:pt x="6343" y="43973"/>
                  </a:lnTo>
                  <a:lnTo>
                    <a:pt x="6343" y="43973"/>
                  </a:lnTo>
                  <a:close/>
                  <a:moveTo>
                    <a:pt x="7249" y="43186"/>
                  </a:moveTo>
                  <a:lnTo>
                    <a:pt x="7249" y="42399"/>
                  </a:lnTo>
                  <a:lnTo>
                    <a:pt x="6860" y="41611"/>
                  </a:lnTo>
                  <a:lnTo>
                    <a:pt x="6860" y="41611"/>
                  </a:lnTo>
                  <a:lnTo>
                    <a:pt x="6860" y="41611"/>
                  </a:lnTo>
                  <a:lnTo>
                    <a:pt x="6860" y="41611"/>
                  </a:lnTo>
                  <a:lnTo>
                    <a:pt x="7249" y="42399"/>
                  </a:lnTo>
                  <a:lnTo>
                    <a:pt x="7249" y="42736"/>
                  </a:lnTo>
                  <a:lnTo>
                    <a:pt x="7249" y="43186"/>
                  </a:lnTo>
                  <a:lnTo>
                    <a:pt x="7249" y="43186"/>
                  </a:lnTo>
                  <a:close/>
                  <a:moveTo>
                    <a:pt x="14627" y="48697"/>
                  </a:moveTo>
                  <a:lnTo>
                    <a:pt x="13203" y="48697"/>
                  </a:lnTo>
                  <a:lnTo>
                    <a:pt x="12815" y="49034"/>
                  </a:lnTo>
                  <a:lnTo>
                    <a:pt x="12815" y="49934"/>
                  </a:lnTo>
                  <a:lnTo>
                    <a:pt x="12815" y="49934"/>
                  </a:lnTo>
                  <a:lnTo>
                    <a:pt x="12815" y="49934"/>
                  </a:lnTo>
                  <a:lnTo>
                    <a:pt x="12815" y="49034"/>
                  </a:lnTo>
                  <a:lnTo>
                    <a:pt x="13203" y="48247"/>
                  </a:lnTo>
                  <a:lnTo>
                    <a:pt x="13203" y="47122"/>
                  </a:lnTo>
                  <a:lnTo>
                    <a:pt x="13203" y="47910"/>
                  </a:lnTo>
                  <a:lnTo>
                    <a:pt x="13203" y="48247"/>
                  </a:lnTo>
                  <a:lnTo>
                    <a:pt x="13203" y="48697"/>
                  </a:lnTo>
                  <a:lnTo>
                    <a:pt x="14110" y="48697"/>
                  </a:lnTo>
                  <a:lnTo>
                    <a:pt x="14627" y="48697"/>
                  </a:lnTo>
                  <a:lnTo>
                    <a:pt x="14627" y="48697"/>
                  </a:lnTo>
                  <a:lnTo>
                    <a:pt x="14627" y="48697"/>
                  </a:lnTo>
                  <a:lnTo>
                    <a:pt x="15016" y="48697"/>
                  </a:lnTo>
                  <a:lnTo>
                    <a:pt x="15533" y="49034"/>
                  </a:lnTo>
                  <a:lnTo>
                    <a:pt x="15016" y="48697"/>
                  </a:lnTo>
                  <a:lnTo>
                    <a:pt x="14627" y="48697"/>
                  </a:lnTo>
                  <a:lnTo>
                    <a:pt x="14627" y="48697"/>
                  </a:lnTo>
                  <a:close/>
                  <a:moveTo>
                    <a:pt x="19546" y="51059"/>
                  </a:moveTo>
                  <a:lnTo>
                    <a:pt x="19546" y="51059"/>
                  </a:lnTo>
                  <a:lnTo>
                    <a:pt x="19546" y="51059"/>
                  </a:lnTo>
                  <a:lnTo>
                    <a:pt x="19546" y="51059"/>
                  </a:lnTo>
                  <a:lnTo>
                    <a:pt x="19546" y="51059"/>
                  </a:lnTo>
                  <a:close/>
                  <a:moveTo>
                    <a:pt x="20064" y="51059"/>
                  </a:moveTo>
                  <a:lnTo>
                    <a:pt x="20064" y="51059"/>
                  </a:lnTo>
                  <a:lnTo>
                    <a:pt x="20064" y="51508"/>
                  </a:lnTo>
                  <a:lnTo>
                    <a:pt x="20064" y="51059"/>
                  </a:lnTo>
                  <a:lnTo>
                    <a:pt x="20064" y="51059"/>
                  </a:lnTo>
                  <a:close/>
                  <a:moveTo>
                    <a:pt x="20582" y="51508"/>
                  </a:moveTo>
                  <a:lnTo>
                    <a:pt x="20970" y="51508"/>
                  </a:lnTo>
                  <a:lnTo>
                    <a:pt x="20970" y="51508"/>
                  </a:lnTo>
                  <a:lnTo>
                    <a:pt x="20582" y="51508"/>
                  </a:lnTo>
                  <a:lnTo>
                    <a:pt x="20582" y="51508"/>
                  </a:lnTo>
                  <a:close/>
                  <a:moveTo>
                    <a:pt x="22394" y="52633"/>
                  </a:moveTo>
                  <a:lnTo>
                    <a:pt x="22394" y="52633"/>
                  </a:lnTo>
                  <a:lnTo>
                    <a:pt x="22394" y="52633"/>
                  </a:lnTo>
                  <a:lnTo>
                    <a:pt x="22394" y="52633"/>
                  </a:lnTo>
                  <a:lnTo>
                    <a:pt x="22394" y="52633"/>
                  </a:lnTo>
                  <a:close/>
                  <a:moveTo>
                    <a:pt x="22783" y="43973"/>
                  </a:moveTo>
                  <a:lnTo>
                    <a:pt x="22783" y="43973"/>
                  </a:lnTo>
                  <a:lnTo>
                    <a:pt x="22394" y="43973"/>
                  </a:lnTo>
                  <a:lnTo>
                    <a:pt x="22783" y="43973"/>
                  </a:lnTo>
                  <a:lnTo>
                    <a:pt x="23300" y="43973"/>
                  </a:lnTo>
                  <a:lnTo>
                    <a:pt x="23300" y="43973"/>
                  </a:lnTo>
                  <a:lnTo>
                    <a:pt x="23689" y="43973"/>
                  </a:lnTo>
                  <a:lnTo>
                    <a:pt x="24595" y="43973"/>
                  </a:lnTo>
                  <a:lnTo>
                    <a:pt x="24207" y="43973"/>
                  </a:lnTo>
                  <a:lnTo>
                    <a:pt x="23689" y="43973"/>
                  </a:lnTo>
                  <a:lnTo>
                    <a:pt x="22783" y="43973"/>
                  </a:lnTo>
                  <a:close/>
                  <a:moveTo>
                    <a:pt x="26925" y="48697"/>
                  </a:moveTo>
                  <a:lnTo>
                    <a:pt x="26925" y="49034"/>
                  </a:lnTo>
                  <a:lnTo>
                    <a:pt x="26925" y="49934"/>
                  </a:lnTo>
                  <a:lnTo>
                    <a:pt x="26407" y="51059"/>
                  </a:lnTo>
                  <a:lnTo>
                    <a:pt x="26407" y="51846"/>
                  </a:lnTo>
                  <a:lnTo>
                    <a:pt x="26407" y="51059"/>
                  </a:lnTo>
                  <a:lnTo>
                    <a:pt x="26407" y="50271"/>
                  </a:lnTo>
                  <a:lnTo>
                    <a:pt x="26925" y="49484"/>
                  </a:lnTo>
                  <a:lnTo>
                    <a:pt x="26925" y="48697"/>
                  </a:lnTo>
                  <a:close/>
                  <a:moveTo>
                    <a:pt x="26925" y="48697"/>
                  </a:moveTo>
                  <a:lnTo>
                    <a:pt x="26925" y="48697"/>
                  </a:lnTo>
                  <a:lnTo>
                    <a:pt x="26925" y="48697"/>
                  </a:lnTo>
                  <a:lnTo>
                    <a:pt x="26925" y="48697"/>
                  </a:lnTo>
                  <a:lnTo>
                    <a:pt x="26925" y="48697"/>
                  </a:lnTo>
                  <a:close/>
                  <a:moveTo>
                    <a:pt x="32362" y="51508"/>
                  </a:moveTo>
                  <a:lnTo>
                    <a:pt x="32362" y="50271"/>
                  </a:lnTo>
                  <a:lnTo>
                    <a:pt x="32362" y="49034"/>
                  </a:lnTo>
                  <a:lnTo>
                    <a:pt x="32362" y="47910"/>
                  </a:lnTo>
                  <a:lnTo>
                    <a:pt x="32362" y="47122"/>
                  </a:lnTo>
                  <a:lnTo>
                    <a:pt x="32362" y="46335"/>
                  </a:lnTo>
                  <a:lnTo>
                    <a:pt x="32362" y="45885"/>
                  </a:lnTo>
                  <a:lnTo>
                    <a:pt x="32362" y="45548"/>
                  </a:lnTo>
                  <a:lnTo>
                    <a:pt x="32362" y="44761"/>
                  </a:lnTo>
                  <a:lnTo>
                    <a:pt x="32362" y="45098"/>
                  </a:lnTo>
                  <a:lnTo>
                    <a:pt x="32362" y="45548"/>
                  </a:lnTo>
                  <a:lnTo>
                    <a:pt x="32362" y="46335"/>
                  </a:lnTo>
                  <a:lnTo>
                    <a:pt x="32362" y="47460"/>
                  </a:lnTo>
                  <a:lnTo>
                    <a:pt x="32362" y="48697"/>
                  </a:lnTo>
                  <a:lnTo>
                    <a:pt x="32362" y="50271"/>
                  </a:lnTo>
                  <a:lnTo>
                    <a:pt x="32362" y="51508"/>
                  </a:lnTo>
                  <a:close/>
                  <a:moveTo>
                    <a:pt x="34174" y="42399"/>
                  </a:moveTo>
                  <a:lnTo>
                    <a:pt x="34174" y="42399"/>
                  </a:lnTo>
                  <a:lnTo>
                    <a:pt x="34174" y="42399"/>
                  </a:lnTo>
                  <a:lnTo>
                    <a:pt x="34174" y="42399"/>
                  </a:lnTo>
                  <a:lnTo>
                    <a:pt x="34174" y="42399"/>
                  </a:lnTo>
                  <a:lnTo>
                    <a:pt x="34174" y="42399"/>
                  </a:lnTo>
                  <a:close/>
                  <a:moveTo>
                    <a:pt x="40647" y="41949"/>
                  </a:moveTo>
                  <a:lnTo>
                    <a:pt x="40647" y="41611"/>
                  </a:lnTo>
                  <a:lnTo>
                    <a:pt x="40647" y="41611"/>
                  </a:lnTo>
                  <a:lnTo>
                    <a:pt x="40647" y="41611"/>
                  </a:lnTo>
                  <a:lnTo>
                    <a:pt x="41035" y="41949"/>
                  </a:lnTo>
                  <a:lnTo>
                    <a:pt x="41035" y="41949"/>
                  </a:lnTo>
                  <a:lnTo>
                    <a:pt x="41553" y="41949"/>
                  </a:lnTo>
                  <a:lnTo>
                    <a:pt x="42459" y="42399"/>
                  </a:lnTo>
                  <a:lnTo>
                    <a:pt x="43365" y="42399"/>
                  </a:lnTo>
                  <a:lnTo>
                    <a:pt x="43754" y="42736"/>
                  </a:lnTo>
                  <a:lnTo>
                    <a:pt x="43754" y="42736"/>
                  </a:lnTo>
                  <a:lnTo>
                    <a:pt x="43754" y="42736"/>
                  </a:lnTo>
                  <a:lnTo>
                    <a:pt x="43365" y="42399"/>
                  </a:lnTo>
                  <a:lnTo>
                    <a:pt x="42459" y="41949"/>
                  </a:lnTo>
                  <a:lnTo>
                    <a:pt x="41553" y="41949"/>
                  </a:lnTo>
                  <a:lnTo>
                    <a:pt x="41035" y="41949"/>
                  </a:lnTo>
                  <a:lnTo>
                    <a:pt x="40647" y="41949"/>
                  </a:lnTo>
                  <a:close/>
                  <a:moveTo>
                    <a:pt x="46084" y="41949"/>
                  </a:moveTo>
                  <a:lnTo>
                    <a:pt x="46472" y="41949"/>
                  </a:lnTo>
                  <a:lnTo>
                    <a:pt x="46990" y="41949"/>
                  </a:lnTo>
                  <a:lnTo>
                    <a:pt x="46472" y="41949"/>
                  </a:lnTo>
                  <a:lnTo>
                    <a:pt x="46472" y="41949"/>
                  </a:lnTo>
                  <a:lnTo>
                    <a:pt x="46472" y="41949"/>
                  </a:lnTo>
                  <a:lnTo>
                    <a:pt x="46084" y="41949"/>
                  </a:lnTo>
                  <a:close/>
                  <a:moveTo>
                    <a:pt x="49708" y="67366"/>
                  </a:moveTo>
                  <a:lnTo>
                    <a:pt x="49708" y="67366"/>
                  </a:lnTo>
                  <a:lnTo>
                    <a:pt x="49708" y="67366"/>
                  </a:lnTo>
                  <a:lnTo>
                    <a:pt x="49708" y="67366"/>
                  </a:lnTo>
                  <a:lnTo>
                    <a:pt x="49708" y="67366"/>
                  </a:lnTo>
                  <a:lnTo>
                    <a:pt x="49708" y="67366"/>
                  </a:lnTo>
                  <a:lnTo>
                    <a:pt x="49708" y="67366"/>
                  </a:lnTo>
                  <a:close/>
                  <a:moveTo>
                    <a:pt x="50226" y="66916"/>
                  </a:moveTo>
                  <a:lnTo>
                    <a:pt x="50226" y="66916"/>
                  </a:lnTo>
                  <a:lnTo>
                    <a:pt x="50226" y="66916"/>
                  </a:lnTo>
                  <a:lnTo>
                    <a:pt x="50226" y="66916"/>
                  </a:lnTo>
                  <a:lnTo>
                    <a:pt x="50226" y="66916"/>
                  </a:lnTo>
                  <a:lnTo>
                    <a:pt x="50226" y="66916"/>
                  </a:lnTo>
                  <a:close/>
                  <a:moveTo>
                    <a:pt x="54239" y="66129"/>
                  </a:moveTo>
                  <a:lnTo>
                    <a:pt x="53333" y="66129"/>
                  </a:lnTo>
                  <a:lnTo>
                    <a:pt x="52427" y="66129"/>
                  </a:lnTo>
                  <a:lnTo>
                    <a:pt x="52427" y="66466"/>
                  </a:lnTo>
                  <a:lnTo>
                    <a:pt x="52427" y="66129"/>
                  </a:lnTo>
                  <a:lnTo>
                    <a:pt x="53333" y="66129"/>
                  </a:lnTo>
                  <a:lnTo>
                    <a:pt x="54239" y="66129"/>
                  </a:lnTo>
                  <a:close/>
                  <a:moveTo>
                    <a:pt x="54757" y="90309"/>
                  </a:moveTo>
                  <a:lnTo>
                    <a:pt x="54757" y="90309"/>
                  </a:lnTo>
                  <a:lnTo>
                    <a:pt x="54239" y="90309"/>
                  </a:lnTo>
                  <a:lnTo>
                    <a:pt x="53333" y="89859"/>
                  </a:lnTo>
                  <a:lnTo>
                    <a:pt x="52944" y="89522"/>
                  </a:lnTo>
                  <a:lnTo>
                    <a:pt x="52944" y="89522"/>
                  </a:lnTo>
                  <a:lnTo>
                    <a:pt x="52427" y="89072"/>
                  </a:lnTo>
                  <a:lnTo>
                    <a:pt x="51521" y="89072"/>
                  </a:lnTo>
                  <a:lnTo>
                    <a:pt x="52427" y="89072"/>
                  </a:lnTo>
                  <a:lnTo>
                    <a:pt x="52944" y="89522"/>
                  </a:lnTo>
                  <a:lnTo>
                    <a:pt x="53333" y="89522"/>
                  </a:lnTo>
                  <a:lnTo>
                    <a:pt x="53851" y="89859"/>
                  </a:lnTo>
                  <a:lnTo>
                    <a:pt x="54239" y="90309"/>
                  </a:lnTo>
                  <a:lnTo>
                    <a:pt x="54757" y="90309"/>
                  </a:lnTo>
                  <a:lnTo>
                    <a:pt x="54757" y="90309"/>
                  </a:lnTo>
                  <a:lnTo>
                    <a:pt x="54757" y="90309"/>
                  </a:lnTo>
                  <a:close/>
                  <a:moveTo>
                    <a:pt x="59805" y="108528"/>
                  </a:moveTo>
                  <a:lnTo>
                    <a:pt x="60194" y="108078"/>
                  </a:lnTo>
                  <a:lnTo>
                    <a:pt x="60194" y="108078"/>
                  </a:lnTo>
                  <a:lnTo>
                    <a:pt x="60711" y="107741"/>
                  </a:lnTo>
                  <a:lnTo>
                    <a:pt x="60194" y="108078"/>
                  </a:lnTo>
                  <a:lnTo>
                    <a:pt x="59805" y="108528"/>
                  </a:lnTo>
                  <a:close/>
                  <a:moveTo>
                    <a:pt x="75728" y="104592"/>
                  </a:moveTo>
                  <a:lnTo>
                    <a:pt x="76116" y="104142"/>
                  </a:lnTo>
                  <a:lnTo>
                    <a:pt x="76116" y="103805"/>
                  </a:lnTo>
                  <a:lnTo>
                    <a:pt x="76634" y="103017"/>
                  </a:lnTo>
                  <a:lnTo>
                    <a:pt x="77022" y="102230"/>
                  </a:lnTo>
                  <a:lnTo>
                    <a:pt x="76634" y="103017"/>
                  </a:lnTo>
                  <a:lnTo>
                    <a:pt x="76116" y="103805"/>
                  </a:lnTo>
                  <a:lnTo>
                    <a:pt x="76116" y="104142"/>
                  </a:lnTo>
                  <a:lnTo>
                    <a:pt x="76116" y="104592"/>
                  </a:lnTo>
                  <a:lnTo>
                    <a:pt x="76116" y="104592"/>
                  </a:lnTo>
                  <a:lnTo>
                    <a:pt x="75728" y="104592"/>
                  </a:lnTo>
                  <a:close/>
                  <a:moveTo>
                    <a:pt x="89838" y="95032"/>
                  </a:moveTo>
                  <a:lnTo>
                    <a:pt x="88932" y="96607"/>
                  </a:lnTo>
                  <a:lnTo>
                    <a:pt x="87119" y="97844"/>
                  </a:lnTo>
                  <a:lnTo>
                    <a:pt x="86601" y="98631"/>
                  </a:lnTo>
                  <a:lnTo>
                    <a:pt x="86213" y="98969"/>
                  </a:lnTo>
                  <a:lnTo>
                    <a:pt x="86213" y="98969"/>
                  </a:lnTo>
                  <a:lnTo>
                    <a:pt x="86213" y="98631"/>
                  </a:lnTo>
                  <a:lnTo>
                    <a:pt x="87119" y="97844"/>
                  </a:lnTo>
                  <a:lnTo>
                    <a:pt x="88932" y="96607"/>
                  </a:lnTo>
                  <a:lnTo>
                    <a:pt x="89838" y="95032"/>
                  </a:lnTo>
                  <a:lnTo>
                    <a:pt x="90355" y="93120"/>
                  </a:lnTo>
                  <a:lnTo>
                    <a:pt x="89838" y="91433"/>
                  </a:lnTo>
                  <a:lnTo>
                    <a:pt x="89838" y="91433"/>
                  </a:lnTo>
                  <a:lnTo>
                    <a:pt x="90355" y="93120"/>
                  </a:lnTo>
                  <a:lnTo>
                    <a:pt x="89838" y="95032"/>
                  </a:lnTo>
                  <a:close/>
                  <a:moveTo>
                    <a:pt x="87119" y="87497"/>
                  </a:moveTo>
                  <a:lnTo>
                    <a:pt x="87119" y="87497"/>
                  </a:lnTo>
                  <a:lnTo>
                    <a:pt x="92168" y="86710"/>
                  </a:lnTo>
                  <a:lnTo>
                    <a:pt x="87119" y="87497"/>
                  </a:lnTo>
                  <a:close/>
                  <a:moveTo>
                    <a:pt x="94886" y="66916"/>
                  </a:moveTo>
                  <a:lnTo>
                    <a:pt x="96699" y="68153"/>
                  </a:lnTo>
                  <a:lnTo>
                    <a:pt x="96699" y="68153"/>
                  </a:lnTo>
                  <a:lnTo>
                    <a:pt x="96699" y="68153"/>
                  </a:lnTo>
                  <a:lnTo>
                    <a:pt x="94886" y="66916"/>
                  </a:lnTo>
                  <a:close/>
                  <a:moveTo>
                    <a:pt x="104854" y="56569"/>
                  </a:moveTo>
                  <a:lnTo>
                    <a:pt x="106666" y="56569"/>
                  </a:lnTo>
                  <a:lnTo>
                    <a:pt x="106666" y="56569"/>
                  </a:lnTo>
                  <a:lnTo>
                    <a:pt x="104854" y="5656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DF1F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2692400" y="3608387"/>
              <a:ext cx="9524" cy="1587"/>
            </a:xfrm>
            <a:prstGeom prst="rect">
              <a:avLst/>
            </a:prstGeom>
            <a:solidFill>
              <a:srgbClr val="BAECF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Shape 196"/>
          <p:cNvSpPr txBox="1"/>
          <p:nvPr/>
        </p:nvSpPr>
        <p:spPr>
          <a:xfrm>
            <a:off x="3200400" y="5867400"/>
            <a:ext cx="27559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Материалознание</a:t>
            </a:r>
          </a:p>
        </p:txBody>
      </p:sp>
      <p:sp>
        <p:nvSpPr>
          <p:cNvPr id="197" name="Shape 197"/>
          <p:cNvSpPr/>
          <p:nvPr/>
        </p:nvSpPr>
        <p:spPr>
          <a:xfrm>
            <a:off x="2124075" y="1268412"/>
            <a:ext cx="5616575" cy="3743324"/>
          </a:xfrm>
          <a:custGeom>
            <a:pathLst>
              <a:path extrusionOk="0" h="120000" w="120000">
                <a:moveTo>
                  <a:pt x="112969" y="90987"/>
                </a:moveTo>
                <a:lnTo>
                  <a:pt x="119999" y="59480"/>
                </a:lnTo>
                <a:lnTo>
                  <a:pt x="117656" y="58544"/>
                </a:lnTo>
                <a:lnTo>
                  <a:pt x="91051" y="59896"/>
                </a:lnTo>
                <a:lnTo>
                  <a:pt x="90982" y="59792"/>
                </a:lnTo>
                <a:lnTo>
                  <a:pt x="90913" y="59688"/>
                </a:lnTo>
                <a:lnTo>
                  <a:pt x="90637" y="59480"/>
                </a:lnTo>
                <a:lnTo>
                  <a:pt x="90361" y="59376"/>
                </a:lnTo>
                <a:lnTo>
                  <a:pt x="90224" y="59064"/>
                </a:lnTo>
                <a:lnTo>
                  <a:pt x="90017" y="58856"/>
                </a:lnTo>
                <a:lnTo>
                  <a:pt x="89810" y="58648"/>
                </a:lnTo>
                <a:lnTo>
                  <a:pt x="89534" y="58440"/>
                </a:lnTo>
                <a:lnTo>
                  <a:pt x="89327" y="58336"/>
                </a:lnTo>
                <a:lnTo>
                  <a:pt x="89879" y="57192"/>
                </a:lnTo>
                <a:lnTo>
                  <a:pt x="90292" y="55944"/>
                </a:lnTo>
                <a:lnTo>
                  <a:pt x="90361" y="54592"/>
                </a:lnTo>
                <a:lnTo>
                  <a:pt x="90292" y="54072"/>
                </a:lnTo>
                <a:lnTo>
                  <a:pt x="90224" y="53656"/>
                </a:lnTo>
                <a:lnTo>
                  <a:pt x="89741" y="51889"/>
                </a:lnTo>
                <a:lnTo>
                  <a:pt x="89121" y="50433"/>
                </a:lnTo>
                <a:lnTo>
                  <a:pt x="88431" y="49393"/>
                </a:lnTo>
                <a:lnTo>
                  <a:pt x="87742" y="48561"/>
                </a:lnTo>
                <a:lnTo>
                  <a:pt x="87053" y="48041"/>
                </a:lnTo>
                <a:lnTo>
                  <a:pt x="86433" y="47729"/>
                </a:lnTo>
                <a:lnTo>
                  <a:pt x="85950" y="47625"/>
                </a:lnTo>
                <a:lnTo>
                  <a:pt x="85605" y="47521"/>
                </a:lnTo>
                <a:lnTo>
                  <a:pt x="85468" y="47521"/>
                </a:lnTo>
                <a:lnTo>
                  <a:pt x="83676" y="41490"/>
                </a:lnTo>
                <a:lnTo>
                  <a:pt x="83538" y="40450"/>
                </a:lnTo>
                <a:lnTo>
                  <a:pt x="83262" y="39930"/>
                </a:lnTo>
                <a:lnTo>
                  <a:pt x="82986" y="39618"/>
                </a:lnTo>
                <a:lnTo>
                  <a:pt x="82711" y="39514"/>
                </a:lnTo>
                <a:lnTo>
                  <a:pt x="82642" y="39514"/>
                </a:lnTo>
                <a:lnTo>
                  <a:pt x="82573" y="39202"/>
                </a:lnTo>
                <a:lnTo>
                  <a:pt x="82366" y="38578"/>
                </a:lnTo>
                <a:lnTo>
                  <a:pt x="82090" y="37642"/>
                </a:lnTo>
                <a:lnTo>
                  <a:pt x="81608" y="36291"/>
                </a:lnTo>
                <a:lnTo>
                  <a:pt x="81056" y="34835"/>
                </a:lnTo>
                <a:lnTo>
                  <a:pt x="80574" y="33171"/>
                </a:lnTo>
                <a:lnTo>
                  <a:pt x="80229" y="31715"/>
                </a:lnTo>
                <a:lnTo>
                  <a:pt x="79954" y="30155"/>
                </a:lnTo>
                <a:lnTo>
                  <a:pt x="79540" y="28596"/>
                </a:lnTo>
                <a:lnTo>
                  <a:pt x="78920" y="26932"/>
                </a:lnTo>
                <a:lnTo>
                  <a:pt x="78299" y="25996"/>
                </a:lnTo>
                <a:lnTo>
                  <a:pt x="77748" y="25476"/>
                </a:lnTo>
                <a:lnTo>
                  <a:pt x="77128" y="25372"/>
                </a:lnTo>
                <a:lnTo>
                  <a:pt x="76576" y="25580"/>
                </a:lnTo>
                <a:lnTo>
                  <a:pt x="76094" y="25788"/>
                </a:lnTo>
                <a:lnTo>
                  <a:pt x="75818" y="26100"/>
                </a:lnTo>
                <a:lnTo>
                  <a:pt x="75680" y="26204"/>
                </a:lnTo>
                <a:lnTo>
                  <a:pt x="73543" y="24956"/>
                </a:lnTo>
                <a:lnTo>
                  <a:pt x="71407" y="24228"/>
                </a:lnTo>
                <a:lnTo>
                  <a:pt x="69408" y="23812"/>
                </a:lnTo>
                <a:lnTo>
                  <a:pt x="68856" y="23708"/>
                </a:lnTo>
                <a:lnTo>
                  <a:pt x="68305" y="23604"/>
                </a:lnTo>
                <a:lnTo>
                  <a:pt x="68305" y="23604"/>
                </a:lnTo>
                <a:lnTo>
                  <a:pt x="68236" y="23604"/>
                </a:lnTo>
                <a:lnTo>
                  <a:pt x="68305" y="22461"/>
                </a:lnTo>
                <a:lnTo>
                  <a:pt x="68236" y="21317"/>
                </a:lnTo>
                <a:lnTo>
                  <a:pt x="68374" y="22149"/>
                </a:lnTo>
                <a:lnTo>
                  <a:pt x="68374" y="22876"/>
                </a:lnTo>
                <a:lnTo>
                  <a:pt x="68305" y="23500"/>
                </a:lnTo>
                <a:lnTo>
                  <a:pt x="68788" y="21317"/>
                </a:lnTo>
                <a:lnTo>
                  <a:pt x="69132" y="19029"/>
                </a:lnTo>
                <a:lnTo>
                  <a:pt x="69201" y="16637"/>
                </a:lnTo>
                <a:lnTo>
                  <a:pt x="68994" y="14766"/>
                </a:lnTo>
                <a:lnTo>
                  <a:pt x="68650" y="12998"/>
                </a:lnTo>
                <a:lnTo>
                  <a:pt x="68167" y="11230"/>
                </a:lnTo>
                <a:lnTo>
                  <a:pt x="67892" y="9878"/>
                </a:lnTo>
                <a:lnTo>
                  <a:pt x="67616" y="8838"/>
                </a:lnTo>
                <a:lnTo>
                  <a:pt x="67271" y="7902"/>
                </a:lnTo>
                <a:lnTo>
                  <a:pt x="66858" y="7071"/>
                </a:lnTo>
                <a:lnTo>
                  <a:pt x="66099" y="6031"/>
                </a:lnTo>
                <a:lnTo>
                  <a:pt x="64997" y="4471"/>
                </a:lnTo>
                <a:lnTo>
                  <a:pt x="63894" y="3015"/>
                </a:lnTo>
                <a:lnTo>
                  <a:pt x="62584" y="1767"/>
                </a:lnTo>
                <a:lnTo>
                  <a:pt x="61344" y="935"/>
                </a:lnTo>
                <a:lnTo>
                  <a:pt x="60034" y="311"/>
                </a:lnTo>
                <a:lnTo>
                  <a:pt x="58587" y="0"/>
                </a:lnTo>
                <a:lnTo>
                  <a:pt x="57553" y="103"/>
                </a:lnTo>
                <a:lnTo>
                  <a:pt x="56519" y="207"/>
                </a:lnTo>
                <a:lnTo>
                  <a:pt x="55692" y="415"/>
                </a:lnTo>
                <a:lnTo>
                  <a:pt x="54865" y="623"/>
                </a:lnTo>
                <a:lnTo>
                  <a:pt x="54382" y="1039"/>
                </a:lnTo>
                <a:lnTo>
                  <a:pt x="53900" y="1559"/>
                </a:lnTo>
                <a:lnTo>
                  <a:pt x="53486" y="2183"/>
                </a:lnTo>
                <a:lnTo>
                  <a:pt x="52797" y="3015"/>
                </a:lnTo>
                <a:lnTo>
                  <a:pt x="52039" y="3743"/>
                </a:lnTo>
                <a:lnTo>
                  <a:pt x="51763" y="4055"/>
                </a:lnTo>
                <a:lnTo>
                  <a:pt x="51418" y="4471"/>
                </a:lnTo>
                <a:lnTo>
                  <a:pt x="51143" y="4679"/>
                </a:lnTo>
                <a:lnTo>
                  <a:pt x="50867" y="4991"/>
                </a:lnTo>
                <a:lnTo>
                  <a:pt x="50591" y="5407"/>
                </a:lnTo>
                <a:lnTo>
                  <a:pt x="50384" y="5719"/>
                </a:lnTo>
                <a:lnTo>
                  <a:pt x="50246" y="6135"/>
                </a:lnTo>
                <a:lnTo>
                  <a:pt x="50040" y="6551"/>
                </a:lnTo>
                <a:lnTo>
                  <a:pt x="49902" y="6967"/>
                </a:lnTo>
                <a:lnTo>
                  <a:pt x="49695" y="7383"/>
                </a:lnTo>
                <a:lnTo>
                  <a:pt x="49488" y="7694"/>
                </a:lnTo>
                <a:lnTo>
                  <a:pt x="49144" y="8630"/>
                </a:lnTo>
                <a:lnTo>
                  <a:pt x="48868" y="9462"/>
                </a:lnTo>
                <a:lnTo>
                  <a:pt x="48454" y="10814"/>
                </a:lnTo>
                <a:lnTo>
                  <a:pt x="48110" y="12166"/>
                </a:lnTo>
                <a:lnTo>
                  <a:pt x="47834" y="13830"/>
                </a:lnTo>
                <a:lnTo>
                  <a:pt x="47834" y="15389"/>
                </a:lnTo>
                <a:lnTo>
                  <a:pt x="47903" y="16013"/>
                </a:lnTo>
                <a:lnTo>
                  <a:pt x="47834" y="16533"/>
                </a:lnTo>
                <a:lnTo>
                  <a:pt x="47765" y="17053"/>
                </a:lnTo>
                <a:lnTo>
                  <a:pt x="47765" y="17989"/>
                </a:lnTo>
                <a:lnTo>
                  <a:pt x="47834" y="18925"/>
                </a:lnTo>
                <a:lnTo>
                  <a:pt x="47696" y="19133"/>
                </a:lnTo>
                <a:lnTo>
                  <a:pt x="47558" y="19237"/>
                </a:lnTo>
                <a:lnTo>
                  <a:pt x="47489" y="19549"/>
                </a:lnTo>
                <a:lnTo>
                  <a:pt x="47421" y="19861"/>
                </a:lnTo>
                <a:lnTo>
                  <a:pt x="47283" y="21005"/>
                </a:lnTo>
                <a:lnTo>
                  <a:pt x="47283" y="21941"/>
                </a:lnTo>
                <a:lnTo>
                  <a:pt x="47283" y="22668"/>
                </a:lnTo>
                <a:lnTo>
                  <a:pt x="47214" y="23396"/>
                </a:lnTo>
                <a:lnTo>
                  <a:pt x="47283" y="24436"/>
                </a:lnTo>
                <a:lnTo>
                  <a:pt x="47489" y="25684"/>
                </a:lnTo>
                <a:lnTo>
                  <a:pt x="47765" y="26828"/>
                </a:lnTo>
                <a:lnTo>
                  <a:pt x="46524" y="28388"/>
                </a:lnTo>
                <a:lnTo>
                  <a:pt x="45422" y="29844"/>
                </a:lnTo>
                <a:lnTo>
                  <a:pt x="45077" y="30259"/>
                </a:lnTo>
                <a:lnTo>
                  <a:pt x="44595" y="30987"/>
                </a:lnTo>
                <a:lnTo>
                  <a:pt x="43974" y="31923"/>
                </a:lnTo>
                <a:lnTo>
                  <a:pt x="43905" y="31715"/>
                </a:lnTo>
                <a:lnTo>
                  <a:pt x="43836" y="31611"/>
                </a:lnTo>
                <a:lnTo>
                  <a:pt x="43836" y="31507"/>
                </a:lnTo>
                <a:lnTo>
                  <a:pt x="43836" y="31507"/>
                </a:lnTo>
                <a:lnTo>
                  <a:pt x="43836" y="31507"/>
                </a:lnTo>
                <a:lnTo>
                  <a:pt x="43836" y="31507"/>
                </a:lnTo>
                <a:lnTo>
                  <a:pt x="43836" y="31507"/>
                </a:lnTo>
                <a:lnTo>
                  <a:pt x="43974" y="31299"/>
                </a:lnTo>
                <a:lnTo>
                  <a:pt x="43974" y="31195"/>
                </a:lnTo>
                <a:lnTo>
                  <a:pt x="44043" y="31091"/>
                </a:lnTo>
                <a:lnTo>
                  <a:pt x="44112" y="30987"/>
                </a:lnTo>
                <a:lnTo>
                  <a:pt x="44181" y="30883"/>
                </a:lnTo>
                <a:lnTo>
                  <a:pt x="44250" y="30675"/>
                </a:lnTo>
                <a:lnTo>
                  <a:pt x="44388" y="30779"/>
                </a:lnTo>
                <a:lnTo>
                  <a:pt x="44526" y="30883"/>
                </a:lnTo>
                <a:lnTo>
                  <a:pt x="44526" y="30883"/>
                </a:lnTo>
                <a:lnTo>
                  <a:pt x="44526" y="29844"/>
                </a:lnTo>
                <a:lnTo>
                  <a:pt x="44595" y="28804"/>
                </a:lnTo>
                <a:lnTo>
                  <a:pt x="44801" y="27452"/>
                </a:lnTo>
                <a:lnTo>
                  <a:pt x="44870" y="27452"/>
                </a:lnTo>
                <a:lnTo>
                  <a:pt x="44939" y="27452"/>
                </a:lnTo>
                <a:lnTo>
                  <a:pt x="45008" y="27452"/>
                </a:lnTo>
                <a:lnTo>
                  <a:pt x="45077" y="27140"/>
                </a:lnTo>
                <a:lnTo>
                  <a:pt x="45077" y="26932"/>
                </a:lnTo>
                <a:lnTo>
                  <a:pt x="45077" y="26620"/>
                </a:lnTo>
                <a:lnTo>
                  <a:pt x="45008" y="26412"/>
                </a:lnTo>
                <a:lnTo>
                  <a:pt x="45008" y="26204"/>
                </a:lnTo>
                <a:lnTo>
                  <a:pt x="45008" y="26204"/>
                </a:lnTo>
                <a:lnTo>
                  <a:pt x="44939" y="26204"/>
                </a:lnTo>
                <a:lnTo>
                  <a:pt x="45077" y="24748"/>
                </a:lnTo>
                <a:lnTo>
                  <a:pt x="44870" y="23084"/>
                </a:lnTo>
                <a:lnTo>
                  <a:pt x="44732" y="22357"/>
                </a:lnTo>
                <a:lnTo>
                  <a:pt x="44663" y="21733"/>
                </a:lnTo>
                <a:lnTo>
                  <a:pt x="44663" y="21213"/>
                </a:lnTo>
                <a:lnTo>
                  <a:pt x="44595" y="20485"/>
                </a:lnTo>
                <a:lnTo>
                  <a:pt x="44457" y="19445"/>
                </a:lnTo>
                <a:lnTo>
                  <a:pt x="44319" y="18093"/>
                </a:lnTo>
                <a:lnTo>
                  <a:pt x="44112" y="16533"/>
                </a:lnTo>
                <a:lnTo>
                  <a:pt x="43974" y="15077"/>
                </a:lnTo>
                <a:lnTo>
                  <a:pt x="44112" y="15493"/>
                </a:lnTo>
                <a:lnTo>
                  <a:pt x="44250" y="15805"/>
                </a:lnTo>
                <a:lnTo>
                  <a:pt x="44319" y="16221"/>
                </a:lnTo>
                <a:lnTo>
                  <a:pt x="44319" y="16637"/>
                </a:lnTo>
                <a:lnTo>
                  <a:pt x="44388" y="16221"/>
                </a:lnTo>
                <a:lnTo>
                  <a:pt x="44388" y="15805"/>
                </a:lnTo>
                <a:lnTo>
                  <a:pt x="44457" y="15389"/>
                </a:lnTo>
                <a:lnTo>
                  <a:pt x="44526" y="15597"/>
                </a:lnTo>
                <a:lnTo>
                  <a:pt x="44595" y="15701"/>
                </a:lnTo>
                <a:lnTo>
                  <a:pt x="44663" y="15909"/>
                </a:lnTo>
                <a:lnTo>
                  <a:pt x="44663" y="16117"/>
                </a:lnTo>
                <a:lnTo>
                  <a:pt x="44801" y="15597"/>
                </a:lnTo>
                <a:lnTo>
                  <a:pt x="44939" y="15181"/>
                </a:lnTo>
                <a:lnTo>
                  <a:pt x="45146" y="15285"/>
                </a:lnTo>
                <a:lnTo>
                  <a:pt x="45353" y="15493"/>
                </a:lnTo>
                <a:lnTo>
                  <a:pt x="45560" y="15701"/>
                </a:lnTo>
                <a:lnTo>
                  <a:pt x="45422" y="14870"/>
                </a:lnTo>
                <a:lnTo>
                  <a:pt x="45284" y="13934"/>
                </a:lnTo>
                <a:lnTo>
                  <a:pt x="45491" y="13934"/>
                </a:lnTo>
                <a:lnTo>
                  <a:pt x="45628" y="14038"/>
                </a:lnTo>
                <a:lnTo>
                  <a:pt x="45766" y="14142"/>
                </a:lnTo>
                <a:lnTo>
                  <a:pt x="45835" y="14454"/>
                </a:lnTo>
                <a:lnTo>
                  <a:pt x="45904" y="13102"/>
                </a:lnTo>
                <a:lnTo>
                  <a:pt x="45560" y="11854"/>
                </a:lnTo>
                <a:lnTo>
                  <a:pt x="45008" y="10710"/>
                </a:lnTo>
                <a:lnTo>
                  <a:pt x="44319" y="9774"/>
                </a:lnTo>
                <a:lnTo>
                  <a:pt x="43492" y="9254"/>
                </a:lnTo>
                <a:lnTo>
                  <a:pt x="43630" y="9150"/>
                </a:lnTo>
                <a:lnTo>
                  <a:pt x="43836" y="9150"/>
                </a:lnTo>
                <a:lnTo>
                  <a:pt x="44043" y="9254"/>
                </a:lnTo>
                <a:lnTo>
                  <a:pt x="44250" y="9254"/>
                </a:lnTo>
                <a:lnTo>
                  <a:pt x="44388" y="9358"/>
                </a:lnTo>
                <a:lnTo>
                  <a:pt x="44595" y="9358"/>
                </a:lnTo>
                <a:lnTo>
                  <a:pt x="44181" y="8942"/>
                </a:lnTo>
                <a:lnTo>
                  <a:pt x="43836" y="8734"/>
                </a:lnTo>
                <a:lnTo>
                  <a:pt x="43630" y="8630"/>
                </a:lnTo>
                <a:lnTo>
                  <a:pt x="43423" y="8630"/>
                </a:lnTo>
                <a:lnTo>
                  <a:pt x="43285" y="8630"/>
                </a:lnTo>
                <a:lnTo>
                  <a:pt x="43009" y="8214"/>
                </a:lnTo>
                <a:lnTo>
                  <a:pt x="42527" y="7694"/>
                </a:lnTo>
                <a:lnTo>
                  <a:pt x="41906" y="7279"/>
                </a:lnTo>
                <a:lnTo>
                  <a:pt x="41217" y="6967"/>
                </a:lnTo>
                <a:lnTo>
                  <a:pt x="40528" y="6655"/>
                </a:lnTo>
                <a:lnTo>
                  <a:pt x="40045" y="6551"/>
                </a:lnTo>
                <a:lnTo>
                  <a:pt x="39701" y="6551"/>
                </a:lnTo>
                <a:lnTo>
                  <a:pt x="39770" y="6447"/>
                </a:lnTo>
                <a:lnTo>
                  <a:pt x="39908" y="6447"/>
                </a:lnTo>
                <a:lnTo>
                  <a:pt x="40045" y="6343"/>
                </a:lnTo>
                <a:lnTo>
                  <a:pt x="40183" y="6239"/>
                </a:lnTo>
                <a:lnTo>
                  <a:pt x="40321" y="6239"/>
                </a:lnTo>
                <a:lnTo>
                  <a:pt x="40390" y="6135"/>
                </a:lnTo>
                <a:lnTo>
                  <a:pt x="40045" y="6135"/>
                </a:lnTo>
                <a:lnTo>
                  <a:pt x="39632" y="6031"/>
                </a:lnTo>
                <a:lnTo>
                  <a:pt x="39080" y="6031"/>
                </a:lnTo>
                <a:lnTo>
                  <a:pt x="38322" y="6031"/>
                </a:lnTo>
                <a:lnTo>
                  <a:pt x="37288" y="6135"/>
                </a:lnTo>
                <a:lnTo>
                  <a:pt x="37151" y="6135"/>
                </a:lnTo>
                <a:lnTo>
                  <a:pt x="36944" y="6031"/>
                </a:lnTo>
                <a:lnTo>
                  <a:pt x="36806" y="5823"/>
                </a:lnTo>
                <a:lnTo>
                  <a:pt x="36668" y="5615"/>
                </a:lnTo>
                <a:lnTo>
                  <a:pt x="36530" y="5511"/>
                </a:lnTo>
                <a:lnTo>
                  <a:pt x="36255" y="5303"/>
                </a:lnTo>
                <a:lnTo>
                  <a:pt x="35979" y="5303"/>
                </a:lnTo>
                <a:lnTo>
                  <a:pt x="35703" y="5199"/>
                </a:lnTo>
                <a:lnTo>
                  <a:pt x="35427" y="5095"/>
                </a:lnTo>
                <a:lnTo>
                  <a:pt x="35772" y="4991"/>
                </a:lnTo>
                <a:lnTo>
                  <a:pt x="36117" y="4783"/>
                </a:lnTo>
                <a:lnTo>
                  <a:pt x="35496" y="4471"/>
                </a:lnTo>
                <a:lnTo>
                  <a:pt x="34807" y="4367"/>
                </a:lnTo>
                <a:lnTo>
                  <a:pt x="34118" y="4471"/>
                </a:lnTo>
                <a:lnTo>
                  <a:pt x="33429" y="4471"/>
                </a:lnTo>
                <a:lnTo>
                  <a:pt x="33566" y="4367"/>
                </a:lnTo>
                <a:lnTo>
                  <a:pt x="33635" y="4263"/>
                </a:lnTo>
                <a:lnTo>
                  <a:pt x="33015" y="4263"/>
                </a:lnTo>
                <a:lnTo>
                  <a:pt x="32395" y="4471"/>
                </a:lnTo>
                <a:lnTo>
                  <a:pt x="31774" y="4783"/>
                </a:lnTo>
                <a:lnTo>
                  <a:pt x="31774" y="4679"/>
                </a:lnTo>
                <a:lnTo>
                  <a:pt x="31843" y="4575"/>
                </a:lnTo>
                <a:lnTo>
                  <a:pt x="30878" y="4679"/>
                </a:lnTo>
                <a:lnTo>
                  <a:pt x="29982" y="5095"/>
                </a:lnTo>
                <a:lnTo>
                  <a:pt x="29086" y="5511"/>
                </a:lnTo>
                <a:lnTo>
                  <a:pt x="28604" y="5719"/>
                </a:lnTo>
                <a:lnTo>
                  <a:pt x="28121" y="6031"/>
                </a:lnTo>
                <a:lnTo>
                  <a:pt x="27639" y="6343"/>
                </a:lnTo>
                <a:lnTo>
                  <a:pt x="27087" y="6863"/>
                </a:lnTo>
                <a:lnTo>
                  <a:pt x="26743" y="7383"/>
                </a:lnTo>
                <a:lnTo>
                  <a:pt x="26536" y="7902"/>
                </a:lnTo>
                <a:lnTo>
                  <a:pt x="26467" y="8006"/>
                </a:lnTo>
                <a:lnTo>
                  <a:pt x="25502" y="8422"/>
                </a:lnTo>
                <a:lnTo>
                  <a:pt x="24675" y="9046"/>
                </a:lnTo>
                <a:lnTo>
                  <a:pt x="23917" y="10086"/>
                </a:lnTo>
                <a:lnTo>
                  <a:pt x="23228" y="11438"/>
                </a:lnTo>
                <a:lnTo>
                  <a:pt x="22745" y="13206"/>
                </a:lnTo>
                <a:lnTo>
                  <a:pt x="22331" y="14870"/>
                </a:lnTo>
                <a:lnTo>
                  <a:pt x="21849" y="16637"/>
                </a:lnTo>
                <a:lnTo>
                  <a:pt x="21298" y="18405"/>
                </a:lnTo>
                <a:lnTo>
                  <a:pt x="20815" y="20277"/>
                </a:lnTo>
                <a:lnTo>
                  <a:pt x="20470" y="21941"/>
                </a:lnTo>
                <a:lnTo>
                  <a:pt x="20608" y="21525"/>
                </a:lnTo>
                <a:lnTo>
                  <a:pt x="20815" y="21213"/>
                </a:lnTo>
                <a:lnTo>
                  <a:pt x="20608" y="22253"/>
                </a:lnTo>
                <a:lnTo>
                  <a:pt x="20539" y="23604"/>
                </a:lnTo>
                <a:lnTo>
                  <a:pt x="20539" y="25164"/>
                </a:lnTo>
                <a:lnTo>
                  <a:pt x="20608" y="26516"/>
                </a:lnTo>
                <a:lnTo>
                  <a:pt x="20815" y="27452"/>
                </a:lnTo>
                <a:lnTo>
                  <a:pt x="20953" y="27140"/>
                </a:lnTo>
                <a:lnTo>
                  <a:pt x="21022" y="26724"/>
                </a:lnTo>
                <a:lnTo>
                  <a:pt x="20953" y="27556"/>
                </a:lnTo>
                <a:lnTo>
                  <a:pt x="20953" y="28700"/>
                </a:lnTo>
                <a:lnTo>
                  <a:pt x="21091" y="29844"/>
                </a:lnTo>
                <a:lnTo>
                  <a:pt x="21229" y="30883"/>
                </a:lnTo>
                <a:lnTo>
                  <a:pt x="21504" y="31819"/>
                </a:lnTo>
                <a:lnTo>
                  <a:pt x="21918" y="32443"/>
                </a:lnTo>
                <a:lnTo>
                  <a:pt x="21918" y="32235"/>
                </a:lnTo>
                <a:lnTo>
                  <a:pt x="21918" y="32027"/>
                </a:lnTo>
                <a:lnTo>
                  <a:pt x="21987" y="31819"/>
                </a:lnTo>
                <a:lnTo>
                  <a:pt x="21987" y="31611"/>
                </a:lnTo>
                <a:lnTo>
                  <a:pt x="22194" y="33067"/>
                </a:lnTo>
                <a:lnTo>
                  <a:pt x="22400" y="34419"/>
                </a:lnTo>
                <a:lnTo>
                  <a:pt x="22400" y="34315"/>
                </a:lnTo>
                <a:lnTo>
                  <a:pt x="22400" y="34211"/>
                </a:lnTo>
                <a:lnTo>
                  <a:pt x="22400" y="34211"/>
                </a:lnTo>
                <a:lnTo>
                  <a:pt x="22538" y="34939"/>
                </a:lnTo>
                <a:lnTo>
                  <a:pt x="22814" y="35667"/>
                </a:lnTo>
                <a:lnTo>
                  <a:pt x="23159" y="36395"/>
                </a:lnTo>
                <a:lnTo>
                  <a:pt x="23365" y="37019"/>
                </a:lnTo>
                <a:lnTo>
                  <a:pt x="23365" y="36811"/>
                </a:lnTo>
                <a:lnTo>
                  <a:pt x="23434" y="36499"/>
                </a:lnTo>
                <a:lnTo>
                  <a:pt x="23434" y="36187"/>
                </a:lnTo>
                <a:lnTo>
                  <a:pt x="23503" y="35875"/>
                </a:lnTo>
                <a:lnTo>
                  <a:pt x="23503" y="35563"/>
                </a:lnTo>
                <a:lnTo>
                  <a:pt x="23572" y="36915"/>
                </a:lnTo>
                <a:lnTo>
                  <a:pt x="23572" y="38266"/>
                </a:lnTo>
                <a:lnTo>
                  <a:pt x="23779" y="38058"/>
                </a:lnTo>
                <a:lnTo>
                  <a:pt x="23986" y="37850"/>
                </a:lnTo>
                <a:lnTo>
                  <a:pt x="23917" y="39618"/>
                </a:lnTo>
                <a:lnTo>
                  <a:pt x="23710" y="40970"/>
                </a:lnTo>
                <a:lnTo>
                  <a:pt x="23503" y="41802"/>
                </a:lnTo>
                <a:lnTo>
                  <a:pt x="23365" y="42322"/>
                </a:lnTo>
                <a:lnTo>
                  <a:pt x="23228" y="42530"/>
                </a:lnTo>
                <a:lnTo>
                  <a:pt x="23159" y="42634"/>
                </a:lnTo>
                <a:lnTo>
                  <a:pt x="23228" y="42842"/>
                </a:lnTo>
                <a:lnTo>
                  <a:pt x="23365" y="43362"/>
                </a:lnTo>
                <a:lnTo>
                  <a:pt x="23641" y="44298"/>
                </a:lnTo>
                <a:lnTo>
                  <a:pt x="24192" y="45337"/>
                </a:lnTo>
                <a:lnTo>
                  <a:pt x="24882" y="46481"/>
                </a:lnTo>
                <a:lnTo>
                  <a:pt x="25502" y="47313"/>
                </a:lnTo>
                <a:lnTo>
                  <a:pt x="26191" y="48145"/>
                </a:lnTo>
                <a:lnTo>
                  <a:pt x="26191" y="48145"/>
                </a:lnTo>
                <a:lnTo>
                  <a:pt x="26191" y="48145"/>
                </a:lnTo>
                <a:lnTo>
                  <a:pt x="26743" y="48769"/>
                </a:lnTo>
                <a:lnTo>
                  <a:pt x="27225" y="49289"/>
                </a:lnTo>
                <a:lnTo>
                  <a:pt x="26881" y="49185"/>
                </a:lnTo>
                <a:lnTo>
                  <a:pt x="26605" y="49081"/>
                </a:lnTo>
                <a:lnTo>
                  <a:pt x="25640" y="48041"/>
                </a:lnTo>
                <a:lnTo>
                  <a:pt x="24675" y="46897"/>
                </a:lnTo>
                <a:lnTo>
                  <a:pt x="23848" y="45753"/>
                </a:lnTo>
                <a:lnTo>
                  <a:pt x="23159" y="44714"/>
                </a:lnTo>
                <a:lnTo>
                  <a:pt x="22676" y="43570"/>
                </a:lnTo>
                <a:lnTo>
                  <a:pt x="22469" y="42634"/>
                </a:lnTo>
                <a:lnTo>
                  <a:pt x="22676" y="41802"/>
                </a:lnTo>
                <a:lnTo>
                  <a:pt x="22607" y="41802"/>
                </a:lnTo>
                <a:lnTo>
                  <a:pt x="22538" y="41906"/>
                </a:lnTo>
                <a:lnTo>
                  <a:pt x="22400" y="42010"/>
                </a:lnTo>
                <a:lnTo>
                  <a:pt x="22263" y="42218"/>
                </a:lnTo>
                <a:lnTo>
                  <a:pt x="22125" y="42530"/>
                </a:lnTo>
                <a:lnTo>
                  <a:pt x="21987" y="42946"/>
                </a:lnTo>
                <a:lnTo>
                  <a:pt x="21780" y="43674"/>
                </a:lnTo>
                <a:lnTo>
                  <a:pt x="21573" y="44610"/>
                </a:lnTo>
                <a:lnTo>
                  <a:pt x="21367" y="45545"/>
                </a:lnTo>
                <a:lnTo>
                  <a:pt x="21160" y="46377"/>
                </a:lnTo>
                <a:lnTo>
                  <a:pt x="21091" y="46689"/>
                </a:lnTo>
                <a:lnTo>
                  <a:pt x="21022" y="46897"/>
                </a:lnTo>
                <a:lnTo>
                  <a:pt x="21022" y="47105"/>
                </a:lnTo>
                <a:lnTo>
                  <a:pt x="21022" y="47105"/>
                </a:lnTo>
                <a:lnTo>
                  <a:pt x="21022" y="47209"/>
                </a:lnTo>
                <a:lnTo>
                  <a:pt x="21022" y="47209"/>
                </a:lnTo>
                <a:lnTo>
                  <a:pt x="20815" y="47209"/>
                </a:lnTo>
                <a:lnTo>
                  <a:pt x="20402" y="47313"/>
                </a:lnTo>
                <a:lnTo>
                  <a:pt x="19850" y="47521"/>
                </a:lnTo>
                <a:lnTo>
                  <a:pt x="19368" y="47833"/>
                </a:lnTo>
                <a:lnTo>
                  <a:pt x="19023" y="48353"/>
                </a:lnTo>
                <a:lnTo>
                  <a:pt x="18885" y="48457"/>
                </a:lnTo>
                <a:lnTo>
                  <a:pt x="18541" y="48561"/>
                </a:lnTo>
                <a:lnTo>
                  <a:pt x="18196" y="48873"/>
                </a:lnTo>
                <a:lnTo>
                  <a:pt x="17782" y="49393"/>
                </a:lnTo>
                <a:lnTo>
                  <a:pt x="17507" y="50121"/>
                </a:lnTo>
                <a:lnTo>
                  <a:pt x="17507" y="51161"/>
                </a:lnTo>
                <a:lnTo>
                  <a:pt x="17369" y="51265"/>
                </a:lnTo>
                <a:lnTo>
                  <a:pt x="16955" y="51473"/>
                </a:lnTo>
                <a:lnTo>
                  <a:pt x="16404" y="51889"/>
                </a:lnTo>
                <a:lnTo>
                  <a:pt x="15852" y="52305"/>
                </a:lnTo>
                <a:lnTo>
                  <a:pt x="15370" y="52928"/>
                </a:lnTo>
                <a:lnTo>
                  <a:pt x="15163" y="53240"/>
                </a:lnTo>
                <a:lnTo>
                  <a:pt x="15025" y="53448"/>
                </a:lnTo>
                <a:lnTo>
                  <a:pt x="14887" y="53656"/>
                </a:lnTo>
                <a:lnTo>
                  <a:pt x="14819" y="53760"/>
                </a:lnTo>
                <a:lnTo>
                  <a:pt x="14750" y="53864"/>
                </a:lnTo>
                <a:lnTo>
                  <a:pt x="14750" y="53864"/>
                </a:lnTo>
                <a:lnTo>
                  <a:pt x="14750" y="53864"/>
                </a:lnTo>
                <a:lnTo>
                  <a:pt x="14750" y="53864"/>
                </a:lnTo>
                <a:lnTo>
                  <a:pt x="14612" y="53864"/>
                </a:lnTo>
                <a:lnTo>
                  <a:pt x="14336" y="54072"/>
                </a:lnTo>
                <a:lnTo>
                  <a:pt x="13923" y="54384"/>
                </a:lnTo>
                <a:lnTo>
                  <a:pt x="13371" y="55112"/>
                </a:lnTo>
                <a:lnTo>
                  <a:pt x="12751" y="56256"/>
                </a:lnTo>
                <a:lnTo>
                  <a:pt x="12406" y="56880"/>
                </a:lnTo>
                <a:lnTo>
                  <a:pt x="12062" y="57504"/>
                </a:lnTo>
                <a:lnTo>
                  <a:pt x="10752" y="57608"/>
                </a:lnTo>
                <a:lnTo>
                  <a:pt x="9373" y="58128"/>
                </a:lnTo>
                <a:lnTo>
                  <a:pt x="7926" y="59064"/>
                </a:lnTo>
                <a:lnTo>
                  <a:pt x="6616" y="60311"/>
                </a:lnTo>
                <a:lnTo>
                  <a:pt x="5514" y="61767"/>
                </a:lnTo>
                <a:lnTo>
                  <a:pt x="4755" y="63431"/>
                </a:lnTo>
                <a:lnTo>
                  <a:pt x="3997" y="66135"/>
                </a:lnTo>
                <a:lnTo>
                  <a:pt x="3377" y="68942"/>
                </a:lnTo>
                <a:lnTo>
                  <a:pt x="2894" y="71958"/>
                </a:lnTo>
                <a:lnTo>
                  <a:pt x="2412" y="74870"/>
                </a:lnTo>
                <a:lnTo>
                  <a:pt x="1860" y="77781"/>
                </a:lnTo>
                <a:lnTo>
                  <a:pt x="1309" y="79965"/>
                </a:lnTo>
                <a:lnTo>
                  <a:pt x="758" y="82357"/>
                </a:lnTo>
                <a:lnTo>
                  <a:pt x="275" y="84748"/>
                </a:lnTo>
                <a:lnTo>
                  <a:pt x="0" y="86932"/>
                </a:lnTo>
                <a:lnTo>
                  <a:pt x="68" y="88284"/>
                </a:lnTo>
                <a:lnTo>
                  <a:pt x="413" y="89844"/>
                </a:lnTo>
                <a:lnTo>
                  <a:pt x="1033" y="91403"/>
                </a:lnTo>
                <a:lnTo>
                  <a:pt x="1792" y="92963"/>
                </a:lnTo>
                <a:lnTo>
                  <a:pt x="2550" y="94523"/>
                </a:lnTo>
                <a:lnTo>
                  <a:pt x="2343" y="100554"/>
                </a:lnTo>
                <a:lnTo>
                  <a:pt x="2343" y="106585"/>
                </a:lnTo>
                <a:lnTo>
                  <a:pt x="2274" y="109497"/>
                </a:lnTo>
                <a:lnTo>
                  <a:pt x="2274" y="112201"/>
                </a:lnTo>
                <a:lnTo>
                  <a:pt x="2205" y="114592"/>
                </a:lnTo>
                <a:lnTo>
                  <a:pt x="2343" y="116776"/>
                </a:lnTo>
                <a:lnTo>
                  <a:pt x="2343" y="117192"/>
                </a:lnTo>
                <a:lnTo>
                  <a:pt x="2343" y="117504"/>
                </a:lnTo>
                <a:lnTo>
                  <a:pt x="2343" y="117920"/>
                </a:lnTo>
                <a:lnTo>
                  <a:pt x="2619" y="118960"/>
                </a:lnTo>
                <a:lnTo>
                  <a:pt x="3101" y="119792"/>
                </a:lnTo>
                <a:lnTo>
                  <a:pt x="113452" y="120000"/>
                </a:lnTo>
                <a:lnTo>
                  <a:pt x="112624" y="91299"/>
                </a:lnTo>
                <a:lnTo>
                  <a:pt x="112969" y="90987"/>
                </a:lnTo>
                <a:close/>
                <a:moveTo>
                  <a:pt x="35979" y="51161"/>
                </a:moveTo>
                <a:lnTo>
                  <a:pt x="36117" y="50849"/>
                </a:lnTo>
                <a:lnTo>
                  <a:pt x="36323" y="50641"/>
                </a:lnTo>
                <a:lnTo>
                  <a:pt x="36599" y="50537"/>
                </a:lnTo>
                <a:lnTo>
                  <a:pt x="36875" y="50433"/>
                </a:lnTo>
                <a:lnTo>
                  <a:pt x="37633" y="50641"/>
                </a:lnTo>
                <a:lnTo>
                  <a:pt x="38460" y="51057"/>
                </a:lnTo>
                <a:lnTo>
                  <a:pt x="39287" y="51369"/>
                </a:lnTo>
                <a:lnTo>
                  <a:pt x="40045" y="51473"/>
                </a:lnTo>
                <a:lnTo>
                  <a:pt x="40045" y="52305"/>
                </a:lnTo>
                <a:lnTo>
                  <a:pt x="40045" y="53136"/>
                </a:lnTo>
                <a:lnTo>
                  <a:pt x="38874" y="52616"/>
                </a:lnTo>
                <a:lnTo>
                  <a:pt x="37771" y="52201"/>
                </a:lnTo>
                <a:lnTo>
                  <a:pt x="36668" y="51993"/>
                </a:lnTo>
                <a:lnTo>
                  <a:pt x="36461" y="51993"/>
                </a:lnTo>
                <a:lnTo>
                  <a:pt x="36186" y="51889"/>
                </a:lnTo>
                <a:lnTo>
                  <a:pt x="35841" y="51889"/>
                </a:lnTo>
                <a:lnTo>
                  <a:pt x="35910" y="51473"/>
                </a:lnTo>
                <a:lnTo>
                  <a:pt x="35979" y="51161"/>
                </a:lnTo>
                <a:close/>
                <a:moveTo>
                  <a:pt x="33566" y="58752"/>
                </a:moveTo>
                <a:lnTo>
                  <a:pt x="33566" y="57920"/>
                </a:lnTo>
                <a:lnTo>
                  <a:pt x="33773" y="57088"/>
                </a:lnTo>
                <a:lnTo>
                  <a:pt x="34049" y="56464"/>
                </a:lnTo>
                <a:lnTo>
                  <a:pt x="34256" y="55840"/>
                </a:lnTo>
                <a:lnTo>
                  <a:pt x="34118" y="55320"/>
                </a:lnTo>
                <a:lnTo>
                  <a:pt x="34256" y="55424"/>
                </a:lnTo>
                <a:lnTo>
                  <a:pt x="34669" y="55736"/>
                </a:lnTo>
                <a:lnTo>
                  <a:pt x="35083" y="56152"/>
                </a:lnTo>
                <a:lnTo>
                  <a:pt x="35496" y="56776"/>
                </a:lnTo>
                <a:lnTo>
                  <a:pt x="35772" y="57504"/>
                </a:lnTo>
                <a:lnTo>
                  <a:pt x="35841" y="58336"/>
                </a:lnTo>
                <a:lnTo>
                  <a:pt x="35910" y="59480"/>
                </a:lnTo>
                <a:lnTo>
                  <a:pt x="36048" y="60623"/>
                </a:lnTo>
                <a:lnTo>
                  <a:pt x="36186" y="61663"/>
                </a:lnTo>
                <a:lnTo>
                  <a:pt x="36255" y="62495"/>
                </a:lnTo>
                <a:lnTo>
                  <a:pt x="36255" y="62807"/>
                </a:lnTo>
                <a:lnTo>
                  <a:pt x="36117" y="62599"/>
                </a:lnTo>
                <a:lnTo>
                  <a:pt x="35772" y="62183"/>
                </a:lnTo>
                <a:lnTo>
                  <a:pt x="35290" y="61663"/>
                </a:lnTo>
                <a:lnTo>
                  <a:pt x="34807" y="60935"/>
                </a:lnTo>
                <a:lnTo>
                  <a:pt x="34256" y="60207"/>
                </a:lnTo>
                <a:lnTo>
                  <a:pt x="33842" y="59480"/>
                </a:lnTo>
                <a:lnTo>
                  <a:pt x="33566" y="58752"/>
                </a:lnTo>
                <a:close/>
                <a:moveTo>
                  <a:pt x="47352" y="104298"/>
                </a:moveTo>
                <a:lnTo>
                  <a:pt x="47352" y="104610"/>
                </a:lnTo>
                <a:lnTo>
                  <a:pt x="47352" y="104922"/>
                </a:lnTo>
                <a:lnTo>
                  <a:pt x="47283" y="105857"/>
                </a:lnTo>
                <a:lnTo>
                  <a:pt x="47214" y="107001"/>
                </a:lnTo>
                <a:lnTo>
                  <a:pt x="47076" y="108041"/>
                </a:lnTo>
                <a:lnTo>
                  <a:pt x="46938" y="108665"/>
                </a:lnTo>
                <a:lnTo>
                  <a:pt x="46180" y="106481"/>
                </a:lnTo>
                <a:lnTo>
                  <a:pt x="45215" y="104298"/>
                </a:lnTo>
                <a:lnTo>
                  <a:pt x="44181" y="102114"/>
                </a:lnTo>
                <a:lnTo>
                  <a:pt x="43285" y="99930"/>
                </a:lnTo>
                <a:lnTo>
                  <a:pt x="42044" y="96395"/>
                </a:lnTo>
                <a:lnTo>
                  <a:pt x="41010" y="92755"/>
                </a:lnTo>
                <a:lnTo>
                  <a:pt x="39977" y="89012"/>
                </a:lnTo>
                <a:lnTo>
                  <a:pt x="38874" y="84332"/>
                </a:lnTo>
                <a:lnTo>
                  <a:pt x="37978" y="79549"/>
                </a:lnTo>
                <a:lnTo>
                  <a:pt x="37151" y="74662"/>
                </a:lnTo>
                <a:lnTo>
                  <a:pt x="36668" y="72374"/>
                </a:lnTo>
                <a:lnTo>
                  <a:pt x="36117" y="69982"/>
                </a:lnTo>
                <a:lnTo>
                  <a:pt x="35634" y="67694"/>
                </a:lnTo>
                <a:lnTo>
                  <a:pt x="35358" y="65303"/>
                </a:lnTo>
                <a:lnTo>
                  <a:pt x="35496" y="62911"/>
                </a:lnTo>
                <a:lnTo>
                  <a:pt x="35565" y="63119"/>
                </a:lnTo>
                <a:lnTo>
                  <a:pt x="35772" y="63223"/>
                </a:lnTo>
                <a:lnTo>
                  <a:pt x="36117" y="63223"/>
                </a:lnTo>
                <a:lnTo>
                  <a:pt x="36530" y="63015"/>
                </a:lnTo>
                <a:lnTo>
                  <a:pt x="36875" y="62911"/>
                </a:lnTo>
                <a:lnTo>
                  <a:pt x="37151" y="62703"/>
                </a:lnTo>
                <a:lnTo>
                  <a:pt x="37219" y="62703"/>
                </a:lnTo>
                <a:lnTo>
                  <a:pt x="37771" y="63015"/>
                </a:lnTo>
                <a:lnTo>
                  <a:pt x="38322" y="63847"/>
                </a:lnTo>
                <a:lnTo>
                  <a:pt x="38805" y="64783"/>
                </a:lnTo>
                <a:lnTo>
                  <a:pt x="39218" y="65823"/>
                </a:lnTo>
                <a:lnTo>
                  <a:pt x="39563" y="66551"/>
                </a:lnTo>
                <a:lnTo>
                  <a:pt x="41010" y="70086"/>
                </a:lnTo>
                <a:lnTo>
                  <a:pt x="42251" y="73830"/>
                </a:lnTo>
                <a:lnTo>
                  <a:pt x="43354" y="77573"/>
                </a:lnTo>
                <a:lnTo>
                  <a:pt x="44457" y="81421"/>
                </a:lnTo>
                <a:lnTo>
                  <a:pt x="45491" y="85268"/>
                </a:lnTo>
                <a:lnTo>
                  <a:pt x="46387" y="89220"/>
                </a:lnTo>
                <a:lnTo>
                  <a:pt x="47007" y="93379"/>
                </a:lnTo>
                <a:lnTo>
                  <a:pt x="47352" y="98786"/>
                </a:lnTo>
                <a:lnTo>
                  <a:pt x="47352" y="104298"/>
                </a:lnTo>
                <a:close/>
                <a:moveTo>
                  <a:pt x="64928" y="46793"/>
                </a:moveTo>
                <a:lnTo>
                  <a:pt x="64997" y="47001"/>
                </a:lnTo>
                <a:lnTo>
                  <a:pt x="64997" y="47625"/>
                </a:lnTo>
                <a:lnTo>
                  <a:pt x="64997" y="48457"/>
                </a:lnTo>
                <a:lnTo>
                  <a:pt x="64859" y="49393"/>
                </a:lnTo>
                <a:lnTo>
                  <a:pt x="64514" y="50121"/>
                </a:lnTo>
                <a:lnTo>
                  <a:pt x="64238" y="50641"/>
                </a:lnTo>
                <a:lnTo>
                  <a:pt x="63894" y="51577"/>
                </a:lnTo>
                <a:lnTo>
                  <a:pt x="63411" y="52720"/>
                </a:lnTo>
                <a:lnTo>
                  <a:pt x="62860" y="54176"/>
                </a:lnTo>
                <a:lnTo>
                  <a:pt x="62309" y="55632"/>
                </a:lnTo>
                <a:lnTo>
                  <a:pt x="61688" y="57088"/>
                </a:lnTo>
                <a:lnTo>
                  <a:pt x="61688" y="57192"/>
                </a:lnTo>
                <a:lnTo>
                  <a:pt x="61688" y="57400"/>
                </a:lnTo>
                <a:lnTo>
                  <a:pt x="61344" y="59376"/>
                </a:lnTo>
                <a:lnTo>
                  <a:pt x="61068" y="61351"/>
                </a:lnTo>
                <a:lnTo>
                  <a:pt x="60930" y="63327"/>
                </a:lnTo>
                <a:lnTo>
                  <a:pt x="60930" y="63535"/>
                </a:lnTo>
                <a:lnTo>
                  <a:pt x="60930" y="63639"/>
                </a:lnTo>
                <a:lnTo>
                  <a:pt x="60999" y="64471"/>
                </a:lnTo>
                <a:lnTo>
                  <a:pt x="61068" y="65303"/>
                </a:lnTo>
                <a:lnTo>
                  <a:pt x="61137" y="66239"/>
                </a:lnTo>
                <a:lnTo>
                  <a:pt x="61137" y="67071"/>
                </a:lnTo>
                <a:lnTo>
                  <a:pt x="60999" y="67798"/>
                </a:lnTo>
                <a:lnTo>
                  <a:pt x="60723" y="68422"/>
                </a:lnTo>
                <a:lnTo>
                  <a:pt x="60241" y="68734"/>
                </a:lnTo>
                <a:lnTo>
                  <a:pt x="59965" y="68734"/>
                </a:lnTo>
                <a:lnTo>
                  <a:pt x="59414" y="68630"/>
                </a:lnTo>
                <a:lnTo>
                  <a:pt x="58724" y="68526"/>
                </a:lnTo>
                <a:lnTo>
                  <a:pt x="57966" y="68422"/>
                </a:lnTo>
                <a:lnTo>
                  <a:pt x="57346" y="68214"/>
                </a:lnTo>
                <a:lnTo>
                  <a:pt x="56863" y="68110"/>
                </a:lnTo>
                <a:lnTo>
                  <a:pt x="56657" y="67902"/>
                </a:lnTo>
                <a:lnTo>
                  <a:pt x="56726" y="66343"/>
                </a:lnTo>
                <a:lnTo>
                  <a:pt x="56726" y="64471"/>
                </a:lnTo>
                <a:lnTo>
                  <a:pt x="56726" y="62599"/>
                </a:lnTo>
                <a:lnTo>
                  <a:pt x="56174" y="61247"/>
                </a:lnTo>
                <a:lnTo>
                  <a:pt x="55829" y="59896"/>
                </a:lnTo>
                <a:lnTo>
                  <a:pt x="55554" y="58856"/>
                </a:lnTo>
                <a:lnTo>
                  <a:pt x="55485" y="58024"/>
                </a:lnTo>
                <a:lnTo>
                  <a:pt x="55416" y="57816"/>
                </a:lnTo>
                <a:lnTo>
                  <a:pt x="54727" y="57192"/>
                </a:lnTo>
                <a:lnTo>
                  <a:pt x="54244" y="56360"/>
                </a:lnTo>
                <a:lnTo>
                  <a:pt x="53900" y="55528"/>
                </a:lnTo>
                <a:lnTo>
                  <a:pt x="53693" y="54696"/>
                </a:lnTo>
                <a:lnTo>
                  <a:pt x="53555" y="54072"/>
                </a:lnTo>
                <a:lnTo>
                  <a:pt x="53486" y="53864"/>
                </a:lnTo>
                <a:lnTo>
                  <a:pt x="52797" y="54904"/>
                </a:lnTo>
                <a:lnTo>
                  <a:pt x="51970" y="55632"/>
                </a:lnTo>
                <a:lnTo>
                  <a:pt x="51074" y="56152"/>
                </a:lnTo>
                <a:lnTo>
                  <a:pt x="50109" y="56360"/>
                </a:lnTo>
                <a:lnTo>
                  <a:pt x="49213" y="56360"/>
                </a:lnTo>
                <a:lnTo>
                  <a:pt x="48454" y="56360"/>
                </a:lnTo>
                <a:lnTo>
                  <a:pt x="47834" y="56256"/>
                </a:lnTo>
                <a:lnTo>
                  <a:pt x="47765" y="56256"/>
                </a:lnTo>
                <a:lnTo>
                  <a:pt x="47696" y="56256"/>
                </a:lnTo>
                <a:lnTo>
                  <a:pt x="47696" y="56256"/>
                </a:lnTo>
                <a:lnTo>
                  <a:pt x="47696" y="56152"/>
                </a:lnTo>
                <a:lnTo>
                  <a:pt x="47558" y="56152"/>
                </a:lnTo>
                <a:lnTo>
                  <a:pt x="47489" y="56152"/>
                </a:lnTo>
                <a:lnTo>
                  <a:pt x="47421" y="56152"/>
                </a:lnTo>
                <a:lnTo>
                  <a:pt x="47834" y="55112"/>
                </a:lnTo>
                <a:lnTo>
                  <a:pt x="48110" y="53552"/>
                </a:lnTo>
                <a:lnTo>
                  <a:pt x="48317" y="51681"/>
                </a:lnTo>
                <a:lnTo>
                  <a:pt x="48523" y="49601"/>
                </a:lnTo>
                <a:lnTo>
                  <a:pt x="48661" y="47417"/>
                </a:lnTo>
                <a:lnTo>
                  <a:pt x="48799" y="45233"/>
                </a:lnTo>
                <a:lnTo>
                  <a:pt x="48937" y="43154"/>
                </a:lnTo>
                <a:lnTo>
                  <a:pt x="49006" y="41282"/>
                </a:lnTo>
                <a:lnTo>
                  <a:pt x="49144" y="39826"/>
                </a:lnTo>
                <a:lnTo>
                  <a:pt x="49213" y="38890"/>
                </a:lnTo>
                <a:lnTo>
                  <a:pt x="49419" y="37954"/>
                </a:lnTo>
                <a:lnTo>
                  <a:pt x="49764" y="36915"/>
                </a:lnTo>
                <a:lnTo>
                  <a:pt x="50178" y="35875"/>
                </a:lnTo>
                <a:lnTo>
                  <a:pt x="50591" y="34835"/>
                </a:lnTo>
                <a:lnTo>
                  <a:pt x="51005" y="34003"/>
                </a:lnTo>
                <a:lnTo>
                  <a:pt x="51349" y="33275"/>
                </a:lnTo>
                <a:lnTo>
                  <a:pt x="51625" y="32755"/>
                </a:lnTo>
                <a:lnTo>
                  <a:pt x="51694" y="32651"/>
                </a:lnTo>
                <a:lnTo>
                  <a:pt x="51832" y="32755"/>
                </a:lnTo>
                <a:lnTo>
                  <a:pt x="51970" y="32547"/>
                </a:lnTo>
                <a:lnTo>
                  <a:pt x="52107" y="32235"/>
                </a:lnTo>
                <a:lnTo>
                  <a:pt x="52107" y="32651"/>
                </a:lnTo>
                <a:lnTo>
                  <a:pt x="52107" y="33067"/>
                </a:lnTo>
                <a:lnTo>
                  <a:pt x="53624" y="34939"/>
                </a:lnTo>
                <a:lnTo>
                  <a:pt x="53624" y="36603"/>
                </a:lnTo>
                <a:lnTo>
                  <a:pt x="53831" y="38578"/>
                </a:lnTo>
                <a:lnTo>
                  <a:pt x="54106" y="40762"/>
                </a:lnTo>
                <a:lnTo>
                  <a:pt x="54451" y="42946"/>
                </a:lnTo>
                <a:lnTo>
                  <a:pt x="54865" y="45233"/>
                </a:lnTo>
                <a:lnTo>
                  <a:pt x="55347" y="47521"/>
                </a:lnTo>
                <a:lnTo>
                  <a:pt x="55829" y="49705"/>
                </a:lnTo>
                <a:lnTo>
                  <a:pt x="56312" y="51681"/>
                </a:lnTo>
                <a:lnTo>
                  <a:pt x="56794" y="53448"/>
                </a:lnTo>
                <a:lnTo>
                  <a:pt x="57208" y="55008"/>
                </a:lnTo>
                <a:lnTo>
                  <a:pt x="57484" y="56152"/>
                </a:lnTo>
                <a:lnTo>
                  <a:pt x="57690" y="56880"/>
                </a:lnTo>
                <a:lnTo>
                  <a:pt x="57759" y="57192"/>
                </a:lnTo>
                <a:lnTo>
                  <a:pt x="60034" y="60831"/>
                </a:lnTo>
                <a:lnTo>
                  <a:pt x="60034" y="60831"/>
                </a:lnTo>
                <a:lnTo>
                  <a:pt x="60034" y="60727"/>
                </a:lnTo>
                <a:lnTo>
                  <a:pt x="60034" y="60623"/>
                </a:lnTo>
                <a:lnTo>
                  <a:pt x="60034" y="60623"/>
                </a:lnTo>
                <a:lnTo>
                  <a:pt x="60034" y="60623"/>
                </a:lnTo>
                <a:lnTo>
                  <a:pt x="60034" y="60311"/>
                </a:lnTo>
                <a:lnTo>
                  <a:pt x="60172" y="59584"/>
                </a:lnTo>
                <a:lnTo>
                  <a:pt x="60310" y="58440"/>
                </a:lnTo>
                <a:lnTo>
                  <a:pt x="60172" y="58856"/>
                </a:lnTo>
                <a:lnTo>
                  <a:pt x="60034" y="59272"/>
                </a:lnTo>
                <a:lnTo>
                  <a:pt x="60241" y="57920"/>
                </a:lnTo>
                <a:lnTo>
                  <a:pt x="60379" y="56360"/>
                </a:lnTo>
                <a:lnTo>
                  <a:pt x="60448" y="54696"/>
                </a:lnTo>
                <a:lnTo>
                  <a:pt x="60585" y="53136"/>
                </a:lnTo>
                <a:lnTo>
                  <a:pt x="60792" y="51577"/>
                </a:lnTo>
                <a:lnTo>
                  <a:pt x="61068" y="50329"/>
                </a:lnTo>
                <a:lnTo>
                  <a:pt x="61344" y="49393"/>
                </a:lnTo>
                <a:lnTo>
                  <a:pt x="61688" y="48353"/>
                </a:lnTo>
                <a:lnTo>
                  <a:pt x="62102" y="47001"/>
                </a:lnTo>
                <a:lnTo>
                  <a:pt x="62446" y="45649"/>
                </a:lnTo>
                <a:lnTo>
                  <a:pt x="62860" y="44298"/>
                </a:lnTo>
                <a:lnTo>
                  <a:pt x="63205" y="43154"/>
                </a:lnTo>
                <a:lnTo>
                  <a:pt x="63480" y="42218"/>
                </a:lnTo>
                <a:lnTo>
                  <a:pt x="63687" y="41698"/>
                </a:lnTo>
                <a:lnTo>
                  <a:pt x="63687" y="41698"/>
                </a:lnTo>
                <a:lnTo>
                  <a:pt x="63687" y="41698"/>
                </a:lnTo>
                <a:lnTo>
                  <a:pt x="64170" y="40346"/>
                </a:lnTo>
                <a:lnTo>
                  <a:pt x="64652" y="39202"/>
                </a:lnTo>
                <a:lnTo>
                  <a:pt x="64928" y="38266"/>
                </a:lnTo>
                <a:lnTo>
                  <a:pt x="65203" y="37435"/>
                </a:lnTo>
                <a:lnTo>
                  <a:pt x="65479" y="36707"/>
                </a:lnTo>
                <a:lnTo>
                  <a:pt x="65755" y="36083"/>
                </a:lnTo>
                <a:lnTo>
                  <a:pt x="65893" y="35459"/>
                </a:lnTo>
                <a:lnTo>
                  <a:pt x="66168" y="33067"/>
                </a:lnTo>
                <a:lnTo>
                  <a:pt x="66513" y="30779"/>
                </a:lnTo>
                <a:lnTo>
                  <a:pt x="66582" y="30571"/>
                </a:lnTo>
                <a:lnTo>
                  <a:pt x="66789" y="29948"/>
                </a:lnTo>
                <a:lnTo>
                  <a:pt x="66995" y="29324"/>
                </a:lnTo>
                <a:lnTo>
                  <a:pt x="67202" y="28700"/>
                </a:lnTo>
                <a:lnTo>
                  <a:pt x="67478" y="28388"/>
                </a:lnTo>
                <a:lnTo>
                  <a:pt x="67547" y="28388"/>
                </a:lnTo>
                <a:lnTo>
                  <a:pt x="68994" y="34107"/>
                </a:lnTo>
                <a:lnTo>
                  <a:pt x="70580" y="39826"/>
                </a:lnTo>
                <a:lnTo>
                  <a:pt x="72372" y="45337"/>
                </a:lnTo>
                <a:lnTo>
                  <a:pt x="71062" y="46481"/>
                </a:lnTo>
                <a:lnTo>
                  <a:pt x="69684" y="47105"/>
                </a:lnTo>
                <a:lnTo>
                  <a:pt x="68443" y="47417"/>
                </a:lnTo>
                <a:lnTo>
                  <a:pt x="67340" y="47417"/>
                </a:lnTo>
                <a:lnTo>
                  <a:pt x="66375" y="47313"/>
                </a:lnTo>
                <a:lnTo>
                  <a:pt x="65617" y="47105"/>
                </a:lnTo>
                <a:lnTo>
                  <a:pt x="65134" y="46897"/>
                </a:lnTo>
                <a:lnTo>
                  <a:pt x="64928" y="46793"/>
                </a:lnTo>
                <a:close/>
                <a:moveTo>
                  <a:pt x="81401" y="70710"/>
                </a:moveTo>
                <a:lnTo>
                  <a:pt x="81539" y="71334"/>
                </a:lnTo>
                <a:lnTo>
                  <a:pt x="81746" y="71854"/>
                </a:lnTo>
                <a:lnTo>
                  <a:pt x="82090" y="72062"/>
                </a:lnTo>
                <a:lnTo>
                  <a:pt x="82504" y="72166"/>
                </a:lnTo>
                <a:lnTo>
                  <a:pt x="81815" y="75909"/>
                </a:lnTo>
                <a:lnTo>
                  <a:pt x="81194" y="73830"/>
                </a:lnTo>
                <a:lnTo>
                  <a:pt x="80574" y="71230"/>
                </a:lnTo>
                <a:lnTo>
                  <a:pt x="80022" y="68422"/>
                </a:lnTo>
                <a:lnTo>
                  <a:pt x="79954" y="68318"/>
                </a:lnTo>
                <a:lnTo>
                  <a:pt x="79954" y="68318"/>
                </a:lnTo>
                <a:lnTo>
                  <a:pt x="79816" y="66967"/>
                </a:lnTo>
                <a:lnTo>
                  <a:pt x="79540" y="65615"/>
                </a:lnTo>
                <a:lnTo>
                  <a:pt x="79126" y="63119"/>
                </a:lnTo>
                <a:lnTo>
                  <a:pt x="78851" y="60727"/>
                </a:lnTo>
                <a:lnTo>
                  <a:pt x="78575" y="58648"/>
                </a:lnTo>
                <a:lnTo>
                  <a:pt x="78368" y="56984"/>
                </a:lnTo>
                <a:lnTo>
                  <a:pt x="78368" y="56464"/>
                </a:lnTo>
                <a:lnTo>
                  <a:pt x="78368" y="56048"/>
                </a:lnTo>
                <a:lnTo>
                  <a:pt x="78299" y="55632"/>
                </a:lnTo>
                <a:lnTo>
                  <a:pt x="78230" y="55424"/>
                </a:lnTo>
                <a:lnTo>
                  <a:pt x="78230" y="55216"/>
                </a:lnTo>
                <a:lnTo>
                  <a:pt x="78230" y="55112"/>
                </a:lnTo>
                <a:lnTo>
                  <a:pt x="80367" y="60000"/>
                </a:lnTo>
                <a:lnTo>
                  <a:pt x="80091" y="60415"/>
                </a:lnTo>
                <a:lnTo>
                  <a:pt x="79885" y="61143"/>
                </a:lnTo>
                <a:lnTo>
                  <a:pt x="79816" y="61975"/>
                </a:lnTo>
                <a:lnTo>
                  <a:pt x="79954" y="62807"/>
                </a:lnTo>
                <a:lnTo>
                  <a:pt x="80160" y="63535"/>
                </a:lnTo>
                <a:lnTo>
                  <a:pt x="80574" y="64055"/>
                </a:lnTo>
                <a:lnTo>
                  <a:pt x="81056" y="64575"/>
                </a:lnTo>
                <a:lnTo>
                  <a:pt x="81470" y="65303"/>
                </a:lnTo>
                <a:lnTo>
                  <a:pt x="81677" y="66135"/>
                </a:lnTo>
                <a:lnTo>
                  <a:pt x="81815" y="66759"/>
                </a:lnTo>
                <a:lnTo>
                  <a:pt x="81815" y="66967"/>
                </a:lnTo>
                <a:lnTo>
                  <a:pt x="81883" y="67071"/>
                </a:lnTo>
                <a:lnTo>
                  <a:pt x="81883" y="67071"/>
                </a:lnTo>
                <a:lnTo>
                  <a:pt x="81883" y="67071"/>
                </a:lnTo>
                <a:lnTo>
                  <a:pt x="81883" y="67071"/>
                </a:lnTo>
                <a:lnTo>
                  <a:pt x="81883" y="67071"/>
                </a:lnTo>
                <a:lnTo>
                  <a:pt x="81883" y="67279"/>
                </a:lnTo>
                <a:lnTo>
                  <a:pt x="81883" y="67279"/>
                </a:lnTo>
                <a:lnTo>
                  <a:pt x="81883" y="67279"/>
                </a:lnTo>
                <a:lnTo>
                  <a:pt x="81883" y="67279"/>
                </a:lnTo>
                <a:lnTo>
                  <a:pt x="81883" y="67279"/>
                </a:lnTo>
                <a:lnTo>
                  <a:pt x="81883" y="67279"/>
                </a:lnTo>
                <a:lnTo>
                  <a:pt x="81952" y="67383"/>
                </a:lnTo>
                <a:lnTo>
                  <a:pt x="81952" y="67383"/>
                </a:lnTo>
                <a:lnTo>
                  <a:pt x="81952" y="67487"/>
                </a:lnTo>
                <a:lnTo>
                  <a:pt x="81952" y="67590"/>
                </a:lnTo>
                <a:lnTo>
                  <a:pt x="81952" y="67590"/>
                </a:lnTo>
                <a:lnTo>
                  <a:pt x="82021" y="67590"/>
                </a:lnTo>
                <a:lnTo>
                  <a:pt x="82021" y="67694"/>
                </a:lnTo>
                <a:lnTo>
                  <a:pt x="82021" y="67798"/>
                </a:lnTo>
                <a:lnTo>
                  <a:pt x="82090" y="67798"/>
                </a:lnTo>
                <a:lnTo>
                  <a:pt x="82090" y="67902"/>
                </a:lnTo>
                <a:lnTo>
                  <a:pt x="82090" y="67902"/>
                </a:lnTo>
                <a:lnTo>
                  <a:pt x="82090" y="68006"/>
                </a:lnTo>
                <a:lnTo>
                  <a:pt x="82159" y="68006"/>
                </a:lnTo>
                <a:lnTo>
                  <a:pt x="82159" y="68006"/>
                </a:lnTo>
                <a:lnTo>
                  <a:pt x="82159" y="68110"/>
                </a:lnTo>
                <a:lnTo>
                  <a:pt x="82228" y="68110"/>
                </a:lnTo>
                <a:lnTo>
                  <a:pt x="82228" y="68214"/>
                </a:lnTo>
                <a:lnTo>
                  <a:pt x="82228" y="68214"/>
                </a:lnTo>
                <a:lnTo>
                  <a:pt x="82297" y="68214"/>
                </a:lnTo>
                <a:lnTo>
                  <a:pt x="82297" y="68318"/>
                </a:lnTo>
                <a:lnTo>
                  <a:pt x="82366" y="68318"/>
                </a:lnTo>
                <a:lnTo>
                  <a:pt x="82366" y="68318"/>
                </a:lnTo>
                <a:lnTo>
                  <a:pt x="82366" y="68318"/>
                </a:lnTo>
                <a:lnTo>
                  <a:pt x="82435" y="68422"/>
                </a:lnTo>
                <a:lnTo>
                  <a:pt x="82435" y="68422"/>
                </a:lnTo>
                <a:lnTo>
                  <a:pt x="82504" y="68422"/>
                </a:lnTo>
                <a:lnTo>
                  <a:pt x="82504" y="68422"/>
                </a:lnTo>
                <a:lnTo>
                  <a:pt x="82573" y="68422"/>
                </a:lnTo>
                <a:lnTo>
                  <a:pt x="82573" y="68630"/>
                </a:lnTo>
                <a:lnTo>
                  <a:pt x="82642" y="68838"/>
                </a:lnTo>
                <a:lnTo>
                  <a:pt x="82021" y="69046"/>
                </a:lnTo>
                <a:lnTo>
                  <a:pt x="81677" y="69358"/>
                </a:lnTo>
                <a:lnTo>
                  <a:pt x="81401" y="69878"/>
                </a:lnTo>
                <a:lnTo>
                  <a:pt x="81401" y="70710"/>
                </a:lnTo>
                <a:close/>
              </a:path>
            </a:pathLst>
          </a:custGeom>
          <a:gradFill>
            <a:gsLst>
              <a:gs pos="0">
                <a:srgbClr val="B5B5B5"/>
              </a:gs>
              <a:gs pos="100000">
                <a:srgbClr val="F7F7F7"/>
              </a:gs>
            </a:gsLst>
            <a:lin ang="5400000" scaled="0"/>
          </a:gradFill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>
            <p:ph type="ctrTitle"/>
          </p:nvPr>
        </p:nvSpPr>
        <p:spPr>
          <a:xfrm>
            <a:off x="990600" y="2895600"/>
            <a:ext cx="7239000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9" name="Shape 199"/>
          <p:cNvSpPr/>
          <p:nvPr/>
        </p:nvSpPr>
        <p:spPr>
          <a:xfrm>
            <a:off x="1524000" y="4752975"/>
            <a:ext cx="6476999" cy="45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571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>
            <p:ph idx="1" type="subTitle"/>
          </p:nvPr>
        </p:nvSpPr>
        <p:spPr>
          <a:xfrm>
            <a:off x="1676400" y="4800600"/>
            <a:ext cx="6172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74637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176337"/>
            <a:ext cx="8229600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0" type="dt"/>
          </p:nvPr>
        </p:nvSpPr>
        <p:spPr>
          <a:xfrm>
            <a:off x="381000" y="6629400"/>
            <a:ext cx="2514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6096000" y="6613525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657600" y="65373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65100" y="144461"/>
            <a:ext cx="8816975" cy="6454775"/>
          </a:xfrm>
          <a:prstGeom prst="roundRect">
            <a:avLst>
              <a:gd fmla="val 926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176337"/>
            <a:ext cx="8229600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6096000" y="6613525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3657600" y="6537325"/>
            <a:ext cx="2133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" name="Shape 10"/>
          <p:cNvSpPr/>
          <p:nvPr/>
        </p:nvSpPr>
        <p:spPr>
          <a:xfrm>
            <a:off x="395287" y="188911"/>
            <a:ext cx="1152525" cy="792162"/>
          </a:xfrm>
          <a:custGeom>
            <a:pathLst>
              <a:path extrusionOk="0" h="120000" w="120000">
                <a:moveTo>
                  <a:pt x="112969" y="90987"/>
                </a:moveTo>
                <a:lnTo>
                  <a:pt x="119999" y="59480"/>
                </a:lnTo>
                <a:lnTo>
                  <a:pt x="117656" y="58544"/>
                </a:lnTo>
                <a:lnTo>
                  <a:pt x="91051" y="59896"/>
                </a:lnTo>
                <a:lnTo>
                  <a:pt x="90982" y="59792"/>
                </a:lnTo>
                <a:lnTo>
                  <a:pt x="90913" y="59688"/>
                </a:lnTo>
                <a:lnTo>
                  <a:pt x="90637" y="59480"/>
                </a:lnTo>
                <a:lnTo>
                  <a:pt x="90361" y="59376"/>
                </a:lnTo>
                <a:lnTo>
                  <a:pt x="90224" y="59064"/>
                </a:lnTo>
                <a:lnTo>
                  <a:pt x="90017" y="58856"/>
                </a:lnTo>
                <a:lnTo>
                  <a:pt x="89810" y="58648"/>
                </a:lnTo>
                <a:lnTo>
                  <a:pt x="89534" y="58440"/>
                </a:lnTo>
                <a:lnTo>
                  <a:pt x="89327" y="58336"/>
                </a:lnTo>
                <a:lnTo>
                  <a:pt x="89879" y="57192"/>
                </a:lnTo>
                <a:lnTo>
                  <a:pt x="90292" y="55944"/>
                </a:lnTo>
                <a:lnTo>
                  <a:pt x="90361" y="54592"/>
                </a:lnTo>
                <a:lnTo>
                  <a:pt x="90292" y="54072"/>
                </a:lnTo>
                <a:lnTo>
                  <a:pt x="90224" y="53656"/>
                </a:lnTo>
                <a:lnTo>
                  <a:pt x="89741" y="51889"/>
                </a:lnTo>
                <a:lnTo>
                  <a:pt x="89121" y="50433"/>
                </a:lnTo>
                <a:lnTo>
                  <a:pt x="88431" y="49393"/>
                </a:lnTo>
                <a:lnTo>
                  <a:pt x="87742" y="48561"/>
                </a:lnTo>
                <a:lnTo>
                  <a:pt x="87053" y="48041"/>
                </a:lnTo>
                <a:lnTo>
                  <a:pt x="86433" y="47729"/>
                </a:lnTo>
                <a:lnTo>
                  <a:pt x="85950" y="47625"/>
                </a:lnTo>
                <a:lnTo>
                  <a:pt x="85605" y="47521"/>
                </a:lnTo>
                <a:lnTo>
                  <a:pt x="85468" y="47521"/>
                </a:lnTo>
                <a:lnTo>
                  <a:pt x="83676" y="41490"/>
                </a:lnTo>
                <a:lnTo>
                  <a:pt x="83538" y="40450"/>
                </a:lnTo>
                <a:lnTo>
                  <a:pt x="83262" y="39930"/>
                </a:lnTo>
                <a:lnTo>
                  <a:pt x="82986" y="39618"/>
                </a:lnTo>
                <a:lnTo>
                  <a:pt x="82711" y="39514"/>
                </a:lnTo>
                <a:lnTo>
                  <a:pt x="82642" y="39514"/>
                </a:lnTo>
                <a:lnTo>
                  <a:pt x="82573" y="39202"/>
                </a:lnTo>
                <a:lnTo>
                  <a:pt x="82366" y="38578"/>
                </a:lnTo>
                <a:lnTo>
                  <a:pt x="82090" y="37642"/>
                </a:lnTo>
                <a:lnTo>
                  <a:pt x="81608" y="36291"/>
                </a:lnTo>
                <a:lnTo>
                  <a:pt x="81056" y="34835"/>
                </a:lnTo>
                <a:lnTo>
                  <a:pt x="80574" y="33171"/>
                </a:lnTo>
                <a:lnTo>
                  <a:pt x="80229" y="31715"/>
                </a:lnTo>
                <a:lnTo>
                  <a:pt x="79954" y="30155"/>
                </a:lnTo>
                <a:lnTo>
                  <a:pt x="79540" y="28596"/>
                </a:lnTo>
                <a:lnTo>
                  <a:pt x="78920" y="26932"/>
                </a:lnTo>
                <a:lnTo>
                  <a:pt x="78299" y="25996"/>
                </a:lnTo>
                <a:lnTo>
                  <a:pt x="77748" y="25476"/>
                </a:lnTo>
                <a:lnTo>
                  <a:pt x="77128" y="25372"/>
                </a:lnTo>
                <a:lnTo>
                  <a:pt x="76576" y="25580"/>
                </a:lnTo>
                <a:lnTo>
                  <a:pt x="76094" y="25788"/>
                </a:lnTo>
                <a:lnTo>
                  <a:pt x="75818" y="26100"/>
                </a:lnTo>
                <a:lnTo>
                  <a:pt x="75680" y="26204"/>
                </a:lnTo>
                <a:lnTo>
                  <a:pt x="73543" y="24956"/>
                </a:lnTo>
                <a:lnTo>
                  <a:pt x="71407" y="24228"/>
                </a:lnTo>
                <a:lnTo>
                  <a:pt x="69408" y="23812"/>
                </a:lnTo>
                <a:lnTo>
                  <a:pt x="68856" y="23708"/>
                </a:lnTo>
                <a:lnTo>
                  <a:pt x="68305" y="23604"/>
                </a:lnTo>
                <a:lnTo>
                  <a:pt x="68305" y="23604"/>
                </a:lnTo>
                <a:lnTo>
                  <a:pt x="68236" y="23604"/>
                </a:lnTo>
                <a:lnTo>
                  <a:pt x="68305" y="22461"/>
                </a:lnTo>
                <a:lnTo>
                  <a:pt x="68236" y="21317"/>
                </a:lnTo>
                <a:lnTo>
                  <a:pt x="68374" y="22149"/>
                </a:lnTo>
                <a:lnTo>
                  <a:pt x="68374" y="22876"/>
                </a:lnTo>
                <a:lnTo>
                  <a:pt x="68305" y="23500"/>
                </a:lnTo>
                <a:lnTo>
                  <a:pt x="68788" y="21317"/>
                </a:lnTo>
                <a:lnTo>
                  <a:pt x="69132" y="19029"/>
                </a:lnTo>
                <a:lnTo>
                  <a:pt x="69201" y="16637"/>
                </a:lnTo>
                <a:lnTo>
                  <a:pt x="68994" y="14766"/>
                </a:lnTo>
                <a:lnTo>
                  <a:pt x="68650" y="12998"/>
                </a:lnTo>
                <a:lnTo>
                  <a:pt x="68167" y="11230"/>
                </a:lnTo>
                <a:lnTo>
                  <a:pt x="67892" y="9878"/>
                </a:lnTo>
                <a:lnTo>
                  <a:pt x="67616" y="8838"/>
                </a:lnTo>
                <a:lnTo>
                  <a:pt x="67271" y="7902"/>
                </a:lnTo>
                <a:lnTo>
                  <a:pt x="66858" y="7071"/>
                </a:lnTo>
                <a:lnTo>
                  <a:pt x="66099" y="6031"/>
                </a:lnTo>
                <a:lnTo>
                  <a:pt x="64997" y="4471"/>
                </a:lnTo>
                <a:lnTo>
                  <a:pt x="63894" y="3015"/>
                </a:lnTo>
                <a:lnTo>
                  <a:pt x="62584" y="1767"/>
                </a:lnTo>
                <a:lnTo>
                  <a:pt x="61344" y="935"/>
                </a:lnTo>
                <a:lnTo>
                  <a:pt x="60034" y="311"/>
                </a:lnTo>
                <a:lnTo>
                  <a:pt x="58587" y="0"/>
                </a:lnTo>
                <a:lnTo>
                  <a:pt x="57553" y="103"/>
                </a:lnTo>
                <a:lnTo>
                  <a:pt x="56519" y="207"/>
                </a:lnTo>
                <a:lnTo>
                  <a:pt x="55692" y="415"/>
                </a:lnTo>
                <a:lnTo>
                  <a:pt x="54865" y="623"/>
                </a:lnTo>
                <a:lnTo>
                  <a:pt x="54382" y="1039"/>
                </a:lnTo>
                <a:lnTo>
                  <a:pt x="53900" y="1559"/>
                </a:lnTo>
                <a:lnTo>
                  <a:pt x="53486" y="2183"/>
                </a:lnTo>
                <a:lnTo>
                  <a:pt x="52797" y="3015"/>
                </a:lnTo>
                <a:lnTo>
                  <a:pt x="52039" y="3743"/>
                </a:lnTo>
                <a:lnTo>
                  <a:pt x="51763" y="4055"/>
                </a:lnTo>
                <a:lnTo>
                  <a:pt x="51418" y="4471"/>
                </a:lnTo>
                <a:lnTo>
                  <a:pt x="51143" y="4679"/>
                </a:lnTo>
                <a:lnTo>
                  <a:pt x="50867" y="4991"/>
                </a:lnTo>
                <a:lnTo>
                  <a:pt x="50591" y="5407"/>
                </a:lnTo>
                <a:lnTo>
                  <a:pt x="50384" y="5719"/>
                </a:lnTo>
                <a:lnTo>
                  <a:pt x="50246" y="6135"/>
                </a:lnTo>
                <a:lnTo>
                  <a:pt x="50040" y="6551"/>
                </a:lnTo>
                <a:lnTo>
                  <a:pt x="49902" y="6967"/>
                </a:lnTo>
                <a:lnTo>
                  <a:pt x="49695" y="7383"/>
                </a:lnTo>
                <a:lnTo>
                  <a:pt x="49488" y="7694"/>
                </a:lnTo>
                <a:lnTo>
                  <a:pt x="49144" y="8630"/>
                </a:lnTo>
                <a:lnTo>
                  <a:pt x="48868" y="9462"/>
                </a:lnTo>
                <a:lnTo>
                  <a:pt x="48454" y="10814"/>
                </a:lnTo>
                <a:lnTo>
                  <a:pt x="48110" y="12166"/>
                </a:lnTo>
                <a:lnTo>
                  <a:pt x="47834" y="13830"/>
                </a:lnTo>
                <a:lnTo>
                  <a:pt x="47834" y="15389"/>
                </a:lnTo>
                <a:lnTo>
                  <a:pt x="47903" y="16013"/>
                </a:lnTo>
                <a:lnTo>
                  <a:pt x="47834" y="16533"/>
                </a:lnTo>
                <a:lnTo>
                  <a:pt x="47765" y="17053"/>
                </a:lnTo>
                <a:lnTo>
                  <a:pt x="47765" y="17989"/>
                </a:lnTo>
                <a:lnTo>
                  <a:pt x="47834" y="18925"/>
                </a:lnTo>
                <a:lnTo>
                  <a:pt x="47696" y="19133"/>
                </a:lnTo>
                <a:lnTo>
                  <a:pt x="47558" y="19237"/>
                </a:lnTo>
                <a:lnTo>
                  <a:pt x="47489" y="19549"/>
                </a:lnTo>
                <a:lnTo>
                  <a:pt x="47421" y="19861"/>
                </a:lnTo>
                <a:lnTo>
                  <a:pt x="47283" y="21005"/>
                </a:lnTo>
                <a:lnTo>
                  <a:pt x="47283" y="21941"/>
                </a:lnTo>
                <a:lnTo>
                  <a:pt x="47283" y="22668"/>
                </a:lnTo>
                <a:lnTo>
                  <a:pt x="47214" y="23396"/>
                </a:lnTo>
                <a:lnTo>
                  <a:pt x="47283" y="24436"/>
                </a:lnTo>
                <a:lnTo>
                  <a:pt x="47489" y="25684"/>
                </a:lnTo>
                <a:lnTo>
                  <a:pt x="47765" y="26828"/>
                </a:lnTo>
                <a:lnTo>
                  <a:pt x="46524" y="28388"/>
                </a:lnTo>
                <a:lnTo>
                  <a:pt x="45422" y="29844"/>
                </a:lnTo>
                <a:lnTo>
                  <a:pt x="45077" y="30259"/>
                </a:lnTo>
                <a:lnTo>
                  <a:pt x="44595" y="30987"/>
                </a:lnTo>
                <a:lnTo>
                  <a:pt x="43974" y="31923"/>
                </a:lnTo>
                <a:lnTo>
                  <a:pt x="43905" y="31715"/>
                </a:lnTo>
                <a:lnTo>
                  <a:pt x="43836" y="31611"/>
                </a:lnTo>
                <a:lnTo>
                  <a:pt x="43836" y="31507"/>
                </a:lnTo>
                <a:lnTo>
                  <a:pt x="43836" y="31507"/>
                </a:lnTo>
                <a:lnTo>
                  <a:pt x="43836" y="31507"/>
                </a:lnTo>
                <a:lnTo>
                  <a:pt x="43836" y="31507"/>
                </a:lnTo>
                <a:lnTo>
                  <a:pt x="43836" y="31507"/>
                </a:lnTo>
                <a:lnTo>
                  <a:pt x="43974" y="31299"/>
                </a:lnTo>
                <a:lnTo>
                  <a:pt x="43974" y="31195"/>
                </a:lnTo>
                <a:lnTo>
                  <a:pt x="44043" y="31091"/>
                </a:lnTo>
                <a:lnTo>
                  <a:pt x="44112" y="30987"/>
                </a:lnTo>
                <a:lnTo>
                  <a:pt x="44181" y="30883"/>
                </a:lnTo>
                <a:lnTo>
                  <a:pt x="44250" y="30675"/>
                </a:lnTo>
                <a:lnTo>
                  <a:pt x="44388" y="30779"/>
                </a:lnTo>
                <a:lnTo>
                  <a:pt x="44526" y="30883"/>
                </a:lnTo>
                <a:lnTo>
                  <a:pt x="44526" y="30883"/>
                </a:lnTo>
                <a:lnTo>
                  <a:pt x="44526" y="29844"/>
                </a:lnTo>
                <a:lnTo>
                  <a:pt x="44595" y="28804"/>
                </a:lnTo>
                <a:lnTo>
                  <a:pt x="44801" y="27452"/>
                </a:lnTo>
                <a:lnTo>
                  <a:pt x="44870" y="27452"/>
                </a:lnTo>
                <a:lnTo>
                  <a:pt x="44939" y="27452"/>
                </a:lnTo>
                <a:lnTo>
                  <a:pt x="45008" y="27452"/>
                </a:lnTo>
                <a:lnTo>
                  <a:pt x="45077" y="27140"/>
                </a:lnTo>
                <a:lnTo>
                  <a:pt x="45077" y="26932"/>
                </a:lnTo>
                <a:lnTo>
                  <a:pt x="45077" y="26620"/>
                </a:lnTo>
                <a:lnTo>
                  <a:pt x="45008" y="26412"/>
                </a:lnTo>
                <a:lnTo>
                  <a:pt x="45008" y="26204"/>
                </a:lnTo>
                <a:lnTo>
                  <a:pt x="45008" y="26204"/>
                </a:lnTo>
                <a:lnTo>
                  <a:pt x="44939" y="26204"/>
                </a:lnTo>
                <a:lnTo>
                  <a:pt x="45077" y="24748"/>
                </a:lnTo>
                <a:lnTo>
                  <a:pt x="44870" y="23084"/>
                </a:lnTo>
                <a:lnTo>
                  <a:pt x="44732" y="22357"/>
                </a:lnTo>
                <a:lnTo>
                  <a:pt x="44663" y="21733"/>
                </a:lnTo>
                <a:lnTo>
                  <a:pt x="44663" y="21213"/>
                </a:lnTo>
                <a:lnTo>
                  <a:pt x="44595" y="20485"/>
                </a:lnTo>
                <a:lnTo>
                  <a:pt x="44457" y="19445"/>
                </a:lnTo>
                <a:lnTo>
                  <a:pt x="44319" y="18093"/>
                </a:lnTo>
                <a:lnTo>
                  <a:pt x="44112" y="16533"/>
                </a:lnTo>
                <a:lnTo>
                  <a:pt x="43974" y="15077"/>
                </a:lnTo>
                <a:lnTo>
                  <a:pt x="44112" y="15493"/>
                </a:lnTo>
                <a:lnTo>
                  <a:pt x="44250" y="15805"/>
                </a:lnTo>
                <a:lnTo>
                  <a:pt x="44319" y="16221"/>
                </a:lnTo>
                <a:lnTo>
                  <a:pt x="44319" y="16637"/>
                </a:lnTo>
                <a:lnTo>
                  <a:pt x="44388" y="16221"/>
                </a:lnTo>
                <a:lnTo>
                  <a:pt x="44388" y="15805"/>
                </a:lnTo>
                <a:lnTo>
                  <a:pt x="44457" y="15389"/>
                </a:lnTo>
                <a:lnTo>
                  <a:pt x="44526" y="15597"/>
                </a:lnTo>
                <a:lnTo>
                  <a:pt x="44595" y="15701"/>
                </a:lnTo>
                <a:lnTo>
                  <a:pt x="44663" y="15909"/>
                </a:lnTo>
                <a:lnTo>
                  <a:pt x="44663" y="16117"/>
                </a:lnTo>
                <a:lnTo>
                  <a:pt x="44801" y="15597"/>
                </a:lnTo>
                <a:lnTo>
                  <a:pt x="44939" y="15181"/>
                </a:lnTo>
                <a:lnTo>
                  <a:pt x="45146" y="15285"/>
                </a:lnTo>
                <a:lnTo>
                  <a:pt x="45353" y="15493"/>
                </a:lnTo>
                <a:lnTo>
                  <a:pt x="45560" y="15701"/>
                </a:lnTo>
                <a:lnTo>
                  <a:pt x="45422" y="14870"/>
                </a:lnTo>
                <a:lnTo>
                  <a:pt x="45284" y="13934"/>
                </a:lnTo>
                <a:lnTo>
                  <a:pt x="45491" y="13934"/>
                </a:lnTo>
                <a:lnTo>
                  <a:pt x="45628" y="14038"/>
                </a:lnTo>
                <a:lnTo>
                  <a:pt x="45766" y="14142"/>
                </a:lnTo>
                <a:lnTo>
                  <a:pt x="45835" y="14454"/>
                </a:lnTo>
                <a:lnTo>
                  <a:pt x="45904" y="13102"/>
                </a:lnTo>
                <a:lnTo>
                  <a:pt x="45560" y="11854"/>
                </a:lnTo>
                <a:lnTo>
                  <a:pt x="45008" y="10710"/>
                </a:lnTo>
                <a:lnTo>
                  <a:pt x="44319" y="9774"/>
                </a:lnTo>
                <a:lnTo>
                  <a:pt x="43492" y="9254"/>
                </a:lnTo>
                <a:lnTo>
                  <a:pt x="43630" y="9150"/>
                </a:lnTo>
                <a:lnTo>
                  <a:pt x="43836" y="9150"/>
                </a:lnTo>
                <a:lnTo>
                  <a:pt x="44043" y="9254"/>
                </a:lnTo>
                <a:lnTo>
                  <a:pt x="44250" y="9254"/>
                </a:lnTo>
                <a:lnTo>
                  <a:pt x="44388" y="9358"/>
                </a:lnTo>
                <a:lnTo>
                  <a:pt x="44595" y="9358"/>
                </a:lnTo>
                <a:lnTo>
                  <a:pt x="44181" y="8942"/>
                </a:lnTo>
                <a:lnTo>
                  <a:pt x="43836" y="8734"/>
                </a:lnTo>
                <a:lnTo>
                  <a:pt x="43630" y="8630"/>
                </a:lnTo>
                <a:lnTo>
                  <a:pt x="43423" y="8630"/>
                </a:lnTo>
                <a:lnTo>
                  <a:pt x="43285" y="8630"/>
                </a:lnTo>
                <a:lnTo>
                  <a:pt x="43009" y="8214"/>
                </a:lnTo>
                <a:lnTo>
                  <a:pt x="42527" y="7694"/>
                </a:lnTo>
                <a:lnTo>
                  <a:pt x="41906" y="7279"/>
                </a:lnTo>
                <a:lnTo>
                  <a:pt x="41217" y="6967"/>
                </a:lnTo>
                <a:lnTo>
                  <a:pt x="40528" y="6655"/>
                </a:lnTo>
                <a:lnTo>
                  <a:pt x="40045" y="6551"/>
                </a:lnTo>
                <a:lnTo>
                  <a:pt x="39701" y="6551"/>
                </a:lnTo>
                <a:lnTo>
                  <a:pt x="39770" y="6447"/>
                </a:lnTo>
                <a:lnTo>
                  <a:pt x="39908" y="6447"/>
                </a:lnTo>
                <a:lnTo>
                  <a:pt x="40045" y="6343"/>
                </a:lnTo>
                <a:lnTo>
                  <a:pt x="40183" y="6239"/>
                </a:lnTo>
                <a:lnTo>
                  <a:pt x="40321" y="6239"/>
                </a:lnTo>
                <a:lnTo>
                  <a:pt x="40390" y="6135"/>
                </a:lnTo>
                <a:lnTo>
                  <a:pt x="40045" y="6135"/>
                </a:lnTo>
                <a:lnTo>
                  <a:pt x="39632" y="6031"/>
                </a:lnTo>
                <a:lnTo>
                  <a:pt x="39080" y="6031"/>
                </a:lnTo>
                <a:lnTo>
                  <a:pt x="38322" y="6031"/>
                </a:lnTo>
                <a:lnTo>
                  <a:pt x="37288" y="6135"/>
                </a:lnTo>
                <a:lnTo>
                  <a:pt x="37151" y="6135"/>
                </a:lnTo>
                <a:lnTo>
                  <a:pt x="36944" y="6031"/>
                </a:lnTo>
                <a:lnTo>
                  <a:pt x="36806" y="5823"/>
                </a:lnTo>
                <a:lnTo>
                  <a:pt x="36668" y="5615"/>
                </a:lnTo>
                <a:lnTo>
                  <a:pt x="36530" y="5511"/>
                </a:lnTo>
                <a:lnTo>
                  <a:pt x="36255" y="5303"/>
                </a:lnTo>
                <a:lnTo>
                  <a:pt x="35979" y="5303"/>
                </a:lnTo>
                <a:lnTo>
                  <a:pt x="35703" y="5199"/>
                </a:lnTo>
                <a:lnTo>
                  <a:pt x="35427" y="5095"/>
                </a:lnTo>
                <a:lnTo>
                  <a:pt x="35772" y="4991"/>
                </a:lnTo>
                <a:lnTo>
                  <a:pt x="36117" y="4783"/>
                </a:lnTo>
                <a:lnTo>
                  <a:pt x="35496" y="4471"/>
                </a:lnTo>
                <a:lnTo>
                  <a:pt x="34807" y="4367"/>
                </a:lnTo>
                <a:lnTo>
                  <a:pt x="34118" y="4471"/>
                </a:lnTo>
                <a:lnTo>
                  <a:pt x="33429" y="4471"/>
                </a:lnTo>
                <a:lnTo>
                  <a:pt x="33566" y="4367"/>
                </a:lnTo>
                <a:lnTo>
                  <a:pt x="33635" y="4263"/>
                </a:lnTo>
                <a:lnTo>
                  <a:pt x="33015" y="4263"/>
                </a:lnTo>
                <a:lnTo>
                  <a:pt x="32395" y="4471"/>
                </a:lnTo>
                <a:lnTo>
                  <a:pt x="31774" y="4783"/>
                </a:lnTo>
                <a:lnTo>
                  <a:pt x="31774" y="4679"/>
                </a:lnTo>
                <a:lnTo>
                  <a:pt x="31843" y="4575"/>
                </a:lnTo>
                <a:lnTo>
                  <a:pt x="30878" y="4679"/>
                </a:lnTo>
                <a:lnTo>
                  <a:pt x="29982" y="5095"/>
                </a:lnTo>
                <a:lnTo>
                  <a:pt x="29086" y="5511"/>
                </a:lnTo>
                <a:lnTo>
                  <a:pt x="28604" y="5719"/>
                </a:lnTo>
                <a:lnTo>
                  <a:pt x="28121" y="6031"/>
                </a:lnTo>
                <a:lnTo>
                  <a:pt x="27639" y="6343"/>
                </a:lnTo>
                <a:lnTo>
                  <a:pt x="27087" y="6863"/>
                </a:lnTo>
                <a:lnTo>
                  <a:pt x="26743" y="7383"/>
                </a:lnTo>
                <a:lnTo>
                  <a:pt x="26536" y="7902"/>
                </a:lnTo>
                <a:lnTo>
                  <a:pt x="26467" y="8006"/>
                </a:lnTo>
                <a:lnTo>
                  <a:pt x="25502" y="8422"/>
                </a:lnTo>
                <a:lnTo>
                  <a:pt x="24675" y="9046"/>
                </a:lnTo>
                <a:lnTo>
                  <a:pt x="23917" y="10086"/>
                </a:lnTo>
                <a:lnTo>
                  <a:pt x="23228" y="11438"/>
                </a:lnTo>
                <a:lnTo>
                  <a:pt x="22745" y="13206"/>
                </a:lnTo>
                <a:lnTo>
                  <a:pt x="22331" y="14870"/>
                </a:lnTo>
                <a:lnTo>
                  <a:pt x="21849" y="16637"/>
                </a:lnTo>
                <a:lnTo>
                  <a:pt x="21298" y="18405"/>
                </a:lnTo>
                <a:lnTo>
                  <a:pt x="20815" y="20277"/>
                </a:lnTo>
                <a:lnTo>
                  <a:pt x="20470" y="21941"/>
                </a:lnTo>
                <a:lnTo>
                  <a:pt x="20608" y="21525"/>
                </a:lnTo>
                <a:lnTo>
                  <a:pt x="20815" y="21213"/>
                </a:lnTo>
                <a:lnTo>
                  <a:pt x="20608" y="22253"/>
                </a:lnTo>
                <a:lnTo>
                  <a:pt x="20539" y="23604"/>
                </a:lnTo>
                <a:lnTo>
                  <a:pt x="20539" y="25164"/>
                </a:lnTo>
                <a:lnTo>
                  <a:pt x="20608" y="26516"/>
                </a:lnTo>
                <a:lnTo>
                  <a:pt x="20815" y="27452"/>
                </a:lnTo>
                <a:lnTo>
                  <a:pt x="20953" y="27140"/>
                </a:lnTo>
                <a:lnTo>
                  <a:pt x="21022" y="26724"/>
                </a:lnTo>
                <a:lnTo>
                  <a:pt x="20953" y="27556"/>
                </a:lnTo>
                <a:lnTo>
                  <a:pt x="20953" y="28700"/>
                </a:lnTo>
                <a:lnTo>
                  <a:pt x="21091" y="29844"/>
                </a:lnTo>
                <a:lnTo>
                  <a:pt x="21229" y="30883"/>
                </a:lnTo>
                <a:lnTo>
                  <a:pt x="21504" y="31819"/>
                </a:lnTo>
                <a:lnTo>
                  <a:pt x="21918" y="32443"/>
                </a:lnTo>
                <a:lnTo>
                  <a:pt x="21918" y="32235"/>
                </a:lnTo>
                <a:lnTo>
                  <a:pt x="21918" y="32027"/>
                </a:lnTo>
                <a:lnTo>
                  <a:pt x="21987" y="31819"/>
                </a:lnTo>
                <a:lnTo>
                  <a:pt x="21987" y="31611"/>
                </a:lnTo>
                <a:lnTo>
                  <a:pt x="22194" y="33067"/>
                </a:lnTo>
                <a:lnTo>
                  <a:pt x="22400" y="34419"/>
                </a:lnTo>
                <a:lnTo>
                  <a:pt x="22400" y="34315"/>
                </a:lnTo>
                <a:lnTo>
                  <a:pt x="22400" y="34211"/>
                </a:lnTo>
                <a:lnTo>
                  <a:pt x="22400" y="34211"/>
                </a:lnTo>
                <a:lnTo>
                  <a:pt x="22538" y="34939"/>
                </a:lnTo>
                <a:lnTo>
                  <a:pt x="22814" y="35667"/>
                </a:lnTo>
                <a:lnTo>
                  <a:pt x="23159" y="36395"/>
                </a:lnTo>
                <a:lnTo>
                  <a:pt x="23365" y="37019"/>
                </a:lnTo>
                <a:lnTo>
                  <a:pt x="23365" y="36811"/>
                </a:lnTo>
                <a:lnTo>
                  <a:pt x="23434" y="36499"/>
                </a:lnTo>
                <a:lnTo>
                  <a:pt x="23434" y="36187"/>
                </a:lnTo>
                <a:lnTo>
                  <a:pt x="23503" y="35875"/>
                </a:lnTo>
                <a:lnTo>
                  <a:pt x="23503" y="35563"/>
                </a:lnTo>
                <a:lnTo>
                  <a:pt x="23572" y="36915"/>
                </a:lnTo>
                <a:lnTo>
                  <a:pt x="23572" y="38266"/>
                </a:lnTo>
                <a:lnTo>
                  <a:pt x="23779" y="38058"/>
                </a:lnTo>
                <a:lnTo>
                  <a:pt x="23986" y="37850"/>
                </a:lnTo>
                <a:lnTo>
                  <a:pt x="23917" y="39618"/>
                </a:lnTo>
                <a:lnTo>
                  <a:pt x="23710" y="40970"/>
                </a:lnTo>
                <a:lnTo>
                  <a:pt x="23503" y="41802"/>
                </a:lnTo>
                <a:lnTo>
                  <a:pt x="23365" y="42322"/>
                </a:lnTo>
                <a:lnTo>
                  <a:pt x="23228" y="42530"/>
                </a:lnTo>
                <a:lnTo>
                  <a:pt x="23159" y="42634"/>
                </a:lnTo>
                <a:lnTo>
                  <a:pt x="23228" y="42842"/>
                </a:lnTo>
                <a:lnTo>
                  <a:pt x="23365" y="43362"/>
                </a:lnTo>
                <a:lnTo>
                  <a:pt x="23641" y="44298"/>
                </a:lnTo>
                <a:lnTo>
                  <a:pt x="24192" y="45337"/>
                </a:lnTo>
                <a:lnTo>
                  <a:pt x="24882" y="46481"/>
                </a:lnTo>
                <a:lnTo>
                  <a:pt x="25502" y="47313"/>
                </a:lnTo>
                <a:lnTo>
                  <a:pt x="26191" y="48145"/>
                </a:lnTo>
                <a:lnTo>
                  <a:pt x="26191" y="48145"/>
                </a:lnTo>
                <a:lnTo>
                  <a:pt x="26191" y="48145"/>
                </a:lnTo>
                <a:lnTo>
                  <a:pt x="26743" y="48769"/>
                </a:lnTo>
                <a:lnTo>
                  <a:pt x="27225" y="49289"/>
                </a:lnTo>
                <a:lnTo>
                  <a:pt x="26881" y="49185"/>
                </a:lnTo>
                <a:lnTo>
                  <a:pt x="26605" y="49081"/>
                </a:lnTo>
                <a:lnTo>
                  <a:pt x="25640" y="48041"/>
                </a:lnTo>
                <a:lnTo>
                  <a:pt x="24675" y="46897"/>
                </a:lnTo>
                <a:lnTo>
                  <a:pt x="23848" y="45753"/>
                </a:lnTo>
                <a:lnTo>
                  <a:pt x="23159" y="44714"/>
                </a:lnTo>
                <a:lnTo>
                  <a:pt x="22676" y="43570"/>
                </a:lnTo>
                <a:lnTo>
                  <a:pt x="22469" y="42634"/>
                </a:lnTo>
                <a:lnTo>
                  <a:pt x="22676" y="41802"/>
                </a:lnTo>
                <a:lnTo>
                  <a:pt x="22607" y="41802"/>
                </a:lnTo>
                <a:lnTo>
                  <a:pt x="22538" y="41906"/>
                </a:lnTo>
                <a:lnTo>
                  <a:pt x="22400" y="42010"/>
                </a:lnTo>
                <a:lnTo>
                  <a:pt x="22263" y="42218"/>
                </a:lnTo>
                <a:lnTo>
                  <a:pt x="22125" y="42530"/>
                </a:lnTo>
                <a:lnTo>
                  <a:pt x="21987" y="42946"/>
                </a:lnTo>
                <a:lnTo>
                  <a:pt x="21780" y="43674"/>
                </a:lnTo>
                <a:lnTo>
                  <a:pt x="21573" y="44610"/>
                </a:lnTo>
                <a:lnTo>
                  <a:pt x="21367" y="45545"/>
                </a:lnTo>
                <a:lnTo>
                  <a:pt x="21160" y="46377"/>
                </a:lnTo>
                <a:lnTo>
                  <a:pt x="21091" y="46689"/>
                </a:lnTo>
                <a:lnTo>
                  <a:pt x="21022" y="46897"/>
                </a:lnTo>
                <a:lnTo>
                  <a:pt x="21022" y="47105"/>
                </a:lnTo>
                <a:lnTo>
                  <a:pt x="21022" y="47105"/>
                </a:lnTo>
                <a:lnTo>
                  <a:pt x="21022" y="47209"/>
                </a:lnTo>
                <a:lnTo>
                  <a:pt x="21022" y="47209"/>
                </a:lnTo>
                <a:lnTo>
                  <a:pt x="20815" y="47209"/>
                </a:lnTo>
                <a:lnTo>
                  <a:pt x="20402" y="47313"/>
                </a:lnTo>
                <a:lnTo>
                  <a:pt x="19850" y="47521"/>
                </a:lnTo>
                <a:lnTo>
                  <a:pt x="19368" y="47833"/>
                </a:lnTo>
                <a:lnTo>
                  <a:pt x="19023" y="48353"/>
                </a:lnTo>
                <a:lnTo>
                  <a:pt x="18885" y="48457"/>
                </a:lnTo>
                <a:lnTo>
                  <a:pt x="18541" y="48561"/>
                </a:lnTo>
                <a:lnTo>
                  <a:pt x="18196" y="48873"/>
                </a:lnTo>
                <a:lnTo>
                  <a:pt x="17782" y="49393"/>
                </a:lnTo>
                <a:lnTo>
                  <a:pt x="17507" y="50121"/>
                </a:lnTo>
                <a:lnTo>
                  <a:pt x="17507" y="51161"/>
                </a:lnTo>
                <a:lnTo>
                  <a:pt x="17369" y="51265"/>
                </a:lnTo>
                <a:lnTo>
                  <a:pt x="16955" y="51473"/>
                </a:lnTo>
                <a:lnTo>
                  <a:pt x="16404" y="51889"/>
                </a:lnTo>
                <a:lnTo>
                  <a:pt x="15852" y="52305"/>
                </a:lnTo>
                <a:lnTo>
                  <a:pt x="15370" y="52928"/>
                </a:lnTo>
                <a:lnTo>
                  <a:pt x="15163" y="53240"/>
                </a:lnTo>
                <a:lnTo>
                  <a:pt x="15025" y="53448"/>
                </a:lnTo>
                <a:lnTo>
                  <a:pt x="14887" y="53656"/>
                </a:lnTo>
                <a:lnTo>
                  <a:pt x="14819" y="53760"/>
                </a:lnTo>
                <a:lnTo>
                  <a:pt x="14750" y="53864"/>
                </a:lnTo>
                <a:lnTo>
                  <a:pt x="14750" y="53864"/>
                </a:lnTo>
                <a:lnTo>
                  <a:pt x="14750" y="53864"/>
                </a:lnTo>
                <a:lnTo>
                  <a:pt x="14750" y="53864"/>
                </a:lnTo>
                <a:lnTo>
                  <a:pt x="14612" y="53864"/>
                </a:lnTo>
                <a:lnTo>
                  <a:pt x="14336" y="54072"/>
                </a:lnTo>
                <a:lnTo>
                  <a:pt x="13923" y="54384"/>
                </a:lnTo>
                <a:lnTo>
                  <a:pt x="13371" y="55112"/>
                </a:lnTo>
                <a:lnTo>
                  <a:pt x="12751" y="56256"/>
                </a:lnTo>
                <a:lnTo>
                  <a:pt x="12406" y="56880"/>
                </a:lnTo>
                <a:lnTo>
                  <a:pt x="12062" y="57504"/>
                </a:lnTo>
                <a:lnTo>
                  <a:pt x="10752" y="57608"/>
                </a:lnTo>
                <a:lnTo>
                  <a:pt x="9373" y="58128"/>
                </a:lnTo>
                <a:lnTo>
                  <a:pt x="7926" y="59064"/>
                </a:lnTo>
                <a:lnTo>
                  <a:pt x="6616" y="60311"/>
                </a:lnTo>
                <a:lnTo>
                  <a:pt x="5514" y="61767"/>
                </a:lnTo>
                <a:lnTo>
                  <a:pt x="4755" y="63431"/>
                </a:lnTo>
                <a:lnTo>
                  <a:pt x="3997" y="66135"/>
                </a:lnTo>
                <a:lnTo>
                  <a:pt x="3377" y="68942"/>
                </a:lnTo>
                <a:lnTo>
                  <a:pt x="2894" y="71958"/>
                </a:lnTo>
                <a:lnTo>
                  <a:pt x="2412" y="74870"/>
                </a:lnTo>
                <a:lnTo>
                  <a:pt x="1860" y="77781"/>
                </a:lnTo>
                <a:lnTo>
                  <a:pt x="1309" y="79965"/>
                </a:lnTo>
                <a:lnTo>
                  <a:pt x="758" y="82357"/>
                </a:lnTo>
                <a:lnTo>
                  <a:pt x="275" y="84748"/>
                </a:lnTo>
                <a:lnTo>
                  <a:pt x="0" y="86932"/>
                </a:lnTo>
                <a:lnTo>
                  <a:pt x="68" y="88284"/>
                </a:lnTo>
                <a:lnTo>
                  <a:pt x="413" y="89844"/>
                </a:lnTo>
                <a:lnTo>
                  <a:pt x="1033" y="91403"/>
                </a:lnTo>
                <a:lnTo>
                  <a:pt x="1792" y="92963"/>
                </a:lnTo>
                <a:lnTo>
                  <a:pt x="2550" y="94523"/>
                </a:lnTo>
                <a:lnTo>
                  <a:pt x="2343" y="100554"/>
                </a:lnTo>
                <a:lnTo>
                  <a:pt x="2343" y="106585"/>
                </a:lnTo>
                <a:lnTo>
                  <a:pt x="2274" y="109497"/>
                </a:lnTo>
                <a:lnTo>
                  <a:pt x="2274" y="112201"/>
                </a:lnTo>
                <a:lnTo>
                  <a:pt x="2205" y="114592"/>
                </a:lnTo>
                <a:lnTo>
                  <a:pt x="2343" y="116776"/>
                </a:lnTo>
                <a:lnTo>
                  <a:pt x="2343" y="117192"/>
                </a:lnTo>
                <a:lnTo>
                  <a:pt x="2343" y="117504"/>
                </a:lnTo>
                <a:lnTo>
                  <a:pt x="2343" y="117920"/>
                </a:lnTo>
                <a:lnTo>
                  <a:pt x="2619" y="118960"/>
                </a:lnTo>
                <a:lnTo>
                  <a:pt x="3101" y="119792"/>
                </a:lnTo>
                <a:lnTo>
                  <a:pt x="113452" y="120000"/>
                </a:lnTo>
                <a:lnTo>
                  <a:pt x="112624" y="91299"/>
                </a:lnTo>
                <a:lnTo>
                  <a:pt x="112969" y="90987"/>
                </a:lnTo>
                <a:close/>
                <a:moveTo>
                  <a:pt x="35979" y="51161"/>
                </a:moveTo>
                <a:lnTo>
                  <a:pt x="36117" y="50849"/>
                </a:lnTo>
                <a:lnTo>
                  <a:pt x="36323" y="50641"/>
                </a:lnTo>
                <a:lnTo>
                  <a:pt x="36599" y="50537"/>
                </a:lnTo>
                <a:lnTo>
                  <a:pt x="36875" y="50433"/>
                </a:lnTo>
                <a:lnTo>
                  <a:pt x="37633" y="50641"/>
                </a:lnTo>
                <a:lnTo>
                  <a:pt x="38460" y="51057"/>
                </a:lnTo>
                <a:lnTo>
                  <a:pt x="39287" y="51369"/>
                </a:lnTo>
                <a:lnTo>
                  <a:pt x="40045" y="51473"/>
                </a:lnTo>
                <a:lnTo>
                  <a:pt x="40045" y="52305"/>
                </a:lnTo>
                <a:lnTo>
                  <a:pt x="40045" y="53136"/>
                </a:lnTo>
                <a:lnTo>
                  <a:pt x="38874" y="52616"/>
                </a:lnTo>
                <a:lnTo>
                  <a:pt x="37771" y="52201"/>
                </a:lnTo>
                <a:lnTo>
                  <a:pt x="36668" y="51993"/>
                </a:lnTo>
                <a:lnTo>
                  <a:pt x="36461" y="51993"/>
                </a:lnTo>
                <a:lnTo>
                  <a:pt x="36186" y="51889"/>
                </a:lnTo>
                <a:lnTo>
                  <a:pt x="35841" y="51889"/>
                </a:lnTo>
                <a:lnTo>
                  <a:pt x="35910" y="51473"/>
                </a:lnTo>
                <a:lnTo>
                  <a:pt x="35979" y="51161"/>
                </a:lnTo>
                <a:close/>
                <a:moveTo>
                  <a:pt x="33566" y="58752"/>
                </a:moveTo>
                <a:lnTo>
                  <a:pt x="33566" y="57920"/>
                </a:lnTo>
                <a:lnTo>
                  <a:pt x="33773" y="57088"/>
                </a:lnTo>
                <a:lnTo>
                  <a:pt x="34049" y="56464"/>
                </a:lnTo>
                <a:lnTo>
                  <a:pt x="34256" y="55840"/>
                </a:lnTo>
                <a:lnTo>
                  <a:pt x="34118" y="55320"/>
                </a:lnTo>
                <a:lnTo>
                  <a:pt x="34256" y="55424"/>
                </a:lnTo>
                <a:lnTo>
                  <a:pt x="34669" y="55736"/>
                </a:lnTo>
                <a:lnTo>
                  <a:pt x="35083" y="56152"/>
                </a:lnTo>
                <a:lnTo>
                  <a:pt x="35496" y="56776"/>
                </a:lnTo>
                <a:lnTo>
                  <a:pt x="35772" y="57504"/>
                </a:lnTo>
                <a:lnTo>
                  <a:pt x="35841" y="58336"/>
                </a:lnTo>
                <a:lnTo>
                  <a:pt x="35910" y="59480"/>
                </a:lnTo>
                <a:lnTo>
                  <a:pt x="36048" y="60623"/>
                </a:lnTo>
                <a:lnTo>
                  <a:pt x="36186" y="61663"/>
                </a:lnTo>
                <a:lnTo>
                  <a:pt x="36255" y="62495"/>
                </a:lnTo>
                <a:lnTo>
                  <a:pt x="36255" y="62807"/>
                </a:lnTo>
                <a:lnTo>
                  <a:pt x="36117" y="62599"/>
                </a:lnTo>
                <a:lnTo>
                  <a:pt x="35772" y="62183"/>
                </a:lnTo>
                <a:lnTo>
                  <a:pt x="35290" y="61663"/>
                </a:lnTo>
                <a:lnTo>
                  <a:pt x="34807" y="60935"/>
                </a:lnTo>
                <a:lnTo>
                  <a:pt x="34256" y="60207"/>
                </a:lnTo>
                <a:lnTo>
                  <a:pt x="33842" y="59480"/>
                </a:lnTo>
                <a:lnTo>
                  <a:pt x="33566" y="58752"/>
                </a:lnTo>
                <a:close/>
                <a:moveTo>
                  <a:pt x="47352" y="104298"/>
                </a:moveTo>
                <a:lnTo>
                  <a:pt x="47352" y="104610"/>
                </a:lnTo>
                <a:lnTo>
                  <a:pt x="47352" y="104922"/>
                </a:lnTo>
                <a:lnTo>
                  <a:pt x="47283" y="105857"/>
                </a:lnTo>
                <a:lnTo>
                  <a:pt x="47214" y="107001"/>
                </a:lnTo>
                <a:lnTo>
                  <a:pt x="47076" y="108041"/>
                </a:lnTo>
                <a:lnTo>
                  <a:pt x="46938" y="108665"/>
                </a:lnTo>
                <a:lnTo>
                  <a:pt x="46180" y="106481"/>
                </a:lnTo>
                <a:lnTo>
                  <a:pt x="45215" y="104298"/>
                </a:lnTo>
                <a:lnTo>
                  <a:pt x="44181" y="102114"/>
                </a:lnTo>
                <a:lnTo>
                  <a:pt x="43285" y="99930"/>
                </a:lnTo>
                <a:lnTo>
                  <a:pt x="42044" y="96395"/>
                </a:lnTo>
                <a:lnTo>
                  <a:pt x="41010" y="92755"/>
                </a:lnTo>
                <a:lnTo>
                  <a:pt x="39977" y="89012"/>
                </a:lnTo>
                <a:lnTo>
                  <a:pt x="38874" y="84332"/>
                </a:lnTo>
                <a:lnTo>
                  <a:pt x="37978" y="79549"/>
                </a:lnTo>
                <a:lnTo>
                  <a:pt x="37151" y="74662"/>
                </a:lnTo>
                <a:lnTo>
                  <a:pt x="36668" y="72374"/>
                </a:lnTo>
                <a:lnTo>
                  <a:pt x="36117" y="69982"/>
                </a:lnTo>
                <a:lnTo>
                  <a:pt x="35634" y="67694"/>
                </a:lnTo>
                <a:lnTo>
                  <a:pt x="35358" y="65303"/>
                </a:lnTo>
                <a:lnTo>
                  <a:pt x="35496" y="62911"/>
                </a:lnTo>
                <a:lnTo>
                  <a:pt x="35565" y="63119"/>
                </a:lnTo>
                <a:lnTo>
                  <a:pt x="35772" y="63223"/>
                </a:lnTo>
                <a:lnTo>
                  <a:pt x="36117" y="63223"/>
                </a:lnTo>
                <a:lnTo>
                  <a:pt x="36530" y="63015"/>
                </a:lnTo>
                <a:lnTo>
                  <a:pt x="36875" y="62911"/>
                </a:lnTo>
                <a:lnTo>
                  <a:pt x="37151" y="62703"/>
                </a:lnTo>
                <a:lnTo>
                  <a:pt x="37219" y="62703"/>
                </a:lnTo>
                <a:lnTo>
                  <a:pt x="37771" y="63015"/>
                </a:lnTo>
                <a:lnTo>
                  <a:pt x="38322" y="63847"/>
                </a:lnTo>
                <a:lnTo>
                  <a:pt x="38805" y="64783"/>
                </a:lnTo>
                <a:lnTo>
                  <a:pt x="39218" y="65823"/>
                </a:lnTo>
                <a:lnTo>
                  <a:pt x="39563" y="66551"/>
                </a:lnTo>
                <a:lnTo>
                  <a:pt x="41010" y="70086"/>
                </a:lnTo>
                <a:lnTo>
                  <a:pt x="42251" y="73830"/>
                </a:lnTo>
                <a:lnTo>
                  <a:pt x="43354" y="77573"/>
                </a:lnTo>
                <a:lnTo>
                  <a:pt x="44457" y="81421"/>
                </a:lnTo>
                <a:lnTo>
                  <a:pt x="45491" y="85268"/>
                </a:lnTo>
                <a:lnTo>
                  <a:pt x="46387" y="89220"/>
                </a:lnTo>
                <a:lnTo>
                  <a:pt x="47007" y="93379"/>
                </a:lnTo>
                <a:lnTo>
                  <a:pt x="47352" y="98786"/>
                </a:lnTo>
                <a:lnTo>
                  <a:pt x="47352" y="104298"/>
                </a:lnTo>
                <a:close/>
                <a:moveTo>
                  <a:pt x="64928" y="46793"/>
                </a:moveTo>
                <a:lnTo>
                  <a:pt x="64997" y="47001"/>
                </a:lnTo>
                <a:lnTo>
                  <a:pt x="64997" y="47625"/>
                </a:lnTo>
                <a:lnTo>
                  <a:pt x="64997" y="48457"/>
                </a:lnTo>
                <a:lnTo>
                  <a:pt x="64859" y="49393"/>
                </a:lnTo>
                <a:lnTo>
                  <a:pt x="64514" y="50121"/>
                </a:lnTo>
                <a:lnTo>
                  <a:pt x="64238" y="50641"/>
                </a:lnTo>
                <a:lnTo>
                  <a:pt x="63894" y="51577"/>
                </a:lnTo>
                <a:lnTo>
                  <a:pt x="63411" y="52720"/>
                </a:lnTo>
                <a:lnTo>
                  <a:pt x="62860" y="54176"/>
                </a:lnTo>
                <a:lnTo>
                  <a:pt x="62309" y="55632"/>
                </a:lnTo>
                <a:lnTo>
                  <a:pt x="61688" y="57088"/>
                </a:lnTo>
                <a:lnTo>
                  <a:pt x="61688" y="57192"/>
                </a:lnTo>
                <a:lnTo>
                  <a:pt x="61688" y="57400"/>
                </a:lnTo>
                <a:lnTo>
                  <a:pt x="61344" y="59376"/>
                </a:lnTo>
                <a:lnTo>
                  <a:pt x="61068" y="61351"/>
                </a:lnTo>
                <a:lnTo>
                  <a:pt x="60930" y="63327"/>
                </a:lnTo>
                <a:lnTo>
                  <a:pt x="60930" y="63535"/>
                </a:lnTo>
                <a:lnTo>
                  <a:pt x="60930" y="63639"/>
                </a:lnTo>
                <a:lnTo>
                  <a:pt x="60999" y="64471"/>
                </a:lnTo>
                <a:lnTo>
                  <a:pt x="61068" y="65303"/>
                </a:lnTo>
                <a:lnTo>
                  <a:pt x="61137" y="66239"/>
                </a:lnTo>
                <a:lnTo>
                  <a:pt x="61137" y="67071"/>
                </a:lnTo>
                <a:lnTo>
                  <a:pt x="60999" y="67798"/>
                </a:lnTo>
                <a:lnTo>
                  <a:pt x="60723" y="68422"/>
                </a:lnTo>
                <a:lnTo>
                  <a:pt x="60241" y="68734"/>
                </a:lnTo>
                <a:lnTo>
                  <a:pt x="59965" y="68734"/>
                </a:lnTo>
                <a:lnTo>
                  <a:pt x="59414" y="68630"/>
                </a:lnTo>
                <a:lnTo>
                  <a:pt x="58724" y="68526"/>
                </a:lnTo>
                <a:lnTo>
                  <a:pt x="57966" y="68422"/>
                </a:lnTo>
                <a:lnTo>
                  <a:pt x="57346" y="68214"/>
                </a:lnTo>
                <a:lnTo>
                  <a:pt x="56863" y="68110"/>
                </a:lnTo>
                <a:lnTo>
                  <a:pt x="56657" y="67902"/>
                </a:lnTo>
                <a:lnTo>
                  <a:pt x="56726" y="66343"/>
                </a:lnTo>
                <a:lnTo>
                  <a:pt x="56726" y="64471"/>
                </a:lnTo>
                <a:lnTo>
                  <a:pt x="56726" y="62599"/>
                </a:lnTo>
                <a:lnTo>
                  <a:pt x="56174" y="61247"/>
                </a:lnTo>
                <a:lnTo>
                  <a:pt x="55829" y="59896"/>
                </a:lnTo>
                <a:lnTo>
                  <a:pt x="55554" y="58856"/>
                </a:lnTo>
                <a:lnTo>
                  <a:pt x="55485" y="58024"/>
                </a:lnTo>
                <a:lnTo>
                  <a:pt x="55416" y="57816"/>
                </a:lnTo>
                <a:lnTo>
                  <a:pt x="54727" y="57192"/>
                </a:lnTo>
                <a:lnTo>
                  <a:pt x="54244" y="56360"/>
                </a:lnTo>
                <a:lnTo>
                  <a:pt x="53900" y="55528"/>
                </a:lnTo>
                <a:lnTo>
                  <a:pt x="53693" y="54696"/>
                </a:lnTo>
                <a:lnTo>
                  <a:pt x="53555" y="54072"/>
                </a:lnTo>
                <a:lnTo>
                  <a:pt x="53486" y="53864"/>
                </a:lnTo>
                <a:lnTo>
                  <a:pt x="52797" y="54904"/>
                </a:lnTo>
                <a:lnTo>
                  <a:pt x="51970" y="55632"/>
                </a:lnTo>
                <a:lnTo>
                  <a:pt x="51074" y="56152"/>
                </a:lnTo>
                <a:lnTo>
                  <a:pt x="50109" y="56360"/>
                </a:lnTo>
                <a:lnTo>
                  <a:pt x="49213" y="56360"/>
                </a:lnTo>
                <a:lnTo>
                  <a:pt x="48454" y="56360"/>
                </a:lnTo>
                <a:lnTo>
                  <a:pt x="47834" y="56256"/>
                </a:lnTo>
                <a:lnTo>
                  <a:pt x="47765" y="56256"/>
                </a:lnTo>
                <a:lnTo>
                  <a:pt x="47696" y="56256"/>
                </a:lnTo>
                <a:lnTo>
                  <a:pt x="47696" y="56256"/>
                </a:lnTo>
                <a:lnTo>
                  <a:pt x="47696" y="56152"/>
                </a:lnTo>
                <a:lnTo>
                  <a:pt x="47558" y="56152"/>
                </a:lnTo>
                <a:lnTo>
                  <a:pt x="47489" y="56152"/>
                </a:lnTo>
                <a:lnTo>
                  <a:pt x="47421" y="56152"/>
                </a:lnTo>
                <a:lnTo>
                  <a:pt x="47834" y="55112"/>
                </a:lnTo>
                <a:lnTo>
                  <a:pt x="48110" y="53552"/>
                </a:lnTo>
                <a:lnTo>
                  <a:pt x="48317" y="51681"/>
                </a:lnTo>
                <a:lnTo>
                  <a:pt x="48523" y="49601"/>
                </a:lnTo>
                <a:lnTo>
                  <a:pt x="48661" y="47417"/>
                </a:lnTo>
                <a:lnTo>
                  <a:pt x="48799" y="45233"/>
                </a:lnTo>
                <a:lnTo>
                  <a:pt x="48937" y="43154"/>
                </a:lnTo>
                <a:lnTo>
                  <a:pt x="49006" y="41282"/>
                </a:lnTo>
                <a:lnTo>
                  <a:pt x="49144" y="39826"/>
                </a:lnTo>
                <a:lnTo>
                  <a:pt x="49213" y="38890"/>
                </a:lnTo>
                <a:lnTo>
                  <a:pt x="49419" y="37954"/>
                </a:lnTo>
                <a:lnTo>
                  <a:pt x="49764" y="36915"/>
                </a:lnTo>
                <a:lnTo>
                  <a:pt x="50178" y="35875"/>
                </a:lnTo>
                <a:lnTo>
                  <a:pt x="50591" y="34835"/>
                </a:lnTo>
                <a:lnTo>
                  <a:pt x="51005" y="34003"/>
                </a:lnTo>
                <a:lnTo>
                  <a:pt x="51349" y="33275"/>
                </a:lnTo>
                <a:lnTo>
                  <a:pt x="51625" y="32755"/>
                </a:lnTo>
                <a:lnTo>
                  <a:pt x="51694" y="32651"/>
                </a:lnTo>
                <a:lnTo>
                  <a:pt x="51832" y="32755"/>
                </a:lnTo>
                <a:lnTo>
                  <a:pt x="51970" y="32547"/>
                </a:lnTo>
                <a:lnTo>
                  <a:pt x="52107" y="32235"/>
                </a:lnTo>
                <a:lnTo>
                  <a:pt x="52107" y="32651"/>
                </a:lnTo>
                <a:lnTo>
                  <a:pt x="52107" y="33067"/>
                </a:lnTo>
                <a:lnTo>
                  <a:pt x="53624" y="34939"/>
                </a:lnTo>
                <a:lnTo>
                  <a:pt x="53624" y="36603"/>
                </a:lnTo>
                <a:lnTo>
                  <a:pt x="53831" y="38578"/>
                </a:lnTo>
                <a:lnTo>
                  <a:pt x="54106" y="40762"/>
                </a:lnTo>
                <a:lnTo>
                  <a:pt x="54451" y="42946"/>
                </a:lnTo>
                <a:lnTo>
                  <a:pt x="54865" y="45233"/>
                </a:lnTo>
                <a:lnTo>
                  <a:pt x="55347" y="47521"/>
                </a:lnTo>
                <a:lnTo>
                  <a:pt x="55829" y="49705"/>
                </a:lnTo>
                <a:lnTo>
                  <a:pt x="56312" y="51681"/>
                </a:lnTo>
                <a:lnTo>
                  <a:pt x="56794" y="53448"/>
                </a:lnTo>
                <a:lnTo>
                  <a:pt x="57208" y="55008"/>
                </a:lnTo>
                <a:lnTo>
                  <a:pt x="57484" y="56152"/>
                </a:lnTo>
                <a:lnTo>
                  <a:pt x="57690" y="56880"/>
                </a:lnTo>
                <a:lnTo>
                  <a:pt x="57759" y="57192"/>
                </a:lnTo>
                <a:lnTo>
                  <a:pt x="60034" y="60831"/>
                </a:lnTo>
                <a:lnTo>
                  <a:pt x="60034" y="60831"/>
                </a:lnTo>
                <a:lnTo>
                  <a:pt x="60034" y="60727"/>
                </a:lnTo>
                <a:lnTo>
                  <a:pt x="60034" y="60623"/>
                </a:lnTo>
                <a:lnTo>
                  <a:pt x="60034" y="60623"/>
                </a:lnTo>
                <a:lnTo>
                  <a:pt x="60034" y="60623"/>
                </a:lnTo>
                <a:lnTo>
                  <a:pt x="60034" y="60311"/>
                </a:lnTo>
                <a:lnTo>
                  <a:pt x="60172" y="59584"/>
                </a:lnTo>
                <a:lnTo>
                  <a:pt x="60310" y="58440"/>
                </a:lnTo>
                <a:lnTo>
                  <a:pt x="60172" y="58856"/>
                </a:lnTo>
                <a:lnTo>
                  <a:pt x="60034" y="59272"/>
                </a:lnTo>
                <a:lnTo>
                  <a:pt x="60241" y="57920"/>
                </a:lnTo>
                <a:lnTo>
                  <a:pt x="60379" y="56360"/>
                </a:lnTo>
                <a:lnTo>
                  <a:pt x="60448" y="54696"/>
                </a:lnTo>
                <a:lnTo>
                  <a:pt x="60585" y="53136"/>
                </a:lnTo>
                <a:lnTo>
                  <a:pt x="60792" y="51577"/>
                </a:lnTo>
                <a:lnTo>
                  <a:pt x="61068" y="50329"/>
                </a:lnTo>
                <a:lnTo>
                  <a:pt x="61344" y="49393"/>
                </a:lnTo>
                <a:lnTo>
                  <a:pt x="61688" y="48353"/>
                </a:lnTo>
                <a:lnTo>
                  <a:pt x="62102" y="47001"/>
                </a:lnTo>
                <a:lnTo>
                  <a:pt x="62446" y="45649"/>
                </a:lnTo>
                <a:lnTo>
                  <a:pt x="62860" y="44298"/>
                </a:lnTo>
                <a:lnTo>
                  <a:pt x="63205" y="43154"/>
                </a:lnTo>
                <a:lnTo>
                  <a:pt x="63480" y="42218"/>
                </a:lnTo>
                <a:lnTo>
                  <a:pt x="63687" y="41698"/>
                </a:lnTo>
                <a:lnTo>
                  <a:pt x="63687" y="41698"/>
                </a:lnTo>
                <a:lnTo>
                  <a:pt x="63687" y="41698"/>
                </a:lnTo>
                <a:lnTo>
                  <a:pt x="64170" y="40346"/>
                </a:lnTo>
                <a:lnTo>
                  <a:pt x="64652" y="39202"/>
                </a:lnTo>
                <a:lnTo>
                  <a:pt x="64928" y="38266"/>
                </a:lnTo>
                <a:lnTo>
                  <a:pt x="65203" y="37435"/>
                </a:lnTo>
                <a:lnTo>
                  <a:pt x="65479" y="36707"/>
                </a:lnTo>
                <a:lnTo>
                  <a:pt x="65755" y="36083"/>
                </a:lnTo>
                <a:lnTo>
                  <a:pt x="65893" y="35459"/>
                </a:lnTo>
                <a:lnTo>
                  <a:pt x="66168" y="33067"/>
                </a:lnTo>
                <a:lnTo>
                  <a:pt x="66513" y="30779"/>
                </a:lnTo>
                <a:lnTo>
                  <a:pt x="66582" y="30571"/>
                </a:lnTo>
                <a:lnTo>
                  <a:pt x="66789" y="29948"/>
                </a:lnTo>
                <a:lnTo>
                  <a:pt x="66995" y="29324"/>
                </a:lnTo>
                <a:lnTo>
                  <a:pt x="67202" y="28700"/>
                </a:lnTo>
                <a:lnTo>
                  <a:pt x="67478" y="28388"/>
                </a:lnTo>
                <a:lnTo>
                  <a:pt x="67547" y="28388"/>
                </a:lnTo>
                <a:lnTo>
                  <a:pt x="68994" y="34107"/>
                </a:lnTo>
                <a:lnTo>
                  <a:pt x="70580" y="39826"/>
                </a:lnTo>
                <a:lnTo>
                  <a:pt x="72372" y="45337"/>
                </a:lnTo>
                <a:lnTo>
                  <a:pt x="71062" y="46481"/>
                </a:lnTo>
                <a:lnTo>
                  <a:pt x="69684" y="47105"/>
                </a:lnTo>
                <a:lnTo>
                  <a:pt x="68443" y="47417"/>
                </a:lnTo>
                <a:lnTo>
                  <a:pt x="67340" y="47417"/>
                </a:lnTo>
                <a:lnTo>
                  <a:pt x="66375" y="47313"/>
                </a:lnTo>
                <a:lnTo>
                  <a:pt x="65617" y="47105"/>
                </a:lnTo>
                <a:lnTo>
                  <a:pt x="65134" y="46897"/>
                </a:lnTo>
                <a:lnTo>
                  <a:pt x="64928" y="46793"/>
                </a:lnTo>
                <a:close/>
                <a:moveTo>
                  <a:pt x="81401" y="70710"/>
                </a:moveTo>
                <a:lnTo>
                  <a:pt x="81539" y="71334"/>
                </a:lnTo>
                <a:lnTo>
                  <a:pt x="81746" y="71854"/>
                </a:lnTo>
                <a:lnTo>
                  <a:pt x="82090" y="72062"/>
                </a:lnTo>
                <a:lnTo>
                  <a:pt x="82504" y="72166"/>
                </a:lnTo>
                <a:lnTo>
                  <a:pt x="81815" y="75909"/>
                </a:lnTo>
                <a:lnTo>
                  <a:pt x="81194" y="73830"/>
                </a:lnTo>
                <a:lnTo>
                  <a:pt x="80574" y="71230"/>
                </a:lnTo>
                <a:lnTo>
                  <a:pt x="80022" y="68422"/>
                </a:lnTo>
                <a:lnTo>
                  <a:pt x="79954" y="68318"/>
                </a:lnTo>
                <a:lnTo>
                  <a:pt x="79954" y="68318"/>
                </a:lnTo>
                <a:lnTo>
                  <a:pt x="79816" y="66967"/>
                </a:lnTo>
                <a:lnTo>
                  <a:pt x="79540" y="65615"/>
                </a:lnTo>
                <a:lnTo>
                  <a:pt x="79126" y="63119"/>
                </a:lnTo>
                <a:lnTo>
                  <a:pt x="78851" y="60727"/>
                </a:lnTo>
                <a:lnTo>
                  <a:pt x="78575" y="58648"/>
                </a:lnTo>
                <a:lnTo>
                  <a:pt x="78368" y="56984"/>
                </a:lnTo>
                <a:lnTo>
                  <a:pt x="78368" y="56464"/>
                </a:lnTo>
                <a:lnTo>
                  <a:pt x="78368" y="56048"/>
                </a:lnTo>
                <a:lnTo>
                  <a:pt x="78299" y="55632"/>
                </a:lnTo>
                <a:lnTo>
                  <a:pt x="78230" y="55424"/>
                </a:lnTo>
                <a:lnTo>
                  <a:pt x="78230" y="55216"/>
                </a:lnTo>
                <a:lnTo>
                  <a:pt x="78230" y="55112"/>
                </a:lnTo>
                <a:lnTo>
                  <a:pt x="80367" y="60000"/>
                </a:lnTo>
                <a:lnTo>
                  <a:pt x="80091" y="60415"/>
                </a:lnTo>
                <a:lnTo>
                  <a:pt x="79885" y="61143"/>
                </a:lnTo>
                <a:lnTo>
                  <a:pt x="79816" y="61975"/>
                </a:lnTo>
                <a:lnTo>
                  <a:pt x="79954" y="62807"/>
                </a:lnTo>
                <a:lnTo>
                  <a:pt x="80160" y="63535"/>
                </a:lnTo>
                <a:lnTo>
                  <a:pt x="80574" y="64055"/>
                </a:lnTo>
                <a:lnTo>
                  <a:pt x="81056" y="64575"/>
                </a:lnTo>
                <a:lnTo>
                  <a:pt x="81470" y="65303"/>
                </a:lnTo>
                <a:lnTo>
                  <a:pt x="81677" y="66135"/>
                </a:lnTo>
                <a:lnTo>
                  <a:pt x="81815" y="66759"/>
                </a:lnTo>
                <a:lnTo>
                  <a:pt x="81815" y="66967"/>
                </a:lnTo>
                <a:lnTo>
                  <a:pt x="81883" y="67071"/>
                </a:lnTo>
                <a:lnTo>
                  <a:pt x="81883" y="67071"/>
                </a:lnTo>
                <a:lnTo>
                  <a:pt x="81883" y="67071"/>
                </a:lnTo>
                <a:lnTo>
                  <a:pt x="81883" y="67071"/>
                </a:lnTo>
                <a:lnTo>
                  <a:pt x="81883" y="67071"/>
                </a:lnTo>
                <a:lnTo>
                  <a:pt x="81883" y="67279"/>
                </a:lnTo>
                <a:lnTo>
                  <a:pt x="81883" y="67279"/>
                </a:lnTo>
                <a:lnTo>
                  <a:pt x="81883" y="67279"/>
                </a:lnTo>
                <a:lnTo>
                  <a:pt x="81883" y="67279"/>
                </a:lnTo>
                <a:lnTo>
                  <a:pt x="81883" y="67279"/>
                </a:lnTo>
                <a:lnTo>
                  <a:pt x="81883" y="67279"/>
                </a:lnTo>
                <a:lnTo>
                  <a:pt x="81952" y="67383"/>
                </a:lnTo>
                <a:lnTo>
                  <a:pt x="81952" y="67383"/>
                </a:lnTo>
                <a:lnTo>
                  <a:pt x="81952" y="67487"/>
                </a:lnTo>
                <a:lnTo>
                  <a:pt x="81952" y="67590"/>
                </a:lnTo>
                <a:lnTo>
                  <a:pt x="81952" y="67590"/>
                </a:lnTo>
                <a:lnTo>
                  <a:pt x="82021" y="67590"/>
                </a:lnTo>
                <a:lnTo>
                  <a:pt x="82021" y="67694"/>
                </a:lnTo>
                <a:lnTo>
                  <a:pt x="82021" y="67798"/>
                </a:lnTo>
                <a:lnTo>
                  <a:pt x="82090" y="67798"/>
                </a:lnTo>
                <a:lnTo>
                  <a:pt x="82090" y="67902"/>
                </a:lnTo>
                <a:lnTo>
                  <a:pt x="82090" y="67902"/>
                </a:lnTo>
                <a:lnTo>
                  <a:pt x="82090" y="68006"/>
                </a:lnTo>
                <a:lnTo>
                  <a:pt x="82159" y="68006"/>
                </a:lnTo>
                <a:lnTo>
                  <a:pt x="82159" y="68006"/>
                </a:lnTo>
                <a:lnTo>
                  <a:pt x="82159" y="68110"/>
                </a:lnTo>
                <a:lnTo>
                  <a:pt x="82228" y="68110"/>
                </a:lnTo>
                <a:lnTo>
                  <a:pt x="82228" y="68214"/>
                </a:lnTo>
                <a:lnTo>
                  <a:pt x="82228" y="68214"/>
                </a:lnTo>
                <a:lnTo>
                  <a:pt x="82297" y="68214"/>
                </a:lnTo>
                <a:lnTo>
                  <a:pt x="82297" y="68318"/>
                </a:lnTo>
                <a:lnTo>
                  <a:pt x="82366" y="68318"/>
                </a:lnTo>
                <a:lnTo>
                  <a:pt x="82366" y="68318"/>
                </a:lnTo>
                <a:lnTo>
                  <a:pt x="82366" y="68318"/>
                </a:lnTo>
                <a:lnTo>
                  <a:pt x="82435" y="68422"/>
                </a:lnTo>
                <a:lnTo>
                  <a:pt x="82435" y="68422"/>
                </a:lnTo>
                <a:lnTo>
                  <a:pt x="82504" y="68422"/>
                </a:lnTo>
                <a:lnTo>
                  <a:pt x="82504" y="68422"/>
                </a:lnTo>
                <a:lnTo>
                  <a:pt x="82573" y="68422"/>
                </a:lnTo>
                <a:lnTo>
                  <a:pt x="82573" y="68630"/>
                </a:lnTo>
                <a:lnTo>
                  <a:pt x="82642" y="68838"/>
                </a:lnTo>
                <a:lnTo>
                  <a:pt x="82021" y="69046"/>
                </a:lnTo>
                <a:lnTo>
                  <a:pt x="81677" y="69358"/>
                </a:lnTo>
                <a:lnTo>
                  <a:pt x="81401" y="69878"/>
                </a:lnTo>
                <a:lnTo>
                  <a:pt x="81401" y="70710"/>
                </a:lnTo>
                <a:close/>
              </a:path>
            </a:pathLst>
          </a:custGeom>
          <a:gradFill>
            <a:gsLst>
              <a:gs pos="0">
                <a:srgbClr val="B5B5B5"/>
              </a:gs>
              <a:gs pos="100000">
                <a:srgbClr val="F7F7F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68312" y="981075"/>
            <a:ext cx="8275636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idx="10" type="dt"/>
          </p:nvPr>
        </p:nvSpPr>
        <p:spPr>
          <a:xfrm>
            <a:off x="381000" y="6629400"/>
            <a:ext cx="2514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990600" y="2895600"/>
            <a:ext cx="7239000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Експлоатационни условия и изисквания към материалите</a:t>
            </a:r>
          </a:p>
        </p:txBody>
      </p:sp>
      <p:sp>
        <p:nvSpPr>
          <p:cNvPr id="212" name="Shape 212"/>
          <p:cNvSpPr txBox="1"/>
          <p:nvPr>
            <p:ph idx="1" type="subTitle"/>
          </p:nvPr>
        </p:nvSpPr>
        <p:spPr>
          <a:xfrm>
            <a:off x="1676400" y="4800600"/>
            <a:ext cx="6172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Въпрос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1" type="ftr"/>
          </p:nvPr>
        </p:nvSpPr>
        <p:spPr>
          <a:xfrm>
            <a:off x="6096000" y="6613525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Материалознание</a:t>
            </a:r>
          </a:p>
        </p:txBody>
      </p:sp>
      <p:sp>
        <p:nvSpPr>
          <p:cNvPr id="341" name="Shape 341"/>
          <p:cNvSpPr txBox="1"/>
          <p:nvPr>
            <p:ph idx="10" type="dt"/>
          </p:nvPr>
        </p:nvSpPr>
        <p:spPr>
          <a:xfrm>
            <a:off x="381000" y="6629400"/>
            <a:ext cx="2514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Експлоатационни условия…..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2438400" y="304800"/>
            <a:ext cx="623887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528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rPr>
              <a:t>2. Влияние на температурата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457200" y="1143000"/>
            <a:ext cx="830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2.4. Защита от влиянието на температурата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533400" y="1752600"/>
            <a:ext cx="81533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2.4.1. Термокомпенсация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457200" y="2286000"/>
            <a:ext cx="8153399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Основава се на комбинацията от положителни и отрицателни температурни коефициенти на елетрическите параметри на градивните елементи.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381000" y="3595687"/>
            <a:ext cx="81533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Недостатъци: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990600" y="4191000"/>
            <a:ext cx="6934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Noto Sans Symbols"/>
              <a:buChar char="✓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намалява, но не отстранява влиянието на температурата;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990600" y="4724400"/>
            <a:ext cx="6934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Noto Sans Symbols"/>
              <a:buChar char="✓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сложен при по-големи схеми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1" type="ftr"/>
          </p:nvPr>
        </p:nvSpPr>
        <p:spPr>
          <a:xfrm>
            <a:off x="6096000" y="6613525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Материалознание</a:t>
            </a:r>
          </a:p>
        </p:txBody>
      </p:sp>
      <p:sp>
        <p:nvSpPr>
          <p:cNvPr id="354" name="Shape 354"/>
          <p:cNvSpPr txBox="1"/>
          <p:nvPr>
            <p:ph idx="10" type="dt"/>
          </p:nvPr>
        </p:nvSpPr>
        <p:spPr>
          <a:xfrm>
            <a:off x="381000" y="6629400"/>
            <a:ext cx="2514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Експлоатационни условия…..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2438400" y="304800"/>
            <a:ext cx="623887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528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rPr>
              <a:t>2. Влияние на температурата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28600" y="990600"/>
            <a:ext cx="830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2.4. Защита от влиянието на температурата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381000" y="1371600"/>
            <a:ext cx="81533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2.4.2. Термостатиране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4724400" y="3321050"/>
            <a:ext cx="39623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Температурата трябва да бъде по-висока от околната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81000" y="1752600"/>
            <a:ext cx="81533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Използват се термостати с автоматично регулиране на температурата, в които се поставят защитаваните елементи</a:t>
            </a:r>
          </a:p>
        </p:txBody>
      </p:sp>
      <p:grpSp>
        <p:nvGrpSpPr>
          <p:cNvPr id="360" name="Shape 360"/>
          <p:cNvGrpSpPr/>
          <p:nvPr/>
        </p:nvGrpSpPr>
        <p:grpSpPr>
          <a:xfrm>
            <a:off x="304800" y="2666999"/>
            <a:ext cx="4267200" cy="3125787"/>
            <a:chOff x="533400" y="3198811"/>
            <a:chExt cx="4267200" cy="3125787"/>
          </a:xfrm>
        </p:grpSpPr>
        <p:sp>
          <p:nvSpPr>
            <p:cNvPr id="361" name="Shape 361"/>
            <p:cNvSpPr/>
            <p:nvPr/>
          </p:nvSpPr>
          <p:spPr>
            <a:xfrm>
              <a:off x="873125" y="3757612"/>
              <a:ext cx="1663700" cy="2566987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2971800" y="5099050"/>
              <a:ext cx="1676399" cy="69214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Термостатиран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елемент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4000" y="3751262"/>
              <a:ext cx="2006600" cy="2573337"/>
            </a:xfrm>
            <a:prstGeom prst="rect">
              <a:avLst/>
            </a:prstGeom>
            <a:noFill/>
            <a:ln cap="flat" cmpd="sng" w="2540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3230561" y="3322637"/>
              <a:ext cx="1189037" cy="334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Термостат</a:t>
              </a:r>
            </a:p>
          </p:txBody>
        </p:sp>
        <p:cxnSp>
          <p:nvCxnSpPr>
            <p:cNvPr id="365" name="Shape 365"/>
            <p:cNvCxnSpPr/>
            <p:nvPr/>
          </p:nvCxnSpPr>
          <p:spPr>
            <a:xfrm>
              <a:off x="2287586" y="3968750"/>
              <a:ext cx="744537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66" name="Shape 366"/>
            <p:cNvSpPr txBox="1"/>
            <p:nvPr/>
          </p:nvSpPr>
          <p:spPr>
            <a:xfrm>
              <a:off x="1219200" y="4191000"/>
              <a:ext cx="1289049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Нагревател</a:t>
              </a: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533400" y="3198811"/>
              <a:ext cx="2260599" cy="458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Блок за регулиране</a:t>
              </a:r>
            </a:p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на температура</a:t>
              </a:r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854075" y="5762625"/>
              <a:ext cx="1741486" cy="336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Терморегулатор</a:t>
              </a:r>
            </a:p>
          </p:txBody>
        </p:sp>
        <p:cxnSp>
          <p:nvCxnSpPr>
            <p:cNvPr id="369" name="Shape 369"/>
            <p:cNvCxnSpPr/>
            <p:nvPr/>
          </p:nvCxnSpPr>
          <p:spPr>
            <a:xfrm>
              <a:off x="2335211" y="6116637"/>
              <a:ext cx="696912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370" name="Shape 370"/>
            <p:cNvGrpSpPr/>
            <p:nvPr/>
          </p:nvGrpSpPr>
          <p:grpSpPr>
            <a:xfrm>
              <a:off x="3025774" y="3968750"/>
              <a:ext cx="125412" cy="862011"/>
              <a:chOff x="3025774" y="3968750"/>
              <a:chExt cx="125412" cy="862011"/>
            </a:xfrm>
          </p:grpSpPr>
          <p:cxnSp>
            <p:nvCxnSpPr>
              <p:cNvPr id="371" name="Shape 371"/>
              <p:cNvCxnSpPr/>
              <p:nvPr/>
            </p:nvCxnSpPr>
            <p:spPr>
              <a:xfrm>
                <a:off x="3032125" y="3968750"/>
                <a:ext cx="0" cy="147636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72" name="Shape 372"/>
              <p:cNvCxnSpPr/>
              <p:nvPr/>
            </p:nvCxnSpPr>
            <p:spPr>
              <a:xfrm>
                <a:off x="3032125" y="4116387"/>
                <a:ext cx="119061" cy="66674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73" name="Shape 373"/>
              <p:cNvCxnSpPr/>
              <p:nvPr/>
            </p:nvCxnSpPr>
            <p:spPr>
              <a:xfrm flipH="1">
                <a:off x="3032124" y="4183062"/>
                <a:ext cx="119061" cy="122237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74" name="Shape 374"/>
              <p:cNvCxnSpPr/>
              <p:nvPr/>
            </p:nvCxnSpPr>
            <p:spPr>
              <a:xfrm>
                <a:off x="3025775" y="4527550"/>
                <a:ext cx="119061" cy="68262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75" name="Shape 375"/>
              <p:cNvCxnSpPr/>
              <p:nvPr/>
            </p:nvCxnSpPr>
            <p:spPr>
              <a:xfrm>
                <a:off x="3032125" y="4325937"/>
                <a:ext cx="119061" cy="68262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76" name="Shape 376"/>
              <p:cNvCxnSpPr/>
              <p:nvPr/>
            </p:nvCxnSpPr>
            <p:spPr>
              <a:xfrm flipH="1">
                <a:off x="3032124" y="4394200"/>
                <a:ext cx="119061" cy="122237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77" name="Shape 377"/>
              <p:cNvCxnSpPr/>
              <p:nvPr/>
            </p:nvCxnSpPr>
            <p:spPr>
              <a:xfrm flipH="1">
                <a:off x="3025774" y="4595812"/>
                <a:ext cx="119061" cy="122237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78" name="Shape 378"/>
              <p:cNvCxnSpPr/>
              <p:nvPr/>
            </p:nvCxnSpPr>
            <p:spPr>
              <a:xfrm>
                <a:off x="3025775" y="4718050"/>
                <a:ext cx="0" cy="112711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cxnSp>
          <p:nvCxnSpPr>
            <p:cNvPr id="379" name="Shape 379"/>
            <p:cNvCxnSpPr/>
            <p:nvPr/>
          </p:nvCxnSpPr>
          <p:spPr>
            <a:xfrm rot="10800000">
              <a:off x="2327274" y="4830762"/>
              <a:ext cx="69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grpSp>
          <p:nvGrpSpPr>
            <p:cNvPr id="380" name="Shape 380"/>
            <p:cNvGrpSpPr/>
            <p:nvPr/>
          </p:nvGrpSpPr>
          <p:grpSpPr>
            <a:xfrm>
              <a:off x="2238375" y="4768850"/>
              <a:ext cx="85725" cy="114300"/>
              <a:chOff x="6002337" y="1309687"/>
              <a:chExt cx="44450" cy="58737"/>
            </a:xfrm>
          </p:grpSpPr>
          <p:sp>
            <p:nvSpPr>
              <p:cNvPr id="381" name="Shape 381"/>
              <p:cNvSpPr/>
              <p:nvPr/>
            </p:nvSpPr>
            <p:spPr>
              <a:xfrm>
                <a:off x="6003925" y="1317625"/>
                <a:ext cx="42861" cy="42861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2" name="Shape 382"/>
              <p:cNvCxnSpPr/>
              <p:nvPr/>
            </p:nvCxnSpPr>
            <p:spPr>
              <a:xfrm flipH="1">
                <a:off x="6002337" y="1309687"/>
                <a:ext cx="44450" cy="587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383" name="Shape 383"/>
            <p:cNvGrpSpPr/>
            <p:nvPr/>
          </p:nvGrpSpPr>
          <p:grpSpPr>
            <a:xfrm>
              <a:off x="2244725" y="6061074"/>
              <a:ext cx="85725" cy="114300"/>
              <a:chOff x="6002337" y="1309687"/>
              <a:chExt cx="44450" cy="58737"/>
            </a:xfrm>
          </p:grpSpPr>
          <p:sp>
            <p:nvSpPr>
              <p:cNvPr id="384" name="Shape 384"/>
              <p:cNvSpPr/>
              <p:nvPr/>
            </p:nvSpPr>
            <p:spPr>
              <a:xfrm>
                <a:off x="6003925" y="1317625"/>
                <a:ext cx="42861" cy="42861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5" name="Shape 385"/>
              <p:cNvCxnSpPr/>
              <p:nvPr/>
            </p:nvCxnSpPr>
            <p:spPr>
              <a:xfrm flipH="1">
                <a:off x="6002337" y="1309687"/>
                <a:ext cx="44450" cy="587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386" name="Shape 386"/>
            <p:cNvGrpSpPr/>
            <p:nvPr/>
          </p:nvGrpSpPr>
          <p:grpSpPr>
            <a:xfrm>
              <a:off x="2182812" y="3908425"/>
              <a:ext cx="85725" cy="112712"/>
              <a:chOff x="6002337" y="1309687"/>
              <a:chExt cx="44450" cy="58737"/>
            </a:xfrm>
          </p:grpSpPr>
          <p:sp>
            <p:nvSpPr>
              <p:cNvPr id="387" name="Shape 387"/>
              <p:cNvSpPr/>
              <p:nvPr/>
            </p:nvSpPr>
            <p:spPr>
              <a:xfrm>
                <a:off x="6003925" y="1317625"/>
                <a:ext cx="42861" cy="42861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8" name="Shape 388"/>
              <p:cNvCxnSpPr/>
              <p:nvPr/>
            </p:nvCxnSpPr>
            <p:spPr>
              <a:xfrm flipH="1">
                <a:off x="6002337" y="1309687"/>
                <a:ext cx="44450" cy="587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89" name="Shape 389"/>
          <p:cNvGrpSpPr/>
          <p:nvPr/>
        </p:nvGrpSpPr>
        <p:grpSpPr>
          <a:xfrm>
            <a:off x="4953000" y="4891087"/>
            <a:ext cx="3657600" cy="1358899"/>
            <a:chOff x="4953000" y="4891087"/>
            <a:chExt cx="3657600" cy="1358899"/>
          </a:xfrm>
        </p:grpSpPr>
        <p:sp>
          <p:nvSpPr>
            <p:cNvPr id="390" name="Shape 390"/>
            <p:cNvSpPr txBox="1"/>
            <p:nvPr/>
          </p:nvSpPr>
          <p:spPr>
            <a:xfrm>
              <a:off x="5562600" y="5334000"/>
              <a:ext cx="3048000" cy="915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20000"/>
                <a:buFont typeface="Noto Sans Symbols"/>
                <a:buChar char="▪"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усложнена конструкция;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20000"/>
                <a:buFont typeface="Noto Sans Symbols"/>
                <a:buChar char="▪"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големи размери и тегло;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20000"/>
                <a:buFont typeface="Noto Sans Symbols"/>
                <a:buChar char="▪"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висока цена</a:t>
              </a:r>
            </a:p>
          </p:txBody>
        </p:sp>
        <p:sp>
          <p:nvSpPr>
            <p:cNvPr id="391" name="Shape 391"/>
            <p:cNvSpPr txBox="1"/>
            <p:nvPr/>
          </p:nvSpPr>
          <p:spPr>
            <a:xfrm>
              <a:off x="4953000" y="4891087"/>
              <a:ext cx="251459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Недостатъци: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1" type="ftr"/>
          </p:nvPr>
        </p:nvSpPr>
        <p:spPr>
          <a:xfrm>
            <a:off x="6096000" y="6613525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Материалознание</a:t>
            </a:r>
          </a:p>
        </p:txBody>
      </p:sp>
      <p:sp>
        <p:nvSpPr>
          <p:cNvPr id="397" name="Shape 397"/>
          <p:cNvSpPr txBox="1"/>
          <p:nvPr>
            <p:ph idx="10" type="dt"/>
          </p:nvPr>
        </p:nvSpPr>
        <p:spPr>
          <a:xfrm>
            <a:off x="381000" y="6629400"/>
            <a:ext cx="2514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Експлоатационни условия…..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3048000" y="304800"/>
            <a:ext cx="56149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528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rPr>
              <a:t>3. Влияние на влажността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228600" y="1127125"/>
            <a:ext cx="830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 Влажност на въздуха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457200" y="1676400"/>
            <a:ext cx="83819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Абсолютна влажност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– масата водни пари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съдържащи се в 1 m</a:t>
            </a:r>
            <a:r>
              <a:rPr b="0" baseline="30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въздух.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457200" y="2705100"/>
            <a:ext cx="83057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Влажност на насищане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нас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– максималното количество водни пари, съдържащи се в 1 m</a:t>
            </a:r>
            <a:r>
              <a:rPr b="0" baseline="30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въздух при определена температура.</a:t>
            </a:r>
          </a:p>
        </p:txBody>
      </p:sp>
      <p:grpSp>
        <p:nvGrpSpPr>
          <p:cNvPr id="402" name="Shape 402"/>
          <p:cNvGrpSpPr/>
          <p:nvPr/>
        </p:nvGrpSpPr>
        <p:grpSpPr>
          <a:xfrm>
            <a:off x="457200" y="3733800"/>
            <a:ext cx="5746750" cy="901700"/>
            <a:chOff x="457200" y="3276600"/>
            <a:chExt cx="5746750" cy="901700"/>
          </a:xfrm>
        </p:grpSpPr>
        <p:sp>
          <p:nvSpPr>
            <p:cNvPr id="403" name="Shape 403"/>
            <p:cNvSpPr txBox="1"/>
            <p:nvPr/>
          </p:nvSpPr>
          <p:spPr>
            <a:xfrm>
              <a:off x="457200" y="3543300"/>
              <a:ext cx="320039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Относителна влажност</a:t>
              </a:r>
            </a:p>
          </p:txBody>
        </p:sp>
        <p:pic>
          <p:nvPicPr>
            <p:cNvPr id="404" name="Shape 4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10000" y="3276600"/>
              <a:ext cx="2393950" cy="901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Shape 405"/>
          <p:cNvSpPr txBox="1"/>
          <p:nvPr/>
        </p:nvSpPr>
        <p:spPr>
          <a:xfrm>
            <a:off x="609600" y="5348287"/>
            <a:ext cx="48006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Нормални условия: ϕ = 65% при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20 °С.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09600" y="5881687"/>
            <a:ext cx="48006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Висока влажност: ϕ = 98% при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40 °С.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1" type="ftr"/>
          </p:nvPr>
        </p:nvSpPr>
        <p:spPr>
          <a:xfrm>
            <a:off x="6096000" y="6613525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Материалознание</a:t>
            </a:r>
          </a:p>
        </p:txBody>
      </p:sp>
      <p:sp>
        <p:nvSpPr>
          <p:cNvPr id="412" name="Shape 412"/>
          <p:cNvSpPr txBox="1"/>
          <p:nvPr>
            <p:ph idx="10" type="dt"/>
          </p:nvPr>
        </p:nvSpPr>
        <p:spPr>
          <a:xfrm>
            <a:off x="381000" y="6629400"/>
            <a:ext cx="2514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Експлоатационни условия…..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048000" y="304800"/>
            <a:ext cx="56149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528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rPr>
              <a:t>3. Влияние на влажността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228600" y="1127125"/>
            <a:ext cx="830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Влияние на влажността върху свойствата на материалите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381000" y="1644650"/>
            <a:ext cx="81533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ct val="140000"/>
              <a:buFont typeface="Noto Sans Symbols"/>
              <a:buChar char="➢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Намалява обемното и повърхностното съпротивление и увеличава диелектричните загуби в диелектриците;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228600" y="3886200"/>
            <a:ext cx="830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Защита на материалите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685800" y="4419600"/>
            <a:ext cx="81533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ct val="140000"/>
              <a:buFont typeface="Noto Sans Symbols"/>
              <a:buChar char="➢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Чрез нанасяне на покрития от влагоустойчиви и влагонепроницаеми материали (лакови покрития);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381000" y="2390775"/>
            <a:ext cx="81533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ct val="140000"/>
              <a:buFont typeface="Noto Sans Symbols"/>
              <a:buChar char="➢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Увеличава контактното съпротивление;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381000" y="2863850"/>
            <a:ext cx="81533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ct val="140000"/>
              <a:buFont typeface="Noto Sans Symbols"/>
              <a:buChar char="➢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Ускорява корозията в металите и контактната корозия между метали с различни електрохимични потенциали.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685800" y="5410200"/>
            <a:ext cx="81533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ct val="140000"/>
              <a:buFont typeface="Noto Sans Symbols"/>
              <a:buChar char="➢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Най-пълна защита се получава чрез херметезиране – недостатък:   усложняване на конструкцията.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1" type="ftr"/>
          </p:nvPr>
        </p:nvSpPr>
        <p:spPr>
          <a:xfrm>
            <a:off x="6096000" y="6613525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Материалознание</a:t>
            </a:r>
          </a:p>
        </p:txBody>
      </p:sp>
      <p:sp>
        <p:nvSpPr>
          <p:cNvPr id="218" name="Shape 218"/>
          <p:cNvSpPr txBox="1"/>
          <p:nvPr>
            <p:ph idx="10" type="dt"/>
          </p:nvPr>
        </p:nvSpPr>
        <p:spPr>
          <a:xfrm>
            <a:off x="381000" y="6629400"/>
            <a:ext cx="2514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Експлоатационни условия…..</a:t>
            </a: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7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5281"/>
              </a:buClr>
              <a:buSzPct val="25000"/>
              <a:buFont typeface="Verdana"/>
              <a:buNone/>
            </a:pPr>
            <a:r>
              <a:rPr b="1" i="1" lang="en-US" sz="2800" u="none" cap="none" strike="noStrik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rPr>
              <a:t>Съдържание</a:t>
            </a:r>
          </a:p>
        </p:txBody>
      </p:sp>
      <p:sp>
        <p:nvSpPr>
          <p:cNvPr id="220" name="Shape 220"/>
          <p:cNvSpPr/>
          <p:nvPr/>
        </p:nvSpPr>
        <p:spPr>
          <a:xfrm>
            <a:off x="2362200" y="1871661"/>
            <a:ext cx="43434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rgbClr val="F2F0E5"/>
              </a:gs>
            </a:gsLst>
            <a:lin ang="10800000" scaled="0"/>
          </a:gra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2743200" y="1927225"/>
            <a:ext cx="36576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Експлоатационни условия</a:t>
            </a:r>
          </a:p>
        </p:txBody>
      </p:sp>
      <p:sp>
        <p:nvSpPr>
          <p:cNvPr id="222" name="Shape 222"/>
          <p:cNvSpPr/>
          <p:nvPr/>
        </p:nvSpPr>
        <p:spPr>
          <a:xfrm>
            <a:off x="2362200" y="3048000"/>
            <a:ext cx="43434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folHlink"/>
              </a:gs>
              <a:gs pos="100000">
                <a:srgbClr val="EEF6EC"/>
              </a:gs>
            </a:gsLst>
            <a:lin ang="10800000" scaled="0"/>
          </a:gradFill>
          <a:ln cap="flat" cmpd="sng" w="12700">
            <a:solidFill>
              <a:schemeClr val="folHlink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2667000" y="3103561"/>
            <a:ext cx="37338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Влияние на температурата</a:t>
            </a:r>
          </a:p>
        </p:txBody>
      </p:sp>
      <p:sp>
        <p:nvSpPr>
          <p:cNvPr id="224" name="Shape 224"/>
          <p:cNvSpPr/>
          <p:nvPr/>
        </p:nvSpPr>
        <p:spPr>
          <a:xfrm>
            <a:off x="2362200" y="4267200"/>
            <a:ext cx="43434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rgbClr val="F2F5F6"/>
              </a:gs>
            </a:gsLst>
            <a:lin ang="10800000" scaled="0"/>
          </a:gradFill>
          <a:ln cap="flat" cmpd="sng" w="12700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2819400" y="4322762"/>
            <a:ext cx="34290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Влияние на влажността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1" type="ftr"/>
          </p:nvPr>
        </p:nvSpPr>
        <p:spPr>
          <a:xfrm>
            <a:off x="6096000" y="6613525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Материалознание</a:t>
            </a:r>
          </a:p>
        </p:txBody>
      </p:sp>
      <p:sp>
        <p:nvSpPr>
          <p:cNvPr id="231" name="Shape 231"/>
          <p:cNvSpPr txBox="1"/>
          <p:nvPr>
            <p:ph idx="10" type="dt"/>
          </p:nvPr>
        </p:nvSpPr>
        <p:spPr>
          <a:xfrm>
            <a:off x="381000" y="6629400"/>
            <a:ext cx="2514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Експлоатационни условия…..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667000" y="304800"/>
            <a:ext cx="60690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528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rPr>
              <a:t>1. Експлоатационни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800" u="non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rPr>
              <a:t>условия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81000" y="1143000"/>
            <a:ext cx="83057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Тези условия се формират от външните фактори, които въздействат върху материалите и променят техните свойства.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04800" y="2041525"/>
            <a:ext cx="830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Видове фактори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09600" y="3595687"/>
            <a:ext cx="59435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1.1.2. Според начина на въздействие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09600" y="2559050"/>
            <a:ext cx="83057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1.1.1. Според произхода на въздействието: климатични, механични, биологични, радиационни и др.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685800" y="4052887"/>
            <a:ext cx="77724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Noto Sans Symbols"/>
              <a:buChar char="➢"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Случайни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не могат да се оценят по време на проектирането.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19200" y="5043487"/>
            <a:ext cx="74676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Noto Sans Symbols"/>
              <a:buChar char="✓"/>
            </a:pPr>
            <a:r>
              <a:rPr b="1" i="1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Управляеми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въздействието им може изцяло да се отстрани;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85800" y="4510087"/>
            <a:ext cx="8077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Noto Sans Symbols"/>
              <a:buChar char="➢"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Основни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могат да бъдат предвидени по време на проектирането: 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219200" y="5538787"/>
            <a:ext cx="74676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Noto Sans Symbols"/>
              <a:buChar char="✓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Слабоуправляеми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въздействието им може да се намали;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219200" y="6034087"/>
            <a:ext cx="74676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Noto Sans Symbols"/>
              <a:buChar char="✓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Неуправляеми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тяхното въздействие не подлежи на контрол.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1" type="ftr"/>
          </p:nvPr>
        </p:nvSpPr>
        <p:spPr>
          <a:xfrm>
            <a:off x="6096000" y="6613525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Материалознание</a:t>
            </a:r>
          </a:p>
        </p:txBody>
      </p:sp>
      <p:sp>
        <p:nvSpPr>
          <p:cNvPr id="247" name="Shape 247"/>
          <p:cNvSpPr txBox="1"/>
          <p:nvPr>
            <p:ph idx="10" type="dt"/>
          </p:nvPr>
        </p:nvSpPr>
        <p:spPr>
          <a:xfrm>
            <a:off x="381000" y="6629400"/>
            <a:ext cx="2514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Експлоатационни условия…..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667000" y="304800"/>
            <a:ext cx="60690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528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rPr>
              <a:t>1. Експлоатационни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800" u="non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rPr>
              <a:t>условия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33400" y="1295400"/>
            <a:ext cx="830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Климатични области  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533400" y="2209800"/>
            <a:ext cx="83057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Умерена област “N”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годишно изменение на температурата от  -25 ºC до +40 ºC;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33400" y="2914650"/>
            <a:ext cx="83057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Студена област “F”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средномесечна температура на най-студения месец под -15 ºC;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33400" y="4876800"/>
            <a:ext cx="83057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Топла и влажна област “TH”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средномесечна температура през най-влажния месец над +20 ºC и относителна влажност на въздуха над 80%.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33400" y="3895725"/>
            <a:ext cx="83057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25000"/>
              <a:buFont typeface="Arial"/>
              <a:buNone/>
            </a:pPr>
            <a:r>
              <a:rPr b="1" i="1" lang="en-US" sz="18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Топла и суха област “TA”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средномесечна температура на най-топлия месец над +40 ºC;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1" type="ftr"/>
          </p:nvPr>
        </p:nvSpPr>
        <p:spPr>
          <a:xfrm>
            <a:off x="6096000" y="6613525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Материалознание</a:t>
            </a:r>
          </a:p>
        </p:txBody>
      </p:sp>
      <p:sp>
        <p:nvSpPr>
          <p:cNvPr id="259" name="Shape 259"/>
          <p:cNvSpPr txBox="1"/>
          <p:nvPr>
            <p:ph idx="10" type="dt"/>
          </p:nvPr>
        </p:nvSpPr>
        <p:spPr>
          <a:xfrm>
            <a:off x="381000" y="6629400"/>
            <a:ext cx="2514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Експлоатационни условия…..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438400" y="304800"/>
            <a:ext cx="623887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528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rPr>
              <a:t>2. Влияние на температурата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676400"/>
            <a:ext cx="2438399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457200" y="1143000"/>
            <a:ext cx="830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 Относителен температурен коефициент  </a:t>
            </a:r>
          </a:p>
        </p:txBody>
      </p:sp>
      <p:grpSp>
        <p:nvGrpSpPr>
          <p:cNvPr id="263" name="Shape 263"/>
          <p:cNvGrpSpPr/>
          <p:nvPr/>
        </p:nvGrpSpPr>
        <p:grpSpPr>
          <a:xfrm>
            <a:off x="1066800" y="2971800"/>
            <a:ext cx="1924050" cy="2576511"/>
            <a:chOff x="1295400" y="2819400"/>
            <a:chExt cx="1924050" cy="2576511"/>
          </a:xfrm>
        </p:grpSpPr>
        <p:grpSp>
          <p:nvGrpSpPr>
            <p:cNvPr id="264" name="Shape 264"/>
            <p:cNvGrpSpPr/>
            <p:nvPr/>
          </p:nvGrpSpPr>
          <p:grpSpPr>
            <a:xfrm>
              <a:off x="1295400" y="2971800"/>
              <a:ext cx="1600199" cy="1600200"/>
              <a:chOff x="1295400" y="2971800"/>
              <a:chExt cx="1600199" cy="1600200"/>
            </a:xfrm>
          </p:grpSpPr>
          <p:cxnSp>
            <p:nvCxnSpPr>
              <p:cNvPr id="265" name="Shape 265"/>
              <p:cNvCxnSpPr/>
              <p:nvPr/>
            </p:nvCxnSpPr>
            <p:spPr>
              <a:xfrm flipH="1" rot="10800000">
                <a:off x="1295400" y="3200400"/>
                <a:ext cx="1600199" cy="137159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66" name="Shape 266"/>
              <p:cNvSpPr txBox="1"/>
              <p:nvPr/>
            </p:nvSpPr>
            <p:spPr>
              <a:xfrm>
                <a:off x="2286000" y="2971800"/>
                <a:ext cx="336549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</a:p>
            </p:txBody>
          </p:sp>
        </p:grpSp>
        <p:cxnSp>
          <p:nvCxnSpPr>
            <p:cNvPr id="267" name="Shape 267"/>
            <p:cNvCxnSpPr/>
            <p:nvPr/>
          </p:nvCxnSpPr>
          <p:spPr>
            <a:xfrm>
              <a:off x="1295400" y="4953000"/>
              <a:ext cx="1828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268" name="Shape 268"/>
            <p:cNvCxnSpPr/>
            <p:nvPr/>
          </p:nvCxnSpPr>
          <p:spPr>
            <a:xfrm rot="-5400000">
              <a:off x="228600" y="3886200"/>
              <a:ext cx="21335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269" name="Shape 269"/>
            <p:cNvSpPr txBox="1"/>
            <p:nvPr/>
          </p:nvSpPr>
          <p:spPr>
            <a:xfrm>
              <a:off x="2895600" y="5029200"/>
              <a:ext cx="323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1066800" y="4343400"/>
            <a:ext cx="1720849" cy="457200"/>
            <a:chOff x="1295400" y="4191000"/>
            <a:chExt cx="1720849" cy="457200"/>
          </a:xfrm>
        </p:grpSpPr>
        <p:cxnSp>
          <p:nvCxnSpPr>
            <p:cNvPr id="271" name="Shape 271"/>
            <p:cNvCxnSpPr/>
            <p:nvPr/>
          </p:nvCxnSpPr>
          <p:spPr>
            <a:xfrm>
              <a:off x="1295400" y="4648200"/>
              <a:ext cx="1600199" cy="0"/>
            </a:xfrm>
            <a:prstGeom prst="straightConnector1">
              <a:avLst/>
            </a:prstGeom>
            <a:noFill/>
            <a:ln cap="flat" cmpd="sng" w="25400">
              <a:solidFill>
                <a:srgbClr val="9933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72" name="Shape 272"/>
            <p:cNvSpPr txBox="1"/>
            <p:nvPr/>
          </p:nvSpPr>
          <p:spPr>
            <a:xfrm>
              <a:off x="2133600" y="4191000"/>
              <a:ext cx="88264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0033"/>
                </a:buClr>
                <a:buSzPct val="25000"/>
                <a:buFont typeface="Arial"/>
                <a:buNone/>
              </a:pPr>
              <a:r>
                <a:rPr b="0" i="0" lang="en-US" sz="2000" u="none">
                  <a:solidFill>
                    <a:srgbClr val="990033"/>
                  </a:solidFill>
                  <a:latin typeface="Arial"/>
                  <a:ea typeface="Arial"/>
                  <a:cs typeface="Arial"/>
                  <a:sym typeface="Arial"/>
                </a:rPr>
                <a:t>α</a:t>
              </a:r>
              <a:r>
                <a:rPr b="0" baseline="-25000" i="1" lang="en-US" sz="2000" u="none">
                  <a:solidFill>
                    <a:srgbClr val="990033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i="0" lang="en-US" sz="2000" u="none">
                  <a:solidFill>
                    <a:srgbClr val="990033"/>
                  </a:solidFill>
                  <a:latin typeface="Arial"/>
                  <a:ea typeface="Arial"/>
                  <a:cs typeface="Arial"/>
                  <a:sym typeface="Arial"/>
                </a:rPr>
                <a:t> &gt; 0</a:t>
              </a:r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5010150" y="3200400"/>
            <a:ext cx="2324100" cy="2133599"/>
            <a:chOff x="5010150" y="3200400"/>
            <a:chExt cx="2324100" cy="2133599"/>
          </a:xfrm>
        </p:grpSpPr>
        <p:cxnSp>
          <p:nvCxnSpPr>
            <p:cNvPr id="274" name="Shape 274"/>
            <p:cNvCxnSpPr/>
            <p:nvPr/>
          </p:nvCxnSpPr>
          <p:spPr>
            <a:xfrm>
              <a:off x="5010150" y="3733800"/>
              <a:ext cx="1447800" cy="68579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75" name="Shape 275"/>
            <p:cNvSpPr txBox="1"/>
            <p:nvPr/>
          </p:nvSpPr>
          <p:spPr>
            <a:xfrm>
              <a:off x="5619750" y="3505200"/>
              <a:ext cx="3365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cxnSp>
          <p:nvCxnSpPr>
            <p:cNvPr id="276" name="Shape 276"/>
            <p:cNvCxnSpPr/>
            <p:nvPr/>
          </p:nvCxnSpPr>
          <p:spPr>
            <a:xfrm>
              <a:off x="5010150" y="4648200"/>
              <a:ext cx="1828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277" name="Shape 277"/>
            <p:cNvCxnSpPr/>
            <p:nvPr/>
          </p:nvCxnSpPr>
          <p:spPr>
            <a:xfrm rot="-5400000">
              <a:off x="3943350" y="4267200"/>
              <a:ext cx="21335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278" name="Shape 278"/>
            <p:cNvSpPr txBox="1"/>
            <p:nvPr/>
          </p:nvSpPr>
          <p:spPr>
            <a:xfrm>
              <a:off x="7010400" y="4495800"/>
              <a:ext cx="323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5010150" y="4953000"/>
            <a:ext cx="1600199" cy="473074"/>
            <a:chOff x="4953000" y="5410200"/>
            <a:chExt cx="1600199" cy="473074"/>
          </a:xfrm>
        </p:grpSpPr>
        <p:cxnSp>
          <p:nvCxnSpPr>
            <p:cNvPr id="280" name="Shape 280"/>
            <p:cNvCxnSpPr/>
            <p:nvPr/>
          </p:nvCxnSpPr>
          <p:spPr>
            <a:xfrm>
              <a:off x="4953000" y="5410200"/>
              <a:ext cx="1600199" cy="0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81" name="Shape 281"/>
            <p:cNvSpPr txBox="1"/>
            <p:nvPr/>
          </p:nvSpPr>
          <p:spPr>
            <a:xfrm>
              <a:off x="5334000" y="5486400"/>
              <a:ext cx="88264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ct val="25000"/>
                <a:buFont typeface="Arial"/>
                <a:buNone/>
              </a:pPr>
              <a:r>
                <a:rPr b="0" i="0" lang="en-US" sz="20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α</a:t>
              </a:r>
              <a:r>
                <a:rPr b="0" baseline="-25000" i="1" lang="en-US" sz="20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i="0" lang="en-US" sz="20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 &lt; 0</a:t>
              </a:r>
            </a:p>
          </p:txBody>
        </p:sp>
      </p:grpSp>
      <p:sp>
        <p:nvSpPr>
          <p:cNvPr id="282" name="Shape 282"/>
          <p:cNvSpPr txBox="1"/>
          <p:nvPr/>
        </p:nvSpPr>
        <p:spPr>
          <a:xfrm>
            <a:off x="746125" y="5775325"/>
            <a:ext cx="486568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 линейни функции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f(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), то 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0" baseline="-2500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const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1" type="ftr"/>
          </p:nvPr>
        </p:nvSpPr>
        <p:spPr>
          <a:xfrm>
            <a:off x="6096000" y="6613525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Материалознание</a:t>
            </a:r>
          </a:p>
        </p:txBody>
      </p:sp>
      <p:sp>
        <p:nvSpPr>
          <p:cNvPr id="288" name="Shape 288"/>
          <p:cNvSpPr txBox="1"/>
          <p:nvPr>
            <p:ph idx="10" type="dt"/>
          </p:nvPr>
        </p:nvSpPr>
        <p:spPr>
          <a:xfrm>
            <a:off x="381000" y="6629400"/>
            <a:ext cx="2514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Експлоатационни условия…..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438400" y="304800"/>
            <a:ext cx="623887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528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rPr>
              <a:t>2. Влияние на температурата</a:t>
            </a: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1600200"/>
            <a:ext cx="1828800" cy="70008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152400" y="990600"/>
            <a:ext cx="830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 Относителен температурен коефициент  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3348037"/>
            <a:ext cx="2438399" cy="99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62000" y="4646612"/>
            <a:ext cx="6761162" cy="91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където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е стойността на параметъра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при температура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стойността на параметъра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при температура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1" type="ftr"/>
          </p:nvPr>
        </p:nvSpPr>
        <p:spPr>
          <a:xfrm>
            <a:off x="6096000" y="6613525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Материалознание</a:t>
            </a:r>
          </a:p>
        </p:txBody>
      </p:sp>
      <p:sp>
        <p:nvSpPr>
          <p:cNvPr id="299" name="Shape 299"/>
          <p:cNvSpPr txBox="1"/>
          <p:nvPr>
            <p:ph idx="10" type="dt"/>
          </p:nvPr>
        </p:nvSpPr>
        <p:spPr>
          <a:xfrm>
            <a:off x="381000" y="6629400"/>
            <a:ext cx="2514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Експлоатационни условия…..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2438400" y="304800"/>
            <a:ext cx="623887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528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rPr>
              <a:t>2. Влияние на температурата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1143000"/>
            <a:ext cx="1828800" cy="70008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152400" y="990600"/>
            <a:ext cx="830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 Относителен температурен коефициент  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28600" y="1828800"/>
            <a:ext cx="353377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 нелинейни функции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f(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</p:txBody>
      </p:sp>
      <p:grpSp>
        <p:nvGrpSpPr>
          <p:cNvPr id="304" name="Shape 304"/>
          <p:cNvGrpSpPr/>
          <p:nvPr/>
        </p:nvGrpSpPr>
        <p:grpSpPr>
          <a:xfrm>
            <a:off x="685800" y="2819400"/>
            <a:ext cx="2609850" cy="2133599"/>
            <a:chOff x="1295400" y="2362200"/>
            <a:chExt cx="2609850" cy="2133599"/>
          </a:xfrm>
        </p:grpSpPr>
        <p:sp>
          <p:nvSpPr>
            <p:cNvPr id="305" name="Shape 305"/>
            <p:cNvSpPr txBox="1"/>
            <p:nvPr/>
          </p:nvSpPr>
          <p:spPr>
            <a:xfrm>
              <a:off x="2286000" y="2514600"/>
              <a:ext cx="3365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cxnSp>
          <p:nvCxnSpPr>
            <p:cNvPr id="306" name="Shape 306"/>
            <p:cNvCxnSpPr/>
            <p:nvPr/>
          </p:nvCxnSpPr>
          <p:spPr>
            <a:xfrm>
              <a:off x="1295400" y="3810000"/>
              <a:ext cx="25145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307" name="Shape 307"/>
            <p:cNvCxnSpPr/>
            <p:nvPr/>
          </p:nvCxnSpPr>
          <p:spPr>
            <a:xfrm rot="-5400000">
              <a:off x="228600" y="3429000"/>
              <a:ext cx="21335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308" name="Shape 308"/>
            <p:cNvSpPr txBox="1"/>
            <p:nvPr/>
          </p:nvSpPr>
          <p:spPr>
            <a:xfrm>
              <a:off x="3581400" y="3886200"/>
              <a:ext cx="323850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1676400" y="2590800"/>
              <a:ext cx="1447800" cy="9144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1578" y="60000"/>
                    <a:pt x="43157" y="120000"/>
                    <a:pt x="63157" y="120000"/>
                  </a:cubicBezTo>
                  <a:cubicBezTo>
                    <a:pt x="83157" y="120000"/>
                    <a:pt x="101578" y="60000"/>
                    <a:pt x="119999" y="0"/>
                  </a:cubicBez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1295400" y="3733800"/>
            <a:ext cx="1066799" cy="1082674"/>
            <a:chOff x="1905000" y="3276600"/>
            <a:chExt cx="1066799" cy="1082674"/>
          </a:xfrm>
        </p:grpSpPr>
        <p:sp>
          <p:nvSpPr>
            <p:cNvPr id="311" name="Shape 311"/>
            <p:cNvSpPr txBox="1"/>
            <p:nvPr/>
          </p:nvSpPr>
          <p:spPr>
            <a:xfrm>
              <a:off x="2438400" y="3962400"/>
              <a:ext cx="454024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Arial"/>
                <a:buNone/>
              </a:pPr>
              <a:r>
                <a:rPr b="0" i="0" lang="en-US" sz="20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α</a:t>
              </a:r>
              <a:r>
                <a:rPr b="0" baseline="-25000" i="1" lang="en-US" sz="2000" u="none">
                  <a:solidFill>
                    <a:srgbClr val="660066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</a:p>
          </p:txBody>
        </p:sp>
        <p:cxnSp>
          <p:nvCxnSpPr>
            <p:cNvPr id="312" name="Shape 312"/>
            <p:cNvCxnSpPr/>
            <p:nvPr/>
          </p:nvCxnSpPr>
          <p:spPr>
            <a:xfrm flipH="1">
              <a:off x="1905000" y="3276600"/>
              <a:ext cx="1066799" cy="1066799"/>
            </a:xfrm>
            <a:prstGeom prst="straightConnector1">
              <a:avLst/>
            </a:prstGeom>
            <a:noFill/>
            <a:ln cap="flat" cmpd="sng" w="25400">
              <a:solidFill>
                <a:srgbClr val="660066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13" name="Shape 313"/>
          <p:cNvSpPr txBox="1"/>
          <p:nvPr/>
        </p:nvSpPr>
        <p:spPr>
          <a:xfrm>
            <a:off x="4038600" y="3152775"/>
            <a:ext cx="4664075" cy="119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Често се прилага метода на линейна интерполация – кривата  се разделя на достатъчно малки интервали, в които се приема че функцията е линейна.</a:t>
            </a: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4876800"/>
            <a:ext cx="1828800" cy="969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1" type="ftr"/>
          </p:nvPr>
        </p:nvSpPr>
        <p:spPr>
          <a:xfrm>
            <a:off x="6096000" y="6613525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Материалознание</a:t>
            </a:r>
          </a:p>
        </p:txBody>
      </p:sp>
      <p:sp>
        <p:nvSpPr>
          <p:cNvPr id="320" name="Shape 320"/>
          <p:cNvSpPr txBox="1"/>
          <p:nvPr>
            <p:ph idx="10" type="dt"/>
          </p:nvPr>
        </p:nvSpPr>
        <p:spPr>
          <a:xfrm>
            <a:off x="381000" y="6629400"/>
            <a:ext cx="2514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Експлоатационни условия…..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2438400" y="304800"/>
            <a:ext cx="623887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528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rPr>
              <a:t>2. Влияние на температурата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457200" y="1143000"/>
            <a:ext cx="830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2.2. Влияние на температурата върху механичните свойства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685800" y="1905000"/>
            <a:ext cx="7635874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Оценява се, чрез температурните коефициенти на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линейно 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0" baseline="-2500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 обемно 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0" baseline="-2500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разширение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1" type="ftr"/>
          </p:nvPr>
        </p:nvSpPr>
        <p:spPr>
          <a:xfrm>
            <a:off x="6096000" y="6613525"/>
            <a:ext cx="2895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Материалознание</a:t>
            </a:r>
          </a:p>
        </p:txBody>
      </p:sp>
      <p:sp>
        <p:nvSpPr>
          <p:cNvPr id="329" name="Shape 329"/>
          <p:cNvSpPr txBox="1"/>
          <p:nvPr>
            <p:ph idx="10" type="dt"/>
          </p:nvPr>
        </p:nvSpPr>
        <p:spPr>
          <a:xfrm>
            <a:off x="381000" y="6629400"/>
            <a:ext cx="25145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Експлоатационни условия…..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2438400" y="304800"/>
            <a:ext cx="6238874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5281"/>
              </a:buClr>
              <a:buSzPct val="25000"/>
              <a:buFont typeface="Verdana"/>
              <a:buNone/>
            </a:pPr>
            <a:r>
              <a:rPr b="1" i="1" lang="en-US" sz="2800" u="none">
                <a:solidFill>
                  <a:srgbClr val="1F5281"/>
                </a:solidFill>
                <a:latin typeface="Verdana"/>
                <a:ea typeface="Verdana"/>
                <a:cs typeface="Verdana"/>
                <a:sym typeface="Verdana"/>
              </a:rPr>
              <a:t>2. Влияние на температурата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57200" y="1143000"/>
            <a:ext cx="83057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2.3. Влияние на температурата върху скоростта на стареене</a:t>
            </a:r>
          </a:p>
        </p:txBody>
      </p:sp>
      <p:grpSp>
        <p:nvGrpSpPr>
          <p:cNvPr id="332" name="Shape 332"/>
          <p:cNvGrpSpPr/>
          <p:nvPr/>
        </p:nvGrpSpPr>
        <p:grpSpPr>
          <a:xfrm>
            <a:off x="533400" y="1752600"/>
            <a:ext cx="7940674" cy="3294061"/>
            <a:chOff x="533400" y="1752600"/>
            <a:chExt cx="7940674" cy="3294061"/>
          </a:xfrm>
        </p:grpSpPr>
        <p:sp>
          <p:nvSpPr>
            <p:cNvPr id="333" name="Shape 333"/>
            <p:cNvSpPr txBox="1"/>
            <p:nvPr/>
          </p:nvSpPr>
          <p:spPr>
            <a:xfrm>
              <a:off x="533400" y="1752600"/>
              <a:ext cx="243839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Закон на Арениус:</a:t>
              </a: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838200" y="3581400"/>
              <a:ext cx="7635874" cy="1465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където 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К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е скоростта на химичната реакция;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	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– коефициент;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– енергия на активация на процеса;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– константа на Болцман;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1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Т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– температура.</a:t>
              </a:r>
            </a:p>
          </p:txBody>
        </p:sp>
        <p:pic>
          <p:nvPicPr>
            <p:cNvPr id="335" name="Shape 3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14600" y="2209800"/>
              <a:ext cx="2666999" cy="10191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db2004118l">
  <a:themeElements>
    <a:clrScheme name="default">
      <a:dk1>
        <a:srgbClr val="1F5281"/>
      </a:dk1>
      <a:lt1>
        <a:srgbClr val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326652"/>
      </a:accent4>
      <a:accent5>
        <a:srgbClr val="BAAA12"/>
      </a:accent5>
      <a:accent6>
        <a:srgbClr val="FFFFFF"/>
      </a:accent6>
      <a:hlink>
        <a:srgbClr val="1481B8"/>
      </a:hlink>
      <a:folHlink>
        <a:srgbClr val="99CE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