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6AF7-6AEC-4DF4-9E4D-CEA8DDE62541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B3CA-A589-4543-BFEB-10419A0FF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Заявки от задачата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r>
              <a:rPr lang="bg-BG" sz="3600" dirty="0"/>
              <a:t>Прости заявки за задачата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667313" y="1417638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1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намерят доставчиците от България </a:t>
            </a:r>
            <a:endParaRPr lang="en-US" dirty="0"/>
          </a:p>
        </p:txBody>
      </p:sp>
      <p:pic>
        <p:nvPicPr>
          <p:cNvPr id="2150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1878369"/>
            <a:ext cx="5572313" cy="366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19736" y="5626094"/>
            <a:ext cx="66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Имената на полетата се влачат от таблицата в съответното поле </a:t>
            </a:r>
            <a:r>
              <a:rPr lang="bg-BG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Полето </a:t>
            </a:r>
            <a:r>
              <a:rPr lang="bg-BG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се извежда. То служи само за селекцията на доставчиците от България.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196753"/>
            <a:ext cx="6289083" cy="384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5784" y="548680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2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намерят доставчиците от България, с имена започващи с ‘Г’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5589241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двете условия трябва да са изпълнени. Затова са на един ред.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90800" y="722941"/>
            <a:ext cx="8009656" cy="68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Заявка 3</a:t>
            </a:r>
            <a:r>
              <a:rPr lang="en-US" alt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bg-BG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намерят всички доставчици, които са от България или на които името започва с </a:t>
            </a:r>
            <a:r>
              <a:rPr lang="bg-BG" altLang="en-US" sz="1400" i="1" dirty="0">
                <a:latin typeface="Arial" panose="020B0604020202020204" pitchFamily="34" charset="0"/>
                <a:cs typeface="Times New Roman" panose="02020603050405020304" pitchFamily="18" charset="0"/>
              </a:rPr>
              <a:t>‘</a:t>
            </a:r>
            <a:r>
              <a:rPr lang="bg-BG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bg-BG" altLang="en-US" sz="1400" i="1" dirty="0">
                <a:latin typeface="Arial" panose="020B0604020202020204" pitchFamily="34" charset="0"/>
                <a:cs typeface="Times New Roman" panose="02020603050405020304" pitchFamily="18" charset="0"/>
              </a:rPr>
              <a:t>’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355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407683"/>
            <a:ext cx="6212230" cy="418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95601" y="489674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1744" y="5877273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Забележка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този случай имаме две условия, свързани с логическо ИЛИ и затова са разположени на два различни реда.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560" y="692696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Зявка</a:t>
            </a:r>
            <a:r>
              <a:rPr lang="bg-BG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намерят всички доставки, извършени през м. октомври‘11</a:t>
            </a:r>
            <a:endParaRPr lang="en-US" dirty="0"/>
          </a:p>
        </p:txBody>
      </p:sp>
      <p:pic>
        <p:nvPicPr>
          <p:cNvPr id="45058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45" y="1484784"/>
            <a:ext cx="72813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71664" y="5805265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Забележка. Използва се предикатът </a:t>
            </a:r>
            <a:r>
              <a:rPr lang="bg-BG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Between</a:t>
            </a:r>
            <a:r>
              <a:rPr lang="bg-BG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принадлежност в интервал. Датите се ограждат със символа ‘#’.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4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93558"/>
            <a:ext cx="10515600" cy="978569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/>
            </a:r>
            <a:br>
              <a:rPr lang="bg-BG" sz="3200" b="1" dirty="0" smtClean="0"/>
            </a:br>
            <a:r>
              <a:rPr lang="bg-BG" sz="3200" b="1" dirty="0" err="1" smtClean="0"/>
              <a:t>Агрегативни</a:t>
            </a:r>
            <a:r>
              <a:rPr lang="bg-BG" sz="3200" b="1" dirty="0" smtClean="0"/>
              <a:t> функции при заявки от една таблица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010652" y="1764177"/>
            <a:ext cx="10202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Всички </a:t>
            </a:r>
            <a:r>
              <a:rPr lang="bg-BG" sz="20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агрегирани</a:t>
            </a:r>
            <a:r>
              <a:rPr lang="bg-BG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стойности ще се изчислят поотделно за групи от редове с една и съща стойност на атрибута с </a:t>
            </a:r>
            <a:r>
              <a:rPr lang="bg-BG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Group </a:t>
            </a:r>
            <a:r>
              <a:rPr lang="bg-BG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by</a:t>
            </a:r>
            <a:r>
              <a:rPr lang="bg-BG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84117" y="2472063"/>
            <a:ext cx="8808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5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изчисли броят на различните стоки в базата от данни </a:t>
            </a:r>
            <a:endParaRPr lang="en-US" dirty="0"/>
          </a:p>
        </p:txBody>
      </p:sp>
      <p:pic>
        <p:nvPicPr>
          <p:cNvPr id="1031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8" y="3159167"/>
            <a:ext cx="3231573" cy="335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57800" y="48352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Забележка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Преброяваме броя на първичните ключове в таблицата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3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1609" y="663971"/>
            <a:ext cx="9867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6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намерят минималните, средните и максималните цени за всяка стока </a:t>
            </a:r>
            <a:endParaRPr lang="en-US" dirty="0"/>
          </a:p>
        </p:txBody>
      </p:sp>
      <p:pic>
        <p:nvPicPr>
          <p:cNvPr id="6146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71" y="1584181"/>
            <a:ext cx="4868573" cy="385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8691" y="5547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bg-BG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Забележк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Стойностите се обобщават за всяка стойност на атрибута </a:t>
            </a:r>
            <a:r>
              <a:rPr lang="bg-BG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ArtNo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2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7036"/>
            <a:ext cx="10515600" cy="966355"/>
          </a:xfrm>
        </p:spPr>
        <p:txBody>
          <a:bodyPr>
            <a:noAutofit/>
          </a:bodyPr>
          <a:lstStyle/>
          <a:p>
            <a:pPr algn="ctr"/>
            <a:r>
              <a:rPr lang="bg-BG" sz="3200" b="1" dirty="0" smtClean="0"/>
              <a:t/>
            </a:r>
            <a:br>
              <a:rPr lang="bg-BG" sz="3200" b="1" dirty="0" smtClean="0"/>
            </a:br>
            <a:r>
              <a:rPr lang="bg-BG" sz="3200" b="1" dirty="0" smtClean="0"/>
              <a:t>Съединение на таблици при заявки от повече от една таблици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838200" y="1486718"/>
            <a:ext cx="106437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Когато се изберат повече от една таблица, се получава нова таблица с редове, които са комбинация от редовете на участващите таблици. Когато в таблиците съществуват двойки ключове (първичен-чужд), се извършва </a:t>
            </a:r>
            <a:r>
              <a:rPr lang="bg-BG" dirty="0" err="1"/>
              <a:t>екви</a:t>
            </a:r>
            <a:r>
              <a:rPr lang="bg-BG" dirty="0"/>
              <a:t>-съединение по техните стойности, т.е. комбинират се само редовете с еднакви стойности на ключовете. 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581557"/>
            <a:ext cx="10228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7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bg-BG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bg-BG" b="1" i="1" dirty="0" smtClean="0"/>
              <a:t>Да </a:t>
            </a:r>
            <a:r>
              <a:rPr lang="bg-BG" b="1" i="1" dirty="0"/>
              <a:t>се намерят минималните, средните и максималните цени за всяка стока, но да се видят наименованията на стоките.</a:t>
            </a:r>
            <a:endParaRPr lang="en-US" dirty="0"/>
          </a:p>
        </p:txBody>
      </p:sp>
      <p:pic>
        <p:nvPicPr>
          <p:cNvPr id="717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5" y="3227888"/>
            <a:ext cx="4727682" cy="3288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70418" y="39447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Това е същата заявка като предишната, но този път ни </a:t>
            </a:r>
            <a:r>
              <a:rPr lang="bg-BG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тряб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 информация и от друга таблица –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Article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Като я добавим с командата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Query</a:t>
            </a:r>
            <a:r>
              <a:rPr lang="bg-BG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Show</a:t>
            </a:r>
            <a:r>
              <a:rPr lang="bg-BG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виждаме, че автоматично се свързаха първичният ключ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ArtNo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Article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чуждият ключ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ArtNo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от </a:t>
            </a:r>
            <a:r>
              <a:rPr lang="bg-BG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bg-B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По този начин се получи съответствието между номера на стоката и нейното наименование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7700" y="830226"/>
            <a:ext cx="975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Заявка 8</a:t>
            </a:r>
            <a:r>
              <a:rPr lang="en-US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bg-BG" b="1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 се намери броят на стоките, предложени от всеки доставчик </a:t>
            </a:r>
            <a:endParaRPr lang="en-US" dirty="0"/>
          </a:p>
        </p:txBody>
      </p:sp>
      <p:pic>
        <p:nvPicPr>
          <p:cNvPr id="8194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719092"/>
            <a:ext cx="5221578" cy="371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4664" y="54344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g-BG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Забележка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В този случай данните се намират в таблици</a:t>
            </a:r>
            <a:r>
              <a:rPr lang="en-US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 </a:t>
            </a:r>
            <a:r>
              <a:rPr lang="bg-BG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Price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bg-BG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Supplier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съединение по двойката ключове с имена </a:t>
            </a:r>
            <a:r>
              <a:rPr lang="bg-BG" i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SupNo</a:t>
            </a:r>
            <a:r>
              <a:rPr lang="bg-BG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0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Заявки от задачата</vt:lpstr>
      <vt:lpstr>Прости заявки за задачата</vt:lpstr>
      <vt:lpstr>PowerPoint Presentation</vt:lpstr>
      <vt:lpstr>PowerPoint Presentation</vt:lpstr>
      <vt:lpstr>PowerPoint Presentation</vt:lpstr>
      <vt:lpstr> Агрегативни функции при заявки от една таблица</vt:lpstr>
      <vt:lpstr>PowerPoint Presentation</vt:lpstr>
      <vt:lpstr> Съединение на таблици при заявки от повече от една таблици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Заявки от задачата</dc:title>
  <dc:creator>Milka</dc:creator>
  <cp:lastModifiedBy>Milka</cp:lastModifiedBy>
  <cp:revision>5</cp:revision>
  <dcterms:created xsi:type="dcterms:W3CDTF">2017-11-28T11:56:32Z</dcterms:created>
  <dcterms:modified xsi:type="dcterms:W3CDTF">2020-04-05T15:07:19Z</dcterms:modified>
</cp:coreProperties>
</file>