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notesMasterIdLst>
    <p:notesMasterId r:id="rId28"/>
  </p:notesMasterIdLst>
  <p:handoutMasterIdLst>
    <p:handoutMasterId r:id="rId29"/>
  </p:handoutMasterIdLst>
  <p:sldIdLst>
    <p:sldId id="256" r:id="rId2"/>
    <p:sldId id="336" r:id="rId3"/>
    <p:sldId id="280" r:id="rId4"/>
    <p:sldId id="339" r:id="rId5"/>
    <p:sldId id="257" r:id="rId6"/>
    <p:sldId id="321" r:id="rId7"/>
    <p:sldId id="343" r:id="rId8"/>
    <p:sldId id="342" r:id="rId9"/>
    <p:sldId id="341" r:id="rId10"/>
    <p:sldId id="344" r:id="rId11"/>
    <p:sldId id="347" r:id="rId12"/>
    <p:sldId id="349" r:id="rId13"/>
    <p:sldId id="348" r:id="rId14"/>
    <p:sldId id="345" r:id="rId15"/>
    <p:sldId id="346" r:id="rId16"/>
    <p:sldId id="350" r:id="rId17"/>
    <p:sldId id="351" r:id="rId18"/>
    <p:sldId id="352" r:id="rId19"/>
    <p:sldId id="354" r:id="rId20"/>
    <p:sldId id="355" r:id="rId21"/>
    <p:sldId id="353" r:id="rId22"/>
    <p:sldId id="356" r:id="rId23"/>
    <p:sldId id="357" r:id="rId24"/>
    <p:sldId id="340" r:id="rId25"/>
    <p:sldId id="319" r:id="rId26"/>
    <p:sldId id="358" r:id="rId27"/>
  </p:sldIdLst>
  <p:sldSz cx="9144000" cy="6858000" type="screen4x3"/>
  <p:notesSz cx="6761163" cy="99425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Lucida Sans Unicode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Lucida Sans Unicode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Lucida Sans Unicode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Lucida Sans Unicode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3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8" autoAdjust="0"/>
    <p:restoredTop sz="94660"/>
  </p:normalViewPr>
  <p:slideViewPr>
    <p:cSldViewPr>
      <p:cViewPr varScale="1">
        <p:scale>
          <a:sx n="74" d="100"/>
          <a:sy n="74" d="100"/>
        </p:scale>
        <p:origin x="142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-2436" y="-114"/>
      </p:cViewPr>
      <p:guideLst>
        <p:guide orient="horz" pos="3132"/>
        <p:guide pos="213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image" Target="../media/image15.wmf"/><Relationship Id="rId18" Type="http://schemas.openxmlformats.org/officeDocument/2006/relationships/image" Target="../media/image20.wmf"/><Relationship Id="rId3" Type="http://schemas.openxmlformats.org/officeDocument/2006/relationships/image" Target="../media/image5.wmf"/><Relationship Id="rId21" Type="http://schemas.openxmlformats.org/officeDocument/2006/relationships/image" Target="../media/image23.wmf"/><Relationship Id="rId7" Type="http://schemas.openxmlformats.org/officeDocument/2006/relationships/image" Target="../media/image9.wmf"/><Relationship Id="rId12" Type="http://schemas.openxmlformats.org/officeDocument/2006/relationships/image" Target="../media/image14.wmf"/><Relationship Id="rId17" Type="http://schemas.openxmlformats.org/officeDocument/2006/relationships/image" Target="../media/image19.wmf"/><Relationship Id="rId2" Type="http://schemas.openxmlformats.org/officeDocument/2006/relationships/image" Target="../media/image4.wmf"/><Relationship Id="rId16" Type="http://schemas.openxmlformats.org/officeDocument/2006/relationships/image" Target="../media/image18.wmf"/><Relationship Id="rId20" Type="http://schemas.openxmlformats.org/officeDocument/2006/relationships/image" Target="../media/image22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11" Type="http://schemas.openxmlformats.org/officeDocument/2006/relationships/image" Target="../media/image13.wmf"/><Relationship Id="rId5" Type="http://schemas.openxmlformats.org/officeDocument/2006/relationships/image" Target="../media/image7.wmf"/><Relationship Id="rId15" Type="http://schemas.openxmlformats.org/officeDocument/2006/relationships/image" Target="../media/image17.wmf"/><Relationship Id="rId10" Type="http://schemas.openxmlformats.org/officeDocument/2006/relationships/image" Target="../media/image12.wmf"/><Relationship Id="rId19" Type="http://schemas.openxmlformats.org/officeDocument/2006/relationships/image" Target="../media/image21.wmf"/><Relationship Id="rId4" Type="http://schemas.openxmlformats.org/officeDocument/2006/relationships/image" Target="../media/image6.wmf"/><Relationship Id="rId9" Type="http://schemas.openxmlformats.org/officeDocument/2006/relationships/image" Target="../media/image11.wmf"/><Relationship Id="rId14" Type="http://schemas.openxmlformats.org/officeDocument/2006/relationships/image" Target="../media/image16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3" Type="http://schemas.openxmlformats.org/officeDocument/2006/relationships/image" Target="../media/image18.wmf"/><Relationship Id="rId7" Type="http://schemas.openxmlformats.org/officeDocument/2006/relationships/image" Target="../media/image91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70.wmf"/><Relationship Id="rId11" Type="http://schemas.openxmlformats.org/officeDocument/2006/relationships/image" Target="../media/image95.wmf"/><Relationship Id="rId5" Type="http://schemas.openxmlformats.org/officeDocument/2006/relationships/image" Target="../media/image19.wmf"/><Relationship Id="rId10" Type="http://schemas.openxmlformats.org/officeDocument/2006/relationships/image" Target="../media/image94.wmf"/><Relationship Id="rId4" Type="http://schemas.openxmlformats.org/officeDocument/2006/relationships/image" Target="../media/image23.wmf"/><Relationship Id="rId9" Type="http://schemas.openxmlformats.org/officeDocument/2006/relationships/image" Target="../media/image93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3" Type="http://schemas.openxmlformats.org/officeDocument/2006/relationships/image" Target="../media/image18.wmf"/><Relationship Id="rId7" Type="http://schemas.openxmlformats.org/officeDocument/2006/relationships/image" Target="../media/image97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70.wmf"/><Relationship Id="rId5" Type="http://schemas.openxmlformats.org/officeDocument/2006/relationships/image" Target="../media/image19.wmf"/><Relationship Id="rId4" Type="http://schemas.openxmlformats.org/officeDocument/2006/relationships/image" Target="../media/image23.wmf"/><Relationship Id="rId9" Type="http://schemas.openxmlformats.org/officeDocument/2006/relationships/image" Target="../media/image99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13" Type="http://schemas.openxmlformats.org/officeDocument/2006/relationships/image" Target="../media/image109.wmf"/><Relationship Id="rId3" Type="http://schemas.openxmlformats.org/officeDocument/2006/relationships/image" Target="../media/image18.wmf"/><Relationship Id="rId7" Type="http://schemas.openxmlformats.org/officeDocument/2006/relationships/image" Target="../media/image103.wmf"/><Relationship Id="rId12" Type="http://schemas.openxmlformats.org/officeDocument/2006/relationships/image" Target="../media/image108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02.wmf"/><Relationship Id="rId11" Type="http://schemas.openxmlformats.org/officeDocument/2006/relationships/image" Target="../media/image107.wmf"/><Relationship Id="rId5" Type="http://schemas.openxmlformats.org/officeDocument/2006/relationships/image" Target="../media/image19.wmf"/><Relationship Id="rId15" Type="http://schemas.openxmlformats.org/officeDocument/2006/relationships/image" Target="../media/image111.wmf"/><Relationship Id="rId10" Type="http://schemas.openxmlformats.org/officeDocument/2006/relationships/image" Target="../media/image106.wmf"/><Relationship Id="rId4" Type="http://schemas.openxmlformats.org/officeDocument/2006/relationships/image" Target="../media/image101.wmf"/><Relationship Id="rId9" Type="http://schemas.openxmlformats.org/officeDocument/2006/relationships/image" Target="../media/image105.wmf"/><Relationship Id="rId14" Type="http://schemas.openxmlformats.org/officeDocument/2006/relationships/image" Target="../media/image110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3" Type="http://schemas.openxmlformats.org/officeDocument/2006/relationships/image" Target="../media/image18.wmf"/><Relationship Id="rId7" Type="http://schemas.openxmlformats.org/officeDocument/2006/relationships/image" Target="../media/image114.wmf"/><Relationship Id="rId12" Type="http://schemas.openxmlformats.org/officeDocument/2006/relationships/image" Target="../media/image111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02.wmf"/><Relationship Id="rId11" Type="http://schemas.openxmlformats.org/officeDocument/2006/relationships/image" Target="../media/image110.wmf"/><Relationship Id="rId5" Type="http://schemas.openxmlformats.org/officeDocument/2006/relationships/image" Target="../media/image19.wmf"/><Relationship Id="rId10" Type="http://schemas.openxmlformats.org/officeDocument/2006/relationships/image" Target="../media/image106.wmf"/><Relationship Id="rId4" Type="http://schemas.openxmlformats.org/officeDocument/2006/relationships/image" Target="../media/image113.wmf"/><Relationship Id="rId9" Type="http://schemas.openxmlformats.org/officeDocument/2006/relationships/image" Target="../media/image105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image" Target="../media/image118.wmf"/><Relationship Id="rId18" Type="http://schemas.openxmlformats.org/officeDocument/2006/relationships/image" Target="../media/image123.wmf"/><Relationship Id="rId3" Type="http://schemas.openxmlformats.org/officeDocument/2006/relationships/image" Target="../media/image106.wmf"/><Relationship Id="rId7" Type="http://schemas.openxmlformats.org/officeDocument/2006/relationships/image" Target="../media/image23.wmf"/><Relationship Id="rId12" Type="http://schemas.openxmlformats.org/officeDocument/2006/relationships/image" Target="../media/image107.wmf"/><Relationship Id="rId17" Type="http://schemas.openxmlformats.org/officeDocument/2006/relationships/image" Target="../media/image122.wmf"/><Relationship Id="rId2" Type="http://schemas.openxmlformats.org/officeDocument/2006/relationships/image" Target="../media/image105.wmf"/><Relationship Id="rId16" Type="http://schemas.openxmlformats.org/officeDocument/2006/relationships/image" Target="../media/image121.wmf"/><Relationship Id="rId20" Type="http://schemas.openxmlformats.org/officeDocument/2006/relationships/image" Target="../media/image125.wmf"/><Relationship Id="rId1" Type="http://schemas.openxmlformats.org/officeDocument/2006/relationships/image" Target="../media/image116.wmf"/><Relationship Id="rId6" Type="http://schemas.openxmlformats.org/officeDocument/2006/relationships/image" Target="../media/image18.wmf"/><Relationship Id="rId11" Type="http://schemas.openxmlformats.org/officeDocument/2006/relationships/image" Target="../media/image67.wmf"/><Relationship Id="rId5" Type="http://schemas.openxmlformats.org/officeDocument/2006/relationships/image" Target="../media/image14.wmf"/><Relationship Id="rId15" Type="http://schemas.openxmlformats.org/officeDocument/2006/relationships/image" Target="../media/image120.wmf"/><Relationship Id="rId10" Type="http://schemas.openxmlformats.org/officeDocument/2006/relationships/image" Target="../media/image117.wmf"/><Relationship Id="rId19" Type="http://schemas.openxmlformats.org/officeDocument/2006/relationships/image" Target="../media/image124.wmf"/><Relationship Id="rId4" Type="http://schemas.openxmlformats.org/officeDocument/2006/relationships/image" Target="../media/image13.wmf"/><Relationship Id="rId9" Type="http://schemas.openxmlformats.org/officeDocument/2006/relationships/image" Target="../media/image102.wmf"/><Relationship Id="rId14" Type="http://schemas.openxmlformats.org/officeDocument/2006/relationships/image" Target="../media/image119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wmf"/><Relationship Id="rId13" Type="http://schemas.openxmlformats.org/officeDocument/2006/relationships/image" Target="../media/image134.wmf"/><Relationship Id="rId3" Type="http://schemas.openxmlformats.org/officeDocument/2006/relationships/image" Target="../media/image18.wmf"/><Relationship Id="rId7" Type="http://schemas.openxmlformats.org/officeDocument/2006/relationships/image" Target="../media/image128.wmf"/><Relationship Id="rId12" Type="http://schemas.openxmlformats.org/officeDocument/2006/relationships/image" Target="../media/image133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02.wmf"/><Relationship Id="rId11" Type="http://schemas.openxmlformats.org/officeDocument/2006/relationships/image" Target="../media/image132.wmf"/><Relationship Id="rId5" Type="http://schemas.openxmlformats.org/officeDocument/2006/relationships/image" Target="../media/image19.wmf"/><Relationship Id="rId15" Type="http://schemas.openxmlformats.org/officeDocument/2006/relationships/image" Target="../media/image136.wmf"/><Relationship Id="rId10" Type="http://schemas.openxmlformats.org/officeDocument/2006/relationships/image" Target="../media/image131.wmf"/><Relationship Id="rId4" Type="http://schemas.openxmlformats.org/officeDocument/2006/relationships/image" Target="../media/image23.wmf"/><Relationship Id="rId9" Type="http://schemas.openxmlformats.org/officeDocument/2006/relationships/image" Target="../media/image130.wmf"/><Relationship Id="rId14" Type="http://schemas.openxmlformats.org/officeDocument/2006/relationships/image" Target="../media/image135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wmf"/><Relationship Id="rId13" Type="http://schemas.openxmlformats.org/officeDocument/2006/relationships/image" Target="../media/image147.wmf"/><Relationship Id="rId3" Type="http://schemas.openxmlformats.org/officeDocument/2006/relationships/image" Target="../media/image14.wmf"/><Relationship Id="rId7" Type="http://schemas.openxmlformats.org/officeDocument/2006/relationships/image" Target="../media/image141.wmf"/><Relationship Id="rId12" Type="http://schemas.openxmlformats.org/officeDocument/2006/relationships/image" Target="../media/image146.wmf"/><Relationship Id="rId2" Type="http://schemas.openxmlformats.org/officeDocument/2006/relationships/image" Target="../media/image13.wmf"/><Relationship Id="rId1" Type="http://schemas.openxmlformats.org/officeDocument/2006/relationships/image" Target="../media/image138.wmf"/><Relationship Id="rId6" Type="http://schemas.openxmlformats.org/officeDocument/2006/relationships/image" Target="../media/image19.wmf"/><Relationship Id="rId11" Type="http://schemas.openxmlformats.org/officeDocument/2006/relationships/image" Target="../media/image145.wmf"/><Relationship Id="rId5" Type="http://schemas.openxmlformats.org/officeDocument/2006/relationships/image" Target="../media/image140.wmf"/><Relationship Id="rId10" Type="http://schemas.openxmlformats.org/officeDocument/2006/relationships/image" Target="../media/image144.wmf"/><Relationship Id="rId4" Type="http://schemas.openxmlformats.org/officeDocument/2006/relationships/image" Target="../media/image139.wmf"/><Relationship Id="rId9" Type="http://schemas.openxmlformats.org/officeDocument/2006/relationships/image" Target="../media/image143.wmf"/><Relationship Id="rId14" Type="http://schemas.openxmlformats.org/officeDocument/2006/relationships/image" Target="../media/image148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wmf"/><Relationship Id="rId3" Type="http://schemas.openxmlformats.org/officeDocument/2006/relationships/image" Target="../media/image139.wmf"/><Relationship Id="rId7" Type="http://schemas.openxmlformats.org/officeDocument/2006/relationships/image" Target="../media/image151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41.wmf"/><Relationship Id="rId11" Type="http://schemas.openxmlformats.org/officeDocument/2006/relationships/image" Target="../media/image154.wmf"/><Relationship Id="rId5" Type="http://schemas.openxmlformats.org/officeDocument/2006/relationships/image" Target="../media/image19.wmf"/><Relationship Id="rId10" Type="http://schemas.openxmlformats.org/officeDocument/2006/relationships/image" Target="../media/image153.wmf"/><Relationship Id="rId4" Type="http://schemas.openxmlformats.org/officeDocument/2006/relationships/image" Target="../media/image140.wmf"/><Relationship Id="rId9" Type="http://schemas.openxmlformats.org/officeDocument/2006/relationships/image" Target="../media/image152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wmf"/><Relationship Id="rId3" Type="http://schemas.openxmlformats.org/officeDocument/2006/relationships/image" Target="../media/image157.wmf"/><Relationship Id="rId7" Type="http://schemas.openxmlformats.org/officeDocument/2006/relationships/image" Target="../media/image13.wmf"/><Relationship Id="rId2" Type="http://schemas.openxmlformats.org/officeDocument/2006/relationships/image" Target="../media/image156.wmf"/><Relationship Id="rId1" Type="http://schemas.openxmlformats.org/officeDocument/2006/relationships/image" Target="../media/image67.wmf"/><Relationship Id="rId6" Type="http://schemas.openxmlformats.org/officeDocument/2006/relationships/image" Target="../media/image23.wmf"/><Relationship Id="rId5" Type="http://schemas.openxmlformats.org/officeDocument/2006/relationships/image" Target="../media/image18.wmf"/><Relationship Id="rId4" Type="http://schemas.openxmlformats.org/officeDocument/2006/relationships/image" Target="../media/image14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13" Type="http://schemas.openxmlformats.org/officeDocument/2006/relationships/image" Target="../media/image165.wmf"/><Relationship Id="rId18" Type="http://schemas.openxmlformats.org/officeDocument/2006/relationships/image" Target="../media/image170.wmf"/><Relationship Id="rId3" Type="http://schemas.openxmlformats.org/officeDocument/2006/relationships/image" Target="../media/image18.wmf"/><Relationship Id="rId7" Type="http://schemas.openxmlformats.org/officeDocument/2006/relationships/image" Target="../media/image161.wmf"/><Relationship Id="rId12" Type="http://schemas.openxmlformats.org/officeDocument/2006/relationships/image" Target="../media/image164.wmf"/><Relationship Id="rId17" Type="http://schemas.openxmlformats.org/officeDocument/2006/relationships/image" Target="../media/image169.wmf"/><Relationship Id="rId2" Type="http://schemas.openxmlformats.org/officeDocument/2006/relationships/image" Target="../media/image14.wmf"/><Relationship Id="rId16" Type="http://schemas.openxmlformats.org/officeDocument/2006/relationships/image" Target="../media/image168.wmf"/><Relationship Id="rId20" Type="http://schemas.openxmlformats.org/officeDocument/2006/relationships/image" Target="../media/image172.wmf"/><Relationship Id="rId1" Type="http://schemas.openxmlformats.org/officeDocument/2006/relationships/image" Target="../media/image13.wmf"/><Relationship Id="rId6" Type="http://schemas.openxmlformats.org/officeDocument/2006/relationships/image" Target="../media/image102.wmf"/><Relationship Id="rId11" Type="http://schemas.openxmlformats.org/officeDocument/2006/relationships/image" Target="../media/image163.wmf"/><Relationship Id="rId5" Type="http://schemas.openxmlformats.org/officeDocument/2006/relationships/image" Target="../media/image19.wmf"/><Relationship Id="rId15" Type="http://schemas.openxmlformats.org/officeDocument/2006/relationships/image" Target="../media/image167.wmf"/><Relationship Id="rId10" Type="http://schemas.openxmlformats.org/officeDocument/2006/relationships/image" Target="../media/image162.wmf"/><Relationship Id="rId19" Type="http://schemas.openxmlformats.org/officeDocument/2006/relationships/image" Target="../media/image171.wmf"/><Relationship Id="rId4" Type="http://schemas.openxmlformats.org/officeDocument/2006/relationships/image" Target="../media/image23.wmf"/><Relationship Id="rId9" Type="http://schemas.openxmlformats.org/officeDocument/2006/relationships/image" Target="../media/image117.wmf"/><Relationship Id="rId14" Type="http://schemas.openxmlformats.org/officeDocument/2006/relationships/image" Target="../media/image166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image" Target="../media/image34.wmf"/><Relationship Id="rId3" Type="http://schemas.openxmlformats.org/officeDocument/2006/relationships/image" Target="../media/image15.wmf"/><Relationship Id="rId7" Type="http://schemas.openxmlformats.org/officeDocument/2006/relationships/image" Target="../media/image28.wmf"/><Relationship Id="rId12" Type="http://schemas.openxmlformats.org/officeDocument/2006/relationships/image" Target="../media/image33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27.wmf"/><Relationship Id="rId11" Type="http://schemas.openxmlformats.org/officeDocument/2006/relationships/image" Target="../media/image32.wmf"/><Relationship Id="rId5" Type="http://schemas.openxmlformats.org/officeDocument/2006/relationships/image" Target="../media/image12.wmf"/><Relationship Id="rId10" Type="http://schemas.openxmlformats.org/officeDocument/2006/relationships/image" Target="../media/image31.wmf"/><Relationship Id="rId4" Type="http://schemas.openxmlformats.org/officeDocument/2006/relationships/image" Target="../media/image16.wmf"/><Relationship Id="rId9" Type="http://schemas.openxmlformats.org/officeDocument/2006/relationships/image" Target="../media/image30.wmf"/><Relationship Id="rId14" Type="http://schemas.openxmlformats.org/officeDocument/2006/relationships/image" Target="../media/image35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wmf"/><Relationship Id="rId2" Type="http://schemas.openxmlformats.org/officeDocument/2006/relationships/image" Target="../media/image175.wmf"/><Relationship Id="rId1" Type="http://schemas.openxmlformats.org/officeDocument/2006/relationships/image" Target="../media/image174.wmf"/><Relationship Id="rId6" Type="http://schemas.openxmlformats.org/officeDocument/2006/relationships/image" Target="../media/image179.wmf"/><Relationship Id="rId5" Type="http://schemas.openxmlformats.org/officeDocument/2006/relationships/image" Target="../media/image178.wmf"/><Relationship Id="rId4" Type="http://schemas.openxmlformats.org/officeDocument/2006/relationships/image" Target="../media/image177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image" Target="../media/image44.wmf"/><Relationship Id="rId3" Type="http://schemas.openxmlformats.org/officeDocument/2006/relationships/image" Target="../media/image15.wmf"/><Relationship Id="rId7" Type="http://schemas.openxmlformats.org/officeDocument/2006/relationships/image" Target="../media/image38.wmf"/><Relationship Id="rId12" Type="http://schemas.openxmlformats.org/officeDocument/2006/relationships/image" Target="../media/image43.wmf"/><Relationship Id="rId2" Type="http://schemas.openxmlformats.org/officeDocument/2006/relationships/image" Target="../media/image14.wmf"/><Relationship Id="rId16" Type="http://schemas.openxmlformats.org/officeDocument/2006/relationships/image" Target="../media/image47.wmf"/><Relationship Id="rId1" Type="http://schemas.openxmlformats.org/officeDocument/2006/relationships/image" Target="../media/image37.wmf"/><Relationship Id="rId6" Type="http://schemas.openxmlformats.org/officeDocument/2006/relationships/image" Target="../media/image27.wmf"/><Relationship Id="rId11" Type="http://schemas.openxmlformats.org/officeDocument/2006/relationships/image" Target="../media/image42.wmf"/><Relationship Id="rId5" Type="http://schemas.openxmlformats.org/officeDocument/2006/relationships/image" Target="../media/image12.wmf"/><Relationship Id="rId15" Type="http://schemas.openxmlformats.org/officeDocument/2006/relationships/image" Target="../media/image46.wmf"/><Relationship Id="rId10" Type="http://schemas.openxmlformats.org/officeDocument/2006/relationships/image" Target="../media/image41.wmf"/><Relationship Id="rId4" Type="http://schemas.openxmlformats.org/officeDocument/2006/relationships/image" Target="../media/image16.wmf"/><Relationship Id="rId9" Type="http://schemas.openxmlformats.org/officeDocument/2006/relationships/image" Target="../media/image40.wmf"/><Relationship Id="rId14" Type="http://schemas.openxmlformats.org/officeDocument/2006/relationships/image" Target="../media/image45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image" Target="../media/image15.wmf"/><Relationship Id="rId7" Type="http://schemas.openxmlformats.org/officeDocument/2006/relationships/image" Target="../media/image51.wmf"/><Relationship Id="rId2" Type="http://schemas.openxmlformats.org/officeDocument/2006/relationships/image" Target="../media/image14.wmf"/><Relationship Id="rId1" Type="http://schemas.openxmlformats.org/officeDocument/2006/relationships/image" Target="../media/image48.wmf"/><Relationship Id="rId6" Type="http://schemas.openxmlformats.org/officeDocument/2006/relationships/image" Target="../media/image50.wmf"/><Relationship Id="rId11" Type="http://schemas.openxmlformats.org/officeDocument/2006/relationships/image" Target="../media/image54.wmf"/><Relationship Id="rId5" Type="http://schemas.openxmlformats.org/officeDocument/2006/relationships/image" Target="../media/image49.wmf"/><Relationship Id="rId10" Type="http://schemas.openxmlformats.org/officeDocument/2006/relationships/image" Target="../media/image45.wmf"/><Relationship Id="rId4" Type="http://schemas.openxmlformats.org/officeDocument/2006/relationships/image" Target="../media/image16.wmf"/><Relationship Id="rId9" Type="http://schemas.openxmlformats.org/officeDocument/2006/relationships/image" Target="../media/image53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image" Target="../media/image51.wmf"/><Relationship Id="rId7" Type="http://schemas.openxmlformats.org/officeDocument/2006/relationships/image" Target="../media/image58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6" Type="http://schemas.openxmlformats.org/officeDocument/2006/relationships/image" Target="../media/image57.wmf"/><Relationship Id="rId11" Type="http://schemas.openxmlformats.org/officeDocument/2006/relationships/image" Target="../media/image61.wmf"/><Relationship Id="rId5" Type="http://schemas.openxmlformats.org/officeDocument/2006/relationships/image" Target="../media/image54.wmf"/><Relationship Id="rId10" Type="http://schemas.openxmlformats.org/officeDocument/2006/relationships/image" Target="../media/image60.wmf"/><Relationship Id="rId4" Type="http://schemas.openxmlformats.org/officeDocument/2006/relationships/image" Target="../media/image56.wmf"/><Relationship Id="rId9" Type="http://schemas.openxmlformats.org/officeDocument/2006/relationships/image" Target="../media/image53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image" Target="../media/image39.wmf"/><Relationship Id="rId3" Type="http://schemas.openxmlformats.org/officeDocument/2006/relationships/image" Target="../media/image18.wmf"/><Relationship Id="rId7" Type="http://schemas.openxmlformats.org/officeDocument/2006/relationships/image" Target="../media/image21.wmf"/><Relationship Id="rId12" Type="http://schemas.openxmlformats.org/officeDocument/2006/relationships/image" Target="../media/image67.wmf"/><Relationship Id="rId17" Type="http://schemas.openxmlformats.org/officeDocument/2006/relationships/image" Target="../media/image71.wmf"/><Relationship Id="rId2" Type="http://schemas.openxmlformats.org/officeDocument/2006/relationships/image" Target="../media/image14.wmf"/><Relationship Id="rId16" Type="http://schemas.openxmlformats.org/officeDocument/2006/relationships/image" Target="../media/image70.wmf"/><Relationship Id="rId1" Type="http://schemas.openxmlformats.org/officeDocument/2006/relationships/image" Target="../media/image13.wmf"/><Relationship Id="rId6" Type="http://schemas.openxmlformats.org/officeDocument/2006/relationships/image" Target="../media/image64.wmf"/><Relationship Id="rId11" Type="http://schemas.openxmlformats.org/officeDocument/2006/relationships/image" Target="../media/image38.wmf"/><Relationship Id="rId5" Type="http://schemas.openxmlformats.org/officeDocument/2006/relationships/image" Target="../media/image19.wmf"/><Relationship Id="rId15" Type="http://schemas.openxmlformats.org/officeDocument/2006/relationships/image" Target="../media/image69.wmf"/><Relationship Id="rId10" Type="http://schemas.openxmlformats.org/officeDocument/2006/relationships/image" Target="../media/image66.wmf"/><Relationship Id="rId4" Type="http://schemas.openxmlformats.org/officeDocument/2006/relationships/image" Target="../media/image23.wmf"/><Relationship Id="rId9" Type="http://schemas.openxmlformats.org/officeDocument/2006/relationships/image" Target="../media/image65.wmf"/><Relationship Id="rId14" Type="http://schemas.openxmlformats.org/officeDocument/2006/relationships/image" Target="../media/image68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image" Target="../media/image18.wmf"/><Relationship Id="rId7" Type="http://schemas.openxmlformats.org/officeDocument/2006/relationships/image" Target="../media/image72.wmf"/><Relationship Id="rId12" Type="http://schemas.openxmlformats.org/officeDocument/2006/relationships/image" Target="../media/image54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70.wmf"/><Relationship Id="rId11" Type="http://schemas.openxmlformats.org/officeDocument/2006/relationships/image" Target="../media/image76.wmf"/><Relationship Id="rId5" Type="http://schemas.openxmlformats.org/officeDocument/2006/relationships/image" Target="../media/image19.wmf"/><Relationship Id="rId10" Type="http://schemas.openxmlformats.org/officeDocument/2006/relationships/image" Target="../media/image75.wmf"/><Relationship Id="rId4" Type="http://schemas.openxmlformats.org/officeDocument/2006/relationships/image" Target="../media/image23.wmf"/><Relationship Id="rId9" Type="http://schemas.openxmlformats.org/officeDocument/2006/relationships/image" Target="../media/image74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13" Type="http://schemas.openxmlformats.org/officeDocument/2006/relationships/image" Target="../media/image84.wmf"/><Relationship Id="rId3" Type="http://schemas.openxmlformats.org/officeDocument/2006/relationships/image" Target="../media/image18.wmf"/><Relationship Id="rId7" Type="http://schemas.openxmlformats.org/officeDocument/2006/relationships/image" Target="../media/image78.wmf"/><Relationship Id="rId12" Type="http://schemas.openxmlformats.org/officeDocument/2006/relationships/image" Target="../media/image83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70.wmf"/><Relationship Id="rId11" Type="http://schemas.openxmlformats.org/officeDocument/2006/relationships/image" Target="../media/image82.wmf"/><Relationship Id="rId5" Type="http://schemas.openxmlformats.org/officeDocument/2006/relationships/image" Target="../media/image19.wmf"/><Relationship Id="rId15" Type="http://schemas.openxmlformats.org/officeDocument/2006/relationships/image" Target="../media/image86.wmf"/><Relationship Id="rId10" Type="http://schemas.openxmlformats.org/officeDocument/2006/relationships/image" Target="../media/image81.wmf"/><Relationship Id="rId4" Type="http://schemas.openxmlformats.org/officeDocument/2006/relationships/image" Target="../media/image23.wmf"/><Relationship Id="rId9" Type="http://schemas.openxmlformats.org/officeDocument/2006/relationships/image" Target="../media/image80.wmf"/><Relationship Id="rId14" Type="http://schemas.openxmlformats.org/officeDocument/2006/relationships/image" Target="../media/image85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13" Type="http://schemas.openxmlformats.org/officeDocument/2006/relationships/image" Target="../media/image89.wmf"/><Relationship Id="rId3" Type="http://schemas.openxmlformats.org/officeDocument/2006/relationships/image" Target="../media/image18.wmf"/><Relationship Id="rId7" Type="http://schemas.openxmlformats.org/officeDocument/2006/relationships/image" Target="../media/image78.wmf"/><Relationship Id="rId12" Type="http://schemas.openxmlformats.org/officeDocument/2006/relationships/image" Target="../media/image88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70.wmf"/><Relationship Id="rId11" Type="http://schemas.openxmlformats.org/officeDocument/2006/relationships/image" Target="../media/image80.wmf"/><Relationship Id="rId5" Type="http://schemas.openxmlformats.org/officeDocument/2006/relationships/image" Target="../media/image19.wmf"/><Relationship Id="rId10" Type="http://schemas.openxmlformats.org/officeDocument/2006/relationships/image" Target="../media/image82.wmf"/><Relationship Id="rId4" Type="http://schemas.openxmlformats.org/officeDocument/2006/relationships/image" Target="../media/image23.wmf"/><Relationship Id="rId9" Type="http://schemas.openxmlformats.org/officeDocument/2006/relationships/image" Target="../media/image8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quarter" idx="1"/>
          </p:nvPr>
        </p:nvSpPr>
        <p:spPr>
          <a:xfrm>
            <a:off x="382905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B4DF646-A4D0-4F83-8946-7EBD8CA64C5B}" type="datetimeFigureOut">
              <a:rPr lang="en-US"/>
              <a:pPr>
                <a:defRPr/>
              </a:pPr>
              <a:t>1/9/2020</a:t>
            </a:fld>
            <a:endParaRPr lang="en-US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44038"/>
            <a:ext cx="293052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3"/>
          </p:nvPr>
        </p:nvSpPr>
        <p:spPr>
          <a:xfrm>
            <a:off x="3829050" y="9444038"/>
            <a:ext cx="293052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fld id="{E2C15A59-B5A2-402B-9F78-0DB9DFB71F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5373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2905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fld id="{56B3C031-F05B-4B5A-BCDF-434D4C739B1D}" type="datetimeFigureOut">
              <a:rPr lang="bg-BG"/>
              <a:pPr>
                <a:defRPr/>
              </a:pPr>
              <a:t>9.1.2020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bg-BG" noProof="0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76275" y="4722813"/>
            <a:ext cx="5408613" cy="44735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 noProof="0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noProof="0" smtClean="0"/>
              <a:t>Второ ниво</a:t>
            </a:r>
          </a:p>
          <a:p>
            <a:pPr lvl="2"/>
            <a:r>
              <a:rPr lang="bg-BG" noProof="0" smtClean="0"/>
              <a:t>Трето ниво</a:t>
            </a:r>
          </a:p>
          <a:p>
            <a:pPr lvl="3"/>
            <a:r>
              <a:rPr lang="bg-BG" noProof="0" smtClean="0"/>
              <a:t>Четвърто ниво</a:t>
            </a:r>
          </a:p>
          <a:p>
            <a:pPr lvl="4"/>
            <a:r>
              <a:rPr lang="bg-BG" noProof="0" smtClean="0"/>
              <a:t>Пето ниво</a:t>
            </a:r>
            <a:endParaRPr lang="bg-BG" noProof="0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44038"/>
            <a:ext cx="293052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29050" y="9444038"/>
            <a:ext cx="293052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99D7F84-60E5-43F2-A7B6-962D8927604F}" type="slidenum">
              <a:rPr lang="bg-BG" altLang="en-US"/>
              <a:pPr/>
              <a:t>‹#›</a:t>
            </a:fld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40191964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/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5FD166-5796-4BBF-8628-59A938E9CE4E}" type="datetimeFigureOut">
              <a:rPr lang="en-US"/>
              <a:pPr>
                <a:defRPr/>
              </a:pPr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41A251-CE77-44E7-AAAA-AE8C181C85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5431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A8A45-8934-4D54-989A-A8BD2D7614DE}" type="datetimeFigureOut">
              <a:rPr lang="en-US"/>
              <a:pPr>
                <a:defRPr/>
              </a:pPr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A4DB81-AA22-4BE5-A3FD-6863E870DF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1376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01DF24-E523-4A0B-B18F-B54C3E3D7874}" type="datetimeFigureOut">
              <a:rPr lang="en-US"/>
              <a:pPr>
                <a:defRPr/>
              </a:pPr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E29325-DD6E-478E-86B1-90D7C31A6C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8671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6D28B-A1C0-49DB-8B05-C8EE7DC4B539}" type="datetimeFigureOut">
              <a:rPr lang="en-US"/>
              <a:pPr>
                <a:defRPr/>
              </a:pPr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D5CE8C-8A73-4269-99A4-9E37EC8786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0455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495800" y="3924300"/>
            <a:ext cx="84138" cy="841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695825" y="3924300"/>
            <a:ext cx="84138" cy="841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297363" y="3924300"/>
            <a:ext cx="84137" cy="841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8ADCE4-46CB-48D2-A786-B00B5E7D8534}" type="datetimeFigureOut">
              <a:rPr lang="en-US"/>
              <a:pPr>
                <a:defRPr/>
              </a:pPr>
              <a:t>1/9/2020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37917D-5CD1-4154-8F99-5C6BFD6FE8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716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B3F4D5-90A7-46AF-AA41-497B419B24F0}" type="datetimeFigureOut">
              <a:rPr lang="en-US"/>
              <a:pPr>
                <a:defRPr/>
              </a:pPr>
              <a:t>1/9/2020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08EAC002-6A5B-41A2-8190-409938984E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1803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37C8D9-4B44-43F7-BA74-44D9F67BBD65}" type="datetimeFigureOut">
              <a:rPr lang="en-US"/>
              <a:pPr>
                <a:defRPr/>
              </a:pPr>
              <a:t>1/9/2020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D9638FBD-CA6C-4AEF-96EC-C4AF06914E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8090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7D0903-5F1D-4E7F-A7F2-576C9FF3943D}" type="datetimeFigureOut">
              <a:rPr lang="en-US"/>
              <a:pPr>
                <a:defRPr/>
              </a:pPr>
              <a:t>1/9/2020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E487C9-52A5-4CF2-A05A-321874C962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3527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9A230A-F906-4A46-A5E6-9299141DFABA}" type="datetimeFigureOut">
              <a:rPr lang="en-US"/>
              <a:pPr>
                <a:defRPr/>
              </a:pPr>
              <a:t>1/9/2020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3E952-BDF1-4979-A2DA-CDCFB25535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00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61727D-1076-418B-8EBD-35ED7B9E440C}" type="datetimeFigureOut">
              <a:rPr lang="en-US"/>
              <a:pPr>
                <a:defRPr/>
              </a:pPr>
              <a:t>1/9/2020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E27E64-C607-4BAE-8CB5-9AA02A734E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5535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bg-BG" noProof="0" smtClean="0"/>
              <a:t>Щракнете върху иконата, за да добавите картина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8BD201-8596-4856-9B1B-74073110EDAD}" type="datetimeFigureOut">
              <a:rPr lang="en-US"/>
              <a:pPr>
                <a:defRPr/>
              </a:pPr>
              <a:t>1/9/2020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ADC57D-3CA7-49F5-A569-93A66A604D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7976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bg-BG" altLang="en-US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altLang="en-US" smtClean="0"/>
              <a:t>Второ ниво</a:t>
            </a:r>
          </a:p>
          <a:p>
            <a:pPr lvl="2"/>
            <a:r>
              <a:rPr lang="bg-BG" altLang="en-US" smtClean="0"/>
              <a:t>Трето ниво</a:t>
            </a:r>
          </a:p>
          <a:p>
            <a:pPr lvl="3"/>
            <a:r>
              <a:rPr lang="bg-BG" altLang="en-US" smtClean="0"/>
              <a:t>Четвърто ниво</a:t>
            </a:r>
          </a:p>
          <a:p>
            <a:pPr lvl="4"/>
            <a:r>
              <a:rPr lang="bg-BG" altLang="en-US" smtClean="0"/>
              <a:t>Пето ниво</a:t>
            </a:r>
            <a:endParaRPr lang="en-US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2700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 eaLnBrk="1" hangingPunct="1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cs typeface="Arial" charset="0"/>
              </a:defRPr>
            </a:lvl1pPr>
          </a:lstStyle>
          <a:p>
            <a:pPr>
              <a:defRPr/>
            </a:pPr>
            <a:fld id="{461A8804-8ED7-4B3D-AD1A-DFFE2B279945}" type="datetimeFigureOut">
              <a:rPr lang="en-US"/>
              <a:pPr>
                <a:defRPr/>
              </a:pPr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8813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925" y="6356350"/>
            <a:ext cx="561975" cy="365125"/>
          </a:xfrm>
          <a:prstGeom prst="rect">
            <a:avLst/>
          </a:prstGeom>
        </p:spPr>
        <p:txBody>
          <a:bodyPr vert="horz" wrap="square" lIns="27432" tIns="45720" rIns="4572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595959"/>
                </a:solidFill>
                <a:latin typeface="Century Gothic" pitchFamily="34" charset="0"/>
              </a:defRPr>
            </a:lvl1pPr>
          </a:lstStyle>
          <a:p>
            <a:fld id="{85AEE094-4717-4CFB-908C-0448120C5F6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Oval 6"/>
          <p:cNvSpPr/>
          <p:nvPr/>
        </p:nvSpPr>
        <p:spPr>
          <a:xfrm>
            <a:off x="8458200" y="6499225"/>
            <a:ext cx="84138" cy="841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69913" y="6499225"/>
            <a:ext cx="84137" cy="841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41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</p:sldLayoutIdLst>
  <p:txStyles>
    <p:titleStyle>
      <a:lvl1pPr algn="ctr" rtl="0" eaLnBrk="0" fontAlgn="base" hangingPunct="0">
        <a:lnSpc>
          <a:spcPts val="5800"/>
        </a:lnSpc>
        <a:spcBef>
          <a:spcPct val="0"/>
        </a:spcBef>
        <a:spcAft>
          <a:spcPct val="0"/>
        </a:spcAft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  <a:lvl2pPr algn="ctr" rtl="0" eaLnBrk="0" fontAlgn="base" hangingPunct="0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pitchFamily="18" charset="0"/>
        </a:defRPr>
      </a:lvl2pPr>
      <a:lvl3pPr algn="ctr" rtl="0" eaLnBrk="0" fontAlgn="base" hangingPunct="0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pitchFamily="18" charset="0"/>
        </a:defRPr>
      </a:lvl3pPr>
      <a:lvl4pPr algn="ctr" rtl="0" eaLnBrk="0" fontAlgn="base" hangingPunct="0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pitchFamily="18" charset="0"/>
        </a:defRPr>
      </a:lvl4pPr>
      <a:lvl5pPr algn="ctr" rtl="0" eaLnBrk="0" fontAlgn="base" hangingPunct="0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pitchFamily="18" charset="0"/>
        </a:defRPr>
      </a:lvl5pPr>
      <a:lvl6pPr marL="457200" algn="ctr" rtl="0" fontAlgn="base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pitchFamily="18" charset="0"/>
        </a:defRPr>
      </a:lvl6pPr>
      <a:lvl7pPr marL="914400" algn="ctr" rtl="0" fontAlgn="base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pitchFamily="18" charset="0"/>
        </a:defRPr>
      </a:lvl7pPr>
      <a:lvl8pPr marL="1371600" algn="ctr" rtl="0" fontAlgn="base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pitchFamily="18" charset="0"/>
        </a:defRPr>
      </a:lvl8pPr>
      <a:lvl9pPr marL="1828800" algn="ctr" rtl="0" fontAlgn="base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7F7F7F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1600" kern="1200">
          <a:solidFill>
            <a:srgbClr val="7F7F7F"/>
          </a:solidFill>
          <a:latin typeface="+mj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rgbClr val="7F7F7F"/>
          </a:solidFill>
          <a:latin typeface="+mj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1600" kern="1200">
          <a:solidFill>
            <a:srgbClr val="7F7F7F"/>
          </a:solidFill>
          <a:latin typeface="+mj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rgbClr val="7F7F7F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.bin"/><Relationship Id="rId13" Type="http://schemas.openxmlformats.org/officeDocument/2006/relationships/image" Target="../media/image19.wmf"/><Relationship Id="rId18" Type="http://schemas.openxmlformats.org/officeDocument/2006/relationships/oleObject" Target="../embeddings/oleObject83.bin"/><Relationship Id="rId26" Type="http://schemas.openxmlformats.org/officeDocument/2006/relationships/oleObject" Target="../embeddings/oleObject87.bin"/><Relationship Id="rId3" Type="http://schemas.openxmlformats.org/officeDocument/2006/relationships/image" Target="../media/image26.png"/><Relationship Id="rId21" Type="http://schemas.openxmlformats.org/officeDocument/2006/relationships/image" Target="../media/image65.wmf"/><Relationship Id="rId34" Type="http://schemas.openxmlformats.org/officeDocument/2006/relationships/oleObject" Target="../embeddings/oleObject91.bin"/><Relationship Id="rId7" Type="http://schemas.openxmlformats.org/officeDocument/2006/relationships/image" Target="../media/image14.wmf"/><Relationship Id="rId12" Type="http://schemas.openxmlformats.org/officeDocument/2006/relationships/oleObject" Target="../embeddings/oleObject80.bin"/><Relationship Id="rId17" Type="http://schemas.openxmlformats.org/officeDocument/2006/relationships/image" Target="../media/image21.wmf"/><Relationship Id="rId25" Type="http://schemas.openxmlformats.org/officeDocument/2006/relationships/image" Target="../media/image38.wmf"/><Relationship Id="rId33" Type="http://schemas.openxmlformats.org/officeDocument/2006/relationships/image" Target="../media/image6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2.bin"/><Relationship Id="rId20" Type="http://schemas.openxmlformats.org/officeDocument/2006/relationships/oleObject" Target="../embeddings/oleObject84.bin"/><Relationship Id="rId29" Type="http://schemas.openxmlformats.org/officeDocument/2006/relationships/image" Target="../media/image39.wmf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77.bin"/><Relationship Id="rId11" Type="http://schemas.openxmlformats.org/officeDocument/2006/relationships/image" Target="../media/image23.wmf"/><Relationship Id="rId24" Type="http://schemas.openxmlformats.org/officeDocument/2006/relationships/oleObject" Target="../embeddings/oleObject86.bin"/><Relationship Id="rId32" Type="http://schemas.openxmlformats.org/officeDocument/2006/relationships/oleObject" Target="../embeddings/oleObject90.bin"/><Relationship Id="rId37" Type="http://schemas.openxmlformats.org/officeDocument/2006/relationships/image" Target="../media/image71.wmf"/><Relationship Id="rId5" Type="http://schemas.openxmlformats.org/officeDocument/2006/relationships/image" Target="../media/image13.wmf"/><Relationship Id="rId15" Type="http://schemas.openxmlformats.org/officeDocument/2006/relationships/image" Target="../media/image64.wmf"/><Relationship Id="rId23" Type="http://schemas.openxmlformats.org/officeDocument/2006/relationships/image" Target="../media/image66.wmf"/><Relationship Id="rId28" Type="http://schemas.openxmlformats.org/officeDocument/2006/relationships/oleObject" Target="../embeddings/oleObject88.bin"/><Relationship Id="rId36" Type="http://schemas.openxmlformats.org/officeDocument/2006/relationships/oleObject" Target="../embeddings/oleObject92.bin"/><Relationship Id="rId10" Type="http://schemas.openxmlformats.org/officeDocument/2006/relationships/oleObject" Target="../embeddings/oleObject79.bin"/><Relationship Id="rId19" Type="http://schemas.openxmlformats.org/officeDocument/2006/relationships/image" Target="../media/image22.wmf"/><Relationship Id="rId31" Type="http://schemas.openxmlformats.org/officeDocument/2006/relationships/image" Target="../media/image68.wmf"/><Relationship Id="rId4" Type="http://schemas.openxmlformats.org/officeDocument/2006/relationships/oleObject" Target="../embeddings/oleObject76.bin"/><Relationship Id="rId9" Type="http://schemas.openxmlformats.org/officeDocument/2006/relationships/image" Target="../media/image18.wmf"/><Relationship Id="rId14" Type="http://schemas.openxmlformats.org/officeDocument/2006/relationships/oleObject" Target="../embeddings/oleObject81.bin"/><Relationship Id="rId22" Type="http://schemas.openxmlformats.org/officeDocument/2006/relationships/oleObject" Target="../embeddings/oleObject85.bin"/><Relationship Id="rId27" Type="http://schemas.openxmlformats.org/officeDocument/2006/relationships/image" Target="../media/image67.wmf"/><Relationship Id="rId30" Type="http://schemas.openxmlformats.org/officeDocument/2006/relationships/oleObject" Target="../embeddings/oleObject89.bin"/><Relationship Id="rId35" Type="http://schemas.openxmlformats.org/officeDocument/2006/relationships/image" Target="../media/image70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97.bin"/><Relationship Id="rId18" Type="http://schemas.openxmlformats.org/officeDocument/2006/relationships/image" Target="../media/image72.wmf"/><Relationship Id="rId26" Type="http://schemas.openxmlformats.org/officeDocument/2006/relationships/image" Target="../media/image76.wmf"/><Relationship Id="rId3" Type="http://schemas.openxmlformats.org/officeDocument/2006/relationships/image" Target="../media/image77.png"/><Relationship Id="rId21" Type="http://schemas.openxmlformats.org/officeDocument/2006/relationships/oleObject" Target="../embeddings/oleObject101.bin"/><Relationship Id="rId7" Type="http://schemas.openxmlformats.org/officeDocument/2006/relationships/oleObject" Target="../embeddings/oleObject94.bin"/><Relationship Id="rId12" Type="http://schemas.openxmlformats.org/officeDocument/2006/relationships/image" Target="../media/image23.wmf"/><Relationship Id="rId17" Type="http://schemas.openxmlformats.org/officeDocument/2006/relationships/oleObject" Target="../embeddings/oleObject99.bin"/><Relationship Id="rId25" Type="http://schemas.openxmlformats.org/officeDocument/2006/relationships/oleObject" Target="../embeddings/oleObject10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0.wmf"/><Relationship Id="rId20" Type="http://schemas.openxmlformats.org/officeDocument/2006/relationships/image" Target="../media/image73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96.bin"/><Relationship Id="rId24" Type="http://schemas.openxmlformats.org/officeDocument/2006/relationships/image" Target="../media/image75.wmf"/><Relationship Id="rId5" Type="http://schemas.openxmlformats.org/officeDocument/2006/relationships/oleObject" Target="../embeddings/oleObject93.bin"/><Relationship Id="rId15" Type="http://schemas.openxmlformats.org/officeDocument/2006/relationships/oleObject" Target="../embeddings/oleObject98.bin"/><Relationship Id="rId23" Type="http://schemas.openxmlformats.org/officeDocument/2006/relationships/oleObject" Target="../embeddings/oleObject102.bin"/><Relationship Id="rId28" Type="http://schemas.openxmlformats.org/officeDocument/2006/relationships/image" Target="../media/image54.wmf"/><Relationship Id="rId10" Type="http://schemas.openxmlformats.org/officeDocument/2006/relationships/image" Target="../media/image18.wmf"/><Relationship Id="rId19" Type="http://schemas.openxmlformats.org/officeDocument/2006/relationships/oleObject" Target="../embeddings/oleObject100.bin"/><Relationship Id="rId4" Type="http://schemas.openxmlformats.org/officeDocument/2006/relationships/image" Target="../media/image26.png"/><Relationship Id="rId9" Type="http://schemas.openxmlformats.org/officeDocument/2006/relationships/oleObject" Target="../embeddings/oleObject95.bin"/><Relationship Id="rId14" Type="http://schemas.openxmlformats.org/officeDocument/2006/relationships/image" Target="../media/image19.wmf"/><Relationship Id="rId22" Type="http://schemas.openxmlformats.org/officeDocument/2006/relationships/image" Target="../media/image74.wmf"/><Relationship Id="rId27" Type="http://schemas.openxmlformats.org/officeDocument/2006/relationships/oleObject" Target="../embeddings/oleObject104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7.bin"/><Relationship Id="rId13" Type="http://schemas.openxmlformats.org/officeDocument/2006/relationships/image" Target="../media/image19.wmf"/><Relationship Id="rId18" Type="http://schemas.openxmlformats.org/officeDocument/2006/relationships/oleObject" Target="../embeddings/oleObject112.bin"/><Relationship Id="rId26" Type="http://schemas.openxmlformats.org/officeDocument/2006/relationships/oleObject" Target="../embeddings/oleObject116.bin"/><Relationship Id="rId3" Type="http://schemas.openxmlformats.org/officeDocument/2006/relationships/image" Target="../media/image26.png"/><Relationship Id="rId21" Type="http://schemas.openxmlformats.org/officeDocument/2006/relationships/image" Target="../media/image80.wmf"/><Relationship Id="rId7" Type="http://schemas.openxmlformats.org/officeDocument/2006/relationships/image" Target="../media/image14.wmf"/><Relationship Id="rId12" Type="http://schemas.openxmlformats.org/officeDocument/2006/relationships/oleObject" Target="../embeddings/oleObject109.bin"/><Relationship Id="rId17" Type="http://schemas.openxmlformats.org/officeDocument/2006/relationships/image" Target="../media/image78.wmf"/><Relationship Id="rId25" Type="http://schemas.openxmlformats.org/officeDocument/2006/relationships/image" Target="../media/image82.wmf"/><Relationship Id="rId33" Type="http://schemas.openxmlformats.org/officeDocument/2006/relationships/image" Target="../media/image86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11.bin"/><Relationship Id="rId20" Type="http://schemas.openxmlformats.org/officeDocument/2006/relationships/oleObject" Target="../embeddings/oleObject113.bin"/><Relationship Id="rId29" Type="http://schemas.openxmlformats.org/officeDocument/2006/relationships/image" Target="../media/image84.wmf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06.bin"/><Relationship Id="rId11" Type="http://schemas.openxmlformats.org/officeDocument/2006/relationships/image" Target="../media/image23.wmf"/><Relationship Id="rId24" Type="http://schemas.openxmlformats.org/officeDocument/2006/relationships/oleObject" Target="../embeddings/oleObject115.bin"/><Relationship Id="rId32" Type="http://schemas.openxmlformats.org/officeDocument/2006/relationships/oleObject" Target="../embeddings/oleObject119.bin"/><Relationship Id="rId5" Type="http://schemas.openxmlformats.org/officeDocument/2006/relationships/image" Target="../media/image13.wmf"/><Relationship Id="rId15" Type="http://schemas.openxmlformats.org/officeDocument/2006/relationships/image" Target="../media/image70.wmf"/><Relationship Id="rId23" Type="http://schemas.openxmlformats.org/officeDocument/2006/relationships/image" Target="../media/image81.wmf"/><Relationship Id="rId28" Type="http://schemas.openxmlformats.org/officeDocument/2006/relationships/oleObject" Target="../embeddings/oleObject117.bin"/><Relationship Id="rId10" Type="http://schemas.openxmlformats.org/officeDocument/2006/relationships/oleObject" Target="../embeddings/oleObject108.bin"/><Relationship Id="rId19" Type="http://schemas.openxmlformats.org/officeDocument/2006/relationships/image" Target="../media/image79.wmf"/><Relationship Id="rId31" Type="http://schemas.openxmlformats.org/officeDocument/2006/relationships/image" Target="../media/image85.wmf"/><Relationship Id="rId4" Type="http://schemas.openxmlformats.org/officeDocument/2006/relationships/oleObject" Target="../embeddings/oleObject105.bin"/><Relationship Id="rId9" Type="http://schemas.openxmlformats.org/officeDocument/2006/relationships/image" Target="../media/image18.wmf"/><Relationship Id="rId14" Type="http://schemas.openxmlformats.org/officeDocument/2006/relationships/oleObject" Target="../embeddings/oleObject110.bin"/><Relationship Id="rId22" Type="http://schemas.openxmlformats.org/officeDocument/2006/relationships/oleObject" Target="../embeddings/oleObject114.bin"/><Relationship Id="rId27" Type="http://schemas.openxmlformats.org/officeDocument/2006/relationships/image" Target="../media/image83.wmf"/><Relationship Id="rId30" Type="http://schemas.openxmlformats.org/officeDocument/2006/relationships/oleObject" Target="../embeddings/oleObject118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2.bin"/><Relationship Id="rId13" Type="http://schemas.openxmlformats.org/officeDocument/2006/relationships/image" Target="../media/image19.wmf"/><Relationship Id="rId18" Type="http://schemas.openxmlformats.org/officeDocument/2006/relationships/oleObject" Target="../embeddings/oleObject127.bin"/><Relationship Id="rId26" Type="http://schemas.openxmlformats.org/officeDocument/2006/relationships/image" Target="../media/image80.wmf"/><Relationship Id="rId3" Type="http://schemas.openxmlformats.org/officeDocument/2006/relationships/image" Target="../media/image26.png"/><Relationship Id="rId21" Type="http://schemas.openxmlformats.org/officeDocument/2006/relationships/oleObject" Target="../embeddings/oleObject128.bin"/><Relationship Id="rId7" Type="http://schemas.openxmlformats.org/officeDocument/2006/relationships/image" Target="../media/image14.wmf"/><Relationship Id="rId12" Type="http://schemas.openxmlformats.org/officeDocument/2006/relationships/oleObject" Target="../embeddings/oleObject124.bin"/><Relationship Id="rId17" Type="http://schemas.openxmlformats.org/officeDocument/2006/relationships/image" Target="../media/image78.wmf"/><Relationship Id="rId25" Type="http://schemas.openxmlformats.org/officeDocument/2006/relationships/oleObject" Target="../embeddings/oleObject130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26.bin"/><Relationship Id="rId20" Type="http://schemas.openxmlformats.org/officeDocument/2006/relationships/image" Target="../media/image90.png"/><Relationship Id="rId29" Type="http://schemas.openxmlformats.org/officeDocument/2006/relationships/oleObject" Target="../embeddings/oleObject132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21.bin"/><Relationship Id="rId11" Type="http://schemas.openxmlformats.org/officeDocument/2006/relationships/image" Target="../media/image23.wmf"/><Relationship Id="rId24" Type="http://schemas.openxmlformats.org/officeDocument/2006/relationships/image" Target="../media/image82.wmf"/><Relationship Id="rId5" Type="http://schemas.openxmlformats.org/officeDocument/2006/relationships/image" Target="../media/image13.wmf"/><Relationship Id="rId15" Type="http://schemas.openxmlformats.org/officeDocument/2006/relationships/image" Target="../media/image70.wmf"/><Relationship Id="rId23" Type="http://schemas.openxmlformats.org/officeDocument/2006/relationships/oleObject" Target="../embeddings/oleObject129.bin"/><Relationship Id="rId28" Type="http://schemas.openxmlformats.org/officeDocument/2006/relationships/image" Target="../media/image88.wmf"/><Relationship Id="rId10" Type="http://schemas.openxmlformats.org/officeDocument/2006/relationships/oleObject" Target="../embeddings/oleObject123.bin"/><Relationship Id="rId19" Type="http://schemas.openxmlformats.org/officeDocument/2006/relationships/image" Target="../media/image79.wmf"/><Relationship Id="rId4" Type="http://schemas.openxmlformats.org/officeDocument/2006/relationships/oleObject" Target="../embeddings/oleObject120.bin"/><Relationship Id="rId9" Type="http://schemas.openxmlformats.org/officeDocument/2006/relationships/image" Target="../media/image18.wmf"/><Relationship Id="rId14" Type="http://schemas.openxmlformats.org/officeDocument/2006/relationships/oleObject" Target="../embeddings/oleObject125.bin"/><Relationship Id="rId22" Type="http://schemas.openxmlformats.org/officeDocument/2006/relationships/image" Target="../media/image87.wmf"/><Relationship Id="rId27" Type="http://schemas.openxmlformats.org/officeDocument/2006/relationships/oleObject" Target="../embeddings/oleObject131.bin"/><Relationship Id="rId30" Type="http://schemas.openxmlformats.org/officeDocument/2006/relationships/image" Target="../media/image89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5.bin"/><Relationship Id="rId13" Type="http://schemas.openxmlformats.org/officeDocument/2006/relationships/image" Target="../media/image19.wmf"/><Relationship Id="rId18" Type="http://schemas.openxmlformats.org/officeDocument/2006/relationships/oleObject" Target="../embeddings/oleObject140.bin"/><Relationship Id="rId26" Type="http://schemas.openxmlformats.org/officeDocument/2006/relationships/image" Target="../media/image95.wmf"/><Relationship Id="rId3" Type="http://schemas.openxmlformats.org/officeDocument/2006/relationships/image" Target="../media/image26.png"/><Relationship Id="rId21" Type="http://schemas.openxmlformats.org/officeDocument/2006/relationships/image" Target="../media/image93.wmf"/><Relationship Id="rId7" Type="http://schemas.openxmlformats.org/officeDocument/2006/relationships/image" Target="../media/image14.wmf"/><Relationship Id="rId12" Type="http://schemas.openxmlformats.org/officeDocument/2006/relationships/oleObject" Target="../embeddings/oleObject137.bin"/><Relationship Id="rId17" Type="http://schemas.openxmlformats.org/officeDocument/2006/relationships/image" Target="../media/image91.wmf"/><Relationship Id="rId25" Type="http://schemas.openxmlformats.org/officeDocument/2006/relationships/oleObject" Target="../embeddings/oleObject143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39.bin"/><Relationship Id="rId20" Type="http://schemas.openxmlformats.org/officeDocument/2006/relationships/oleObject" Target="../embeddings/oleObject141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34.bin"/><Relationship Id="rId11" Type="http://schemas.openxmlformats.org/officeDocument/2006/relationships/image" Target="../media/image23.wmf"/><Relationship Id="rId24" Type="http://schemas.openxmlformats.org/officeDocument/2006/relationships/image" Target="../media/image96.png"/><Relationship Id="rId5" Type="http://schemas.openxmlformats.org/officeDocument/2006/relationships/image" Target="../media/image13.wmf"/><Relationship Id="rId15" Type="http://schemas.openxmlformats.org/officeDocument/2006/relationships/image" Target="../media/image70.wmf"/><Relationship Id="rId23" Type="http://schemas.openxmlformats.org/officeDocument/2006/relationships/image" Target="../media/image94.wmf"/><Relationship Id="rId10" Type="http://schemas.openxmlformats.org/officeDocument/2006/relationships/oleObject" Target="../embeddings/oleObject136.bin"/><Relationship Id="rId19" Type="http://schemas.openxmlformats.org/officeDocument/2006/relationships/image" Target="../media/image92.wmf"/><Relationship Id="rId4" Type="http://schemas.openxmlformats.org/officeDocument/2006/relationships/oleObject" Target="../embeddings/oleObject133.bin"/><Relationship Id="rId9" Type="http://schemas.openxmlformats.org/officeDocument/2006/relationships/image" Target="../media/image18.wmf"/><Relationship Id="rId14" Type="http://schemas.openxmlformats.org/officeDocument/2006/relationships/oleObject" Target="../embeddings/oleObject138.bin"/><Relationship Id="rId22" Type="http://schemas.openxmlformats.org/officeDocument/2006/relationships/oleObject" Target="../embeddings/oleObject142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6.bin"/><Relationship Id="rId13" Type="http://schemas.openxmlformats.org/officeDocument/2006/relationships/image" Target="../media/image19.wmf"/><Relationship Id="rId18" Type="http://schemas.openxmlformats.org/officeDocument/2006/relationships/oleObject" Target="../embeddings/oleObject151.bin"/><Relationship Id="rId3" Type="http://schemas.openxmlformats.org/officeDocument/2006/relationships/image" Target="../media/image26.png"/><Relationship Id="rId21" Type="http://schemas.openxmlformats.org/officeDocument/2006/relationships/image" Target="../media/image99.wmf"/><Relationship Id="rId7" Type="http://schemas.openxmlformats.org/officeDocument/2006/relationships/image" Target="../media/image14.wmf"/><Relationship Id="rId12" Type="http://schemas.openxmlformats.org/officeDocument/2006/relationships/oleObject" Target="../embeddings/oleObject148.bin"/><Relationship Id="rId17" Type="http://schemas.openxmlformats.org/officeDocument/2006/relationships/image" Target="../media/image9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50.bin"/><Relationship Id="rId20" Type="http://schemas.openxmlformats.org/officeDocument/2006/relationships/oleObject" Target="../embeddings/oleObject152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45.bin"/><Relationship Id="rId11" Type="http://schemas.openxmlformats.org/officeDocument/2006/relationships/image" Target="../media/image23.wmf"/><Relationship Id="rId5" Type="http://schemas.openxmlformats.org/officeDocument/2006/relationships/image" Target="../media/image13.wmf"/><Relationship Id="rId15" Type="http://schemas.openxmlformats.org/officeDocument/2006/relationships/image" Target="../media/image70.wmf"/><Relationship Id="rId23" Type="http://schemas.openxmlformats.org/officeDocument/2006/relationships/image" Target="../media/image100.png"/><Relationship Id="rId10" Type="http://schemas.openxmlformats.org/officeDocument/2006/relationships/oleObject" Target="../embeddings/oleObject147.bin"/><Relationship Id="rId19" Type="http://schemas.openxmlformats.org/officeDocument/2006/relationships/image" Target="../media/image98.wmf"/><Relationship Id="rId4" Type="http://schemas.openxmlformats.org/officeDocument/2006/relationships/oleObject" Target="../embeddings/oleObject144.bin"/><Relationship Id="rId9" Type="http://schemas.openxmlformats.org/officeDocument/2006/relationships/image" Target="../media/image18.wmf"/><Relationship Id="rId14" Type="http://schemas.openxmlformats.org/officeDocument/2006/relationships/oleObject" Target="../embeddings/oleObject149.bin"/><Relationship Id="rId22" Type="http://schemas.openxmlformats.org/officeDocument/2006/relationships/oleObject" Target="../embeddings/oleObject153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6.bin"/><Relationship Id="rId13" Type="http://schemas.openxmlformats.org/officeDocument/2006/relationships/image" Target="../media/image19.wmf"/><Relationship Id="rId18" Type="http://schemas.openxmlformats.org/officeDocument/2006/relationships/oleObject" Target="../embeddings/oleObject161.bin"/><Relationship Id="rId26" Type="http://schemas.openxmlformats.org/officeDocument/2006/relationships/oleObject" Target="../embeddings/oleObject165.bin"/><Relationship Id="rId3" Type="http://schemas.openxmlformats.org/officeDocument/2006/relationships/image" Target="../media/image112.png"/><Relationship Id="rId21" Type="http://schemas.openxmlformats.org/officeDocument/2006/relationships/image" Target="../media/image105.wmf"/><Relationship Id="rId7" Type="http://schemas.openxmlformats.org/officeDocument/2006/relationships/image" Target="../media/image14.wmf"/><Relationship Id="rId12" Type="http://schemas.openxmlformats.org/officeDocument/2006/relationships/oleObject" Target="../embeddings/oleObject158.bin"/><Relationship Id="rId17" Type="http://schemas.openxmlformats.org/officeDocument/2006/relationships/image" Target="../media/image103.wmf"/><Relationship Id="rId25" Type="http://schemas.openxmlformats.org/officeDocument/2006/relationships/image" Target="../media/image107.wmf"/><Relationship Id="rId33" Type="http://schemas.openxmlformats.org/officeDocument/2006/relationships/image" Target="../media/image11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60.bin"/><Relationship Id="rId20" Type="http://schemas.openxmlformats.org/officeDocument/2006/relationships/oleObject" Target="../embeddings/oleObject162.bin"/><Relationship Id="rId29" Type="http://schemas.openxmlformats.org/officeDocument/2006/relationships/image" Target="../media/image109.wmf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55.bin"/><Relationship Id="rId11" Type="http://schemas.openxmlformats.org/officeDocument/2006/relationships/image" Target="../media/image101.wmf"/><Relationship Id="rId24" Type="http://schemas.openxmlformats.org/officeDocument/2006/relationships/oleObject" Target="../embeddings/oleObject164.bin"/><Relationship Id="rId32" Type="http://schemas.openxmlformats.org/officeDocument/2006/relationships/oleObject" Target="../embeddings/oleObject168.bin"/><Relationship Id="rId5" Type="http://schemas.openxmlformats.org/officeDocument/2006/relationships/image" Target="../media/image13.wmf"/><Relationship Id="rId15" Type="http://schemas.openxmlformats.org/officeDocument/2006/relationships/image" Target="../media/image102.wmf"/><Relationship Id="rId23" Type="http://schemas.openxmlformats.org/officeDocument/2006/relationships/image" Target="../media/image106.wmf"/><Relationship Id="rId28" Type="http://schemas.openxmlformats.org/officeDocument/2006/relationships/oleObject" Target="../embeddings/oleObject166.bin"/><Relationship Id="rId10" Type="http://schemas.openxmlformats.org/officeDocument/2006/relationships/oleObject" Target="../embeddings/oleObject157.bin"/><Relationship Id="rId19" Type="http://schemas.openxmlformats.org/officeDocument/2006/relationships/image" Target="../media/image104.wmf"/><Relationship Id="rId31" Type="http://schemas.openxmlformats.org/officeDocument/2006/relationships/image" Target="../media/image110.wmf"/><Relationship Id="rId4" Type="http://schemas.openxmlformats.org/officeDocument/2006/relationships/oleObject" Target="../embeddings/oleObject154.bin"/><Relationship Id="rId9" Type="http://schemas.openxmlformats.org/officeDocument/2006/relationships/image" Target="../media/image18.wmf"/><Relationship Id="rId14" Type="http://schemas.openxmlformats.org/officeDocument/2006/relationships/oleObject" Target="../embeddings/oleObject159.bin"/><Relationship Id="rId22" Type="http://schemas.openxmlformats.org/officeDocument/2006/relationships/oleObject" Target="../embeddings/oleObject163.bin"/><Relationship Id="rId27" Type="http://schemas.openxmlformats.org/officeDocument/2006/relationships/image" Target="../media/image108.wmf"/><Relationship Id="rId30" Type="http://schemas.openxmlformats.org/officeDocument/2006/relationships/oleObject" Target="../embeddings/oleObject167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1.bin"/><Relationship Id="rId13" Type="http://schemas.openxmlformats.org/officeDocument/2006/relationships/image" Target="../media/image19.wmf"/><Relationship Id="rId18" Type="http://schemas.openxmlformats.org/officeDocument/2006/relationships/oleObject" Target="../embeddings/oleObject176.bin"/><Relationship Id="rId26" Type="http://schemas.openxmlformats.org/officeDocument/2006/relationships/oleObject" Target="../embeddings/oleObject180.bin"/><Relationship Id="rId3" Type="http://schemas.openxmlformats.org/officeDocument/2006/relationships/image" Target="../media/image112.png"/><Relationship Id="rId21" Type="http://schemas.openxmlformats.org/officeDocument/2006/relationships/image" Target="../media/image105.wmf"/><Relationship Id="rId7" Type="http://schemas.openxmlformats.org/officeDocument/2006/relationships/image" Target="../media/image14.wmf"/><Relationship Id="rId12" Type="http://schemas.openxmlformats.org/officeDocument/2006/relationships/oleObject" Target="../embeddings/oleObject173.bin"/><Relationship Id="rId17" Type="http://schemas.openxmlformats.org/officeDocument/2006/relationships/image" Target="../media/image114.wmf"/><Relationship Id="rId25" Type="http://schemas.openxmlformats.org/officeDocument/2006/relationships/image" Target="../media/image11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75.bin"/><Relationship Id="rId20" Type="http://schemas.openxmlformats.org/officeDocument/2006/relationships/oleObject" Target="../embeddings/oleObject177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70.bin"/><Relationship Id="rId11" Type="http://schemas.openxmlformats.org/officeDocument/2006/relationships/image" Target="../media/image113.wmf"/><Relationship Id="rId24" Type="http://schemas.openxmlformats.org/officeDocument/2006/relationships/oleObject" Target="../embeddings/oleObject179.bin"/><Relationship Id="rId5" Type="http://schemas.openxmlformats.org/officeDocument/2006/relationships/image" Target="../media/image13.wmf"/><Relationship Id="rId15" Type="http://schemas.openxmlformats.org/officeDocument/2006/relationships/image" Target="../media/image102.wmf"/><Relationship Id="rId23" Type="http://schemas.openxmlformats.org/officeDocument/2006/relationships/image" Target="../media/image106.wmf"/><Relationship Id="rId28" Type="http://schemas.openxmlformats.org/officeDocument/2006/relationships/image" Target="../media/image115.png"/><Relationship Id="rId10" Type="http://schemas.openxmlformats.org/officeDocument/2006/relationships/oleObject" Target="../embeddings/oleObject172.bin"/><Relationship Id="rId19" Type="http://schemas.openxmlformats.org/officeDocument/2006/relationships/image" Target="../media/image104.wmf"/><Relationship Id="rId4" Type="http://schemas.openxmlformats.org/officeDocument/2006/relationships/oleObject" Target="../embeddings/oleObject169.bin"/><Relationship Id="rId9" Type="http://schemas.openxmlformats.org/officeDocument/2006/relationships/image" Target="../media/image18.wmf"/><Relationship Id="rId14" Type="http://schemas.openxmlformats.org/officeDocument/2006/relationships/oleObject" Target="../embeddings/oleObject174.bin"/><Relationship Id="rId22" Type="http://schemas.openxmlformats.org/officeDocument/2006/relationships/oleObject" Target="../embeddings/oleObject178.bin"/><Relationship Id="rId27" Type="http://schemas.openxmlformats.org/officeDocument/2006/relationships/image" Target="../media/image111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3.bin"/><Relationship Id="rId13" Type="http://schemas.openxmlformats.org/officeDocument/2006/relationships/oleObject" Target="../embeddings/oleObject185.bin"/><Relationship Id="rId18" Type="http://schemas.openxmlformats.org/officeDocument/2006/relationships/image" Target="../media/image23.wmf"/><Relationship Id="rId26" Type="http://schemas.openxmlformats.org/officeDocument/2006/relationships/oleObject" Target="../embeddings/oleObject191.bin"/><Relationship Id="rId39" Type="http://schemas.openxmlformats.org/officeDocument/2006/relationships/image" Target="../media/image122.wmf"/><Relationship Id="rId3" Type="http://schemas.openxmlformats.org/officeDocument/2006/relationships/image" Target="../media/image126.png"/><Relationship Id="rId21" Type="http://schemas.openxmlformats.org/officeDocument/2006/relationships/image" Target="../media/image127.png"/><Relationship Id="rId34" Type="http://schemas.openxmlformats.org/officeDocument/2006/relationships/oleObject" Target="../embeddings/oleObject195.bin"/><Relationship Id="rId42" Type="http://schemas.openxmlformats.org/officeDocument/2006/relationships/oleObject" Target="../embeddings/oleObject199.bin"/><Relationship Id="rId7" Type="http://schemas.openxmlformats.org/officeDocument/2006/relationships/image" Target="../media/image105.wmf"/><Relationship Id="rId12" Type="http://schemas.openxmlformats.org/officeDocument/2006/relationships/image" Target="../media/image13.wmf"/><Relationship Id="rId17" Type="http://schemas.openxmlformats.org/officeDocument/2006/relationships/oleObject" Target="../embeddings/oleObject187.bin"/><Relationship Id="rId25" Type="http://schemas.openxmlformats.org/officeDocument/2006/relationships/image" Target="../media/image117.wmf"/><Relationship Id="rId33" Type="http://schemas.openxmlformats.org/officeDocument/2006/relationships/image" Target="../media/image119.wmf"/><Relationship Id="rId38" Type="http://schemas.openxmlformats.org/officeDocument/2006/relationships/oleObject" Target="../embeddings/oleObject19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.wmf"/><Relationship Id="rId20" Type="http://schemas.openxmlformats.org/officeDocument/2006/relationships/image" Target="../media/image19.wmf"/><Relationship Id="rId29" Type="http://schemas.openxmlformats.org/officeDocument/2006/relationships/image" Target="../media/image107.wmf"/><Relationship Id="rId41" Type="http://schemas.openxmlformats.org/officeDocument/2006/relationships/image" Target="../media/image123.wmf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82.bin"/><Relationship Id="rId11" Type="http://schemas.openxmlformats.org/officeDocument/2006/relationships/oleObject" Target="../embeddings/oleObject184.bin"/><Relationship Id="rId24" Type="http://schemas.openxmlformats.org/officeDocument/2006/relationships/oleObject" Target="../embeddings/oleObject190.bin"/><Relationship Id="rId32" Type="http://schemas.openxmlformats.org/officeDocument/2006/relationships/oleObject" Target="../embeddings/oleObject194.bin"/><Relationship Id="rId37" Type="http://schemas.openxmlformats.org/officeDocument/2006/relationships/image" Target="../media/image121.wmf"/><Relationship Id="rId40" Type="http://schemas.openxmlformats.org/officeDocument/2006/relationships/oleObject" Target="../embeddings/oleObject198.bin"/><Relationship Id="rId45" Type="http://schemas.openxmlformats.org/officeDocument/2006/relationships/image" Target="../media/image125.wmf"/><Relationship Id="rId5" Type="http://schemas.openxmlformats.org/officeDocument/2006/relationships/image" Target="../media/image116.wmf"/><Relationship Id="rId15" Type="http://schemas.openxmlformats.org/officeDocument/2006/relationships/oleObject" Target="../embeddings/oleObject186.bin"/><Relationship Id="rId23" Type="http://schemas.openxmlformats.org/officeDocument/2006/relationships/image" Target="../media/image102.wmf"/><Relationship Id="rId28" Type="http://schemas.openxmlformats.org/officeDocument/2006/relationships/oleObject" Target="../embeddings/oleObject192.bin"/><Relationship Id="rId36" Type="http://schemas.openxmlformats.org/officeDocument/2006/relationships/oleObject" Target="../embeddings/oleObject196.bin"/><Relationship Id="rId10" Type="http://schemas.openxmlformats.org/officeDocument/2006/relationships/image" Target="../media/image26.png"/><Relationship Id="rId19" Type="http://schemas.openxmlformats.org/officeDocument/2006/relationships/oleObject" Target="../embeddings/oleObject188.bin"/><Relationship Id="rId31" Type="http://schemas.openxmlformats.org/officeDocument/2006/relationships/image" Target="../media/image118.wmf"/><Relationship Id="rId44" Type="http://schemas.openxmlformats.org/officeDocument/2006/relationships/oleObject" Target="../embeddings/oleObject200.bin"/><Relationship Id="rId4" Type="http://schemas.openxmlformats.org/officeDocument/2006/relationships/oleObject" Target="../embeddings/oleObject181.bin"/><Relationship Id="rId9" Type="http://schemas.openxmlformats.org/officeDocument/2006/relationships/image" Target="../media/image106.wmf"/><Relationship Id="rId14" Type="http://schemas.openxmlformats.org/officeDocument/2006/relationships/image" Target="../media/image14.wmf"/><Relationship Id="rId22" Type="http://schemas.openxmlformats.org/officeDocument/2006/relationships/oleObject" Target="../embeddings/oleObject189.bin"/><Relationship Id="rId27" Type="http://schemas.openxmlformats.org/officeDocument/2006/relationships/image" Target="../media/image67.wmf"/><Relationship Id="rId30" Type="http://schemas.openxmlformats.org/officeDocument/2006/relationships/oleObject" Target="../embeddings/oleObject193.bin"/><Relationship Id="rId35" Type="http://schemas.openxmlformats.org/officeDocument/2006/relationships/image" Target="../media/image120.wmf"/><Relationship Id="rId43" Type="http://schemas.openxmlformats.org/officeDocument/2006/relationships/image" Target="../media/image124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3.bin"/><Relationship Id="rId13" Type="http://schemas.openxmlformats.org/officeDocument/2006/relationships/image" Target="../media/image19.wmf"/><Relationship Id="rId18" Type="http://schemas.openxmlformats.org/officeDocument/2006/relationships/image" Target="../media/image128.wmf"/><Relationship Id="rId26" Type="http://schemas.openxmlformats.org/officeDocument/2006/relationships/oleObject" Target="../embeddings/oleObject211.bin"/><Relationship Id="rId3" Type="http://schemas.openxmlformats.org/officeDocument/2006/relationships/image" Target="../media/image26.png"/><Relationship Id="rId21" Type="http://schemas.openxmlformats.org/officeDocument/2006/relationships/image" Target="../media/image137.png"/><Relationship Id="rId34" Type="http://schemas.openxmlformats.org/officeDocument/2006/relationships/oleObject" Target="../embeddings/oleObject215.bin"/><Relationship Id="rId7" Type="http://schemas.openxmlformats.org/officeDocument/2006/relationships/image" Target="../media/image14.wmf"/><Relationship Id="rId12" Type="http://schemas.openxmlformats.org/officeDocument/2006/relationships/oleObject" Target="../embeddings/oleObject205.bin"/><Relationship Id="rId17" Type="http://schemas.openxmlformats.org/officeDocument/2006/relationships/oleObject" Target="../embeddings/oleObject207.bin"/><Relationship Id="rId25" Type="http://schemas.openxmlformats.org/officeDocument/2006/relationships/image" Target="../media/image131.wmf"/><Relationship Id="rId33" Type="http://schemas.openxmlformats.org/officeDocument/2006/relationships/image" Target="../media/image13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2.wmf"/><Relationship Id="rId20" Type="http://schemas.openxmlformats.org/officeDocument/2006/relationships/image" Target="../media/image129.wmf"/><Relationship Id="rId29" Type="http://schemas.openxmlformats.org/officeDocument/2006/relationships/image" Target="../media/image133.wmf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02.bin"/><Relationship Id="rId11" Type="http://schemas.openxmlformats.org/officeDocument/2006/relationships/image" Target="../media/image23.wmf"/><Relationship Id="rId24" Type="http://schemas.openxmlformats.org/officeDocument/2006/relationships/oleObject" Target="../embeddings/oleObject210.bin"/><Relationship Id="rId32" Type="http://schemas.openxmlformats.org/officeDocument/2006/relationships/oleObject" Target="../embeddings/oleObject214.bin"/><Relationship Id="rId5" Type="http://schemas.openxmlformats.org/officeDocument/2006/relationships/image" Target="../media/image13.wmf"/><Relationship Id="rId15" Type="http://schemas.openxmlformats.org/officeDocument/2006/relationships/oleObject" Target="../embeddings/oleObject206.bin"/><Relationship Id="rId23" Type="http://schemas.openxmlformats.org/officeDocument/2006/relationships/image" Target="../media/image130.wmf"/><Relationship Id="rId28" Type="http://schemas.openxmlformats.org/officeDocument/2006/relationships/oleObject" Target="../embeddings/oleObject212.bin"/><Relationship Id="rId10" Type="http://schemas.openxmlformats.org/officeDocument/2006/relationships/oleObject" Target="../embeddings/oleObject204.bin"/><Relationship Id="rId19" Type="http://schemas.openxmlformats.org/officeDocument/2006/relationships/oleObject" Target="../embeddings/oleObject208.bin"/><Relationship Id="rId31" Type="http://schemas.openxmlformats.org/officeDocument/2006/relationships/image" Target="../media/image134.wmf"/><Relationship Id="rId4" Type="http://schemas.openxmlformats.org/officeDocument/2006/relationships/oleObject" Target="../embeddings/oleObject201.bin"/><Relationship Id="rId9" Type="http://schemas.openxmlformats.org/officeDocument/2006/relationships/image" Target="../media/image18.wmf"/><Relationship Id="rId14" Type="http://schemas.openxmlformats.org/officeDocument/2006/relationships/image" Target="../media/image127.png"/><Relationship Id="rId22" Type="http://schemas.openxmlformats.org/officeDocument/2006/relationships/oleObject" Target="../embeddings/oleObject209.bin"/><Relationship Id="rId27" Type="http://schemas.openxmlformats.org/officeDocument/2006/relationships/image" Target="../media/image132.wmf"/><Relationship Id="rId30" Type="http://schemas.openxmlformats.org/officeDocument/2006/relationships/oleObject" Target="../embeddings/oleObject213.bin"/><Relationship Id="rId35" Type="http://schemas.openxmlformats.org/officeDocument/2006/relationships/image" Target="../media/image136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220.bin"/><Relationship Id="rId18" Type="http://schemas.openxmlformats.org/officeDocument/2006/relationships/oleObject" Target="../embeddings/oleObject222.bin"/><Relationship Id="rId26" Type="http://schemas.openxmlformats.org/officeDocument/2006/relationships/image" Target="../media/image144.wmf"/><Relationship Id="rId3" Type="http://schemas.openxmlformats.org/officeDocument/2006/relationships/image" Target="../media/image149.png"/><Relationship Id="rId21" Type="http://schemas.openxmlformats.org/officeDocument/2006/relationships/image" Target="../media/image142.wmf"/><Relationship Id="rId34" Type="http://schemas.openxmlformats.org/officeDocument/2006/relationships/image" Target="../media/image148.wmf"/><Relationship Id="rId7" Type="http://schemas.openxmlformats.org/officeDocument/2006/relationships/oleObject" Target="../embeddings/oleObject217.bin"/><Relationship Id="rId12" Type="http://schemas.openxmlformats.org/officeDocument/2006/relationships/image" Target="../media/image139.wmf"/><Relationship Id="rId17" Type="http://schemas.openxmlformats.org/officeDocument/2006/relationships/image" Target="../media/image127.png"/><Relationship Id="rId25" Type="http://schemas.openxmlformats.org/officeDocument/2006/relationships/oleObject" Target="../embeddings/oleObject225.bin"/><Relationship Id="rId33" Type="http://schemas.openxmlformats.org/officeDocument/2006/relationships/oleObject" Target="../embeddings/oleObject22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.wmf"/><Relationship Id="rId20" Type="http://schemas.openxmlformats.org/officeDocument/2006/relationships/oleObject" Target="../embeddings/oleObject223.bin"/><Relationship Id="rId29" Type="http://schemas.openxmlformats.org/officeDocument/2006/relationships/oleObject" Target="../embeddings/oleObject227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6.png"/><Relationship Id="rId11" Type="http://schemas.openxmlformats.org/officeDocument/2006/relationships/oleObject" Target="../embeddings/oleObject219.bin"/><Relationship Id="rId24" Type="http://schemas.openxmlformats.org/officeDocument/2006/relationships/image" Target="../media/image150.png"/><Relationship Id="rId32" Type="http://schemas.openxmlformats.org/officeDocument/2006/relationships/image" Target="../media/image147.wmf"/><Relationship Id="rId5" Type="http://schemas.openxmlformats.org/officeDocument/2006/relationships/image" Target="../media/image138.wmf"/><Relationship Id="rId15" Type="http://schemas.openxmlformats.org/officeDocument/2006/relationships/oleObject" Target="../embeddings/oleObject221.bin"/><Relationship Id="rId23" Type="http://schemas.openxmlformats.org/officeDocument/2006/relationships/image" Target="../media/image143.wmf"/><Relationship Id="rId28" Type="http://schemas.openxmlformats.org/officeDocument/2006/relationships/image" Target="../media/image145.wmf"/><Relationship Id="rId10" Type="http://schemas.openxmlformats.org/officeDocument/2006/relationships/image" Target="../media/image14.wmf"/><Relationship Id="rId19" Type="http://schemas.openxmlformats.org/officeDocument/2006/relationships/image" Target="../media/image141.wmf"/><Relationship Id="rId31" Type="http://schemas.openxmlformats.org/officeDocument/2006/relationships/oleObject" Target="../embeddings/oleObject228.bin"/><Relationship Id="rId4" Type="http://schemas.openxmlformats.org/officeDocument/2006/relationships/oleObject" Target="../embeddings/oleObject216.bin"/><Relationship Id="rId9" Type="http://schemas.openxmlformats.org/officeDocument/2006/relationships/oleObject" Target="../embeddings/oleObject218.bin"/><Relationship Id="rId14" Type="http://schemas.openxmlformats.org/officeDocument/2006/relationships/image" Target="../media/image140.wmf"/><Relationship Id="rId22" Type="http://schemas.openxmlformats.org/officeDocument/2006/relationships/oleObject" Target="../embeddings/oleObject224.bin"/><Relationship Id="rId27" Type="http://schemas.openxmlformats.org/officeDocument/2006/relationships/oleObject" Target="../embeddings/oleObject226.bin"/><Relationship Id="rId30" Type="http://schemas.openxmlformats.org/officeDocument/2006/relationships/image" Target="../media/image146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1.bin"/><Relationship Id="rId13" Type="http://schemas.openxmlformats.org/officeDocument/2006/relationships/image" Target="../media/image140.wmf"/><Relationship Id="rId18" Type="http://schemas.openxmlformats.org/officeDocument/2006/relationships/image" Target="../media/image141.wmf"/><Relationship Id="rId26" Type="http://schemas.openxmlformats.org/officeDocument/2006/relationships/image" Target="../media/image153.wmf"/><Relationship Id="rId3" Type="http://schemas.openxmlformats.org/officeDocument/2006/relationships/image" Target="../media/image155.png"/><Relationship Id="rId21" Type="http://schemas.openxmlformats.org/officeDocument/2006/relationships/oleObject" Target="../embeddings/oleObject237.bin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233.bin"/><Relationship Id="rId17" Type="http://schemas.openxmlformats.org/officeDocument/2006/relationships/oleObject" Target="../embeddings/oleObject235.bin"/><Relationship Id="rId25" Type="http://schemas.openxmlformats.org/officeDocument/2006/relationships/oleObject" Target="../embeddings/oleObject23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7.png"/><Relationship Id="rId20" Type="http://schemas.openxmlformats.org/officeDocument/2006/relationships/image" Target="../media/image151.wmf"/><Relationship Id="rId29" Type="http://schemas.openxmlformats.org/officeDocument/2006/relationships/image" Target="../media/image150.png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230.bin"/><Relationship Id="rId11" Type="http://schemas.openxmlformats.org/officeDocument/2006/relationships/image" Target="../media/image139.wmf"/><Relationship Id="rId24" Type="http://schemas.openxmlformats.org/officeDocument/2006/relationships/image" Target="../media/image152.wmf"/><Relationship Id="rId5" Type="http://schemas.openxmlformats.org/officeDocument/2006/relationships/image" Target="../media/image26.png"/><Relationship Id="rId15" Type="http://schemas.openxmlformats.org/officeDocument/2006/relationships/image" Target="../media/image19.wmf"/><Relationship Id="rId23" Type="http://schemas.openxmlformats.org/officeDocument/2006/relationships/oleObject" Target="../embeddings/oleObject238.bin"/><Relationship Id="rId28" Type="http://schemas.openxmlformats.org/officeDocument/2006/relationships/image" Target="../media/image154.wmf"/><Relationship Id="rId10" Type="http://schemas.openxmlformats.org/officeDocument/2006/relationships/oleObject" Target="../embeddings/oleObject232.bin"/><Relationship Id="rId19" Type="http://schemas.openxmlformats.org/officeDocument/2006/relationships/oleObject" Target="../embeddings/oleObject236.bin"/><Relationship Id="rId4" Type="http://schemas.openxmlformats.org/officeDocument/2006/relationships/image" Target="../media/image149.png"/><Relationship Id="rId9" Type="http://schemas.openxmlformats.org/officeDocument/2006/relationships/image" Target="../media/image14.wmf"/><Relationship Id="rId14" Type="http://schemas.openxmlformats.org/officeDocument/2006/relationships/oleObject" Target="../embeddings/oleObject234.bin"/><Relationship Id="rId22" Type="http://schemas.openxmlformats.org/officeDocument/2006/relationships/image" Target="../media/image144.wmf"/><Relationship Id="rId27" Type="http://schemas.openxmlformats.org/officeDocument/2006/relationships/oleObject" Target="../embeddings/oleObject240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wmf"/><Relationship Id="rId13" Type="http://schemas.openxmlformats.org/officeDocument/2006/relationships/oleObject" Target="../embeddings/oleObject245.bin"/><Relationship Id="rId18" Type="http://schemas.openxmlformats.org/officeDocument/2006/relationships/image" Target="../media/image13.wmf"/><Relationship Id="rId3" Type="http://schemas.openxmlformats.org/officeDocument/2006/relationships/image" Target="../media/image159.png"/><Relationship Id="rId21" Type="http://schemas.openxmlformats.org/officeDocument/2006/relationships/oleObject" Target="../embeddings/oleObject249.bin"/><Relationship Id="rId7" Type="http://schemas.openxmlformats.org/officeDocument/2006/relationships/oleObject" Target="../embeddings/oleObject242.bin"/><Relationship Id="rId12" Type="http://schemas.openxmlformats.org/officeDocument/2006/relationships/image" Target="../media/image14.wmf"/><Relationship Id="rId17" Type="http://schemas.openxmlformats.org/officeDocument/2006/relationships/oleObject" Target="../embeddings/oleObject24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3.wmf"/><Relationship Id="rId20" Type="http://schemas.openxmlformats.org/officeDocument/2006/relationships/image" Target="../media/image158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7.wmf"/><Relationship Id="rId11" Type="http://schemas.openxmlformats.org/officeDocument/2006/relationships/oleObject" Target="../embeddings/oleObject244.bin"/><Relationship Id="rId5" Type="http://schemas.openxmlformats.org/officeDocument/2006/relationships/oleObject" Target="../embeddings/oleObject241.bin"/><Relationship Id="rId15" Type="http://schemas.openxmlformats.org/officeDocument/2006/relationships/oleObject" Target="../embeddings/oleObject246.bin"/><Relationship Id="rId10" Type="http://schemas.openxmlformats.org/officeDocument/2006/relationships/image" Target="../media/image157.wmf"/><Relationship Id="rId19" Type="http://schemas.openxmlformats.org/officeDocument/2006/relationships/oleObject" Target="../embeddings/oleObject248.bin"/><Relationship Id="rId4" Type="http://schemas.openxmlformats.org/officeDocument/2006/relationships/image" Target="../media/image160.wmf"/><Relationship Id="rId9" Type="http://schemas.openxmlformats.org/officeDocument/2006/relationships/oleObject" Target="../embeddings/oleObject243.bin"/><Relationship Id="rId14" Type="http://schemas.openxmlformats.org/officeDocument/2006/relationships/image" Target="../media/image18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file:///E:\MagneRide_020811.wmv" TargetMode="External"/><Relationship Id="rId2" Type="http://schemas.openxmlformats.org/officeDocument/2006/relationships/hyperlink" Target="file:///E:\Damptronic%20short.mp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E:\Bose%20active%20suspension.flv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254.bin"/><Relationship Id="rId18" Type="http://schemas.openxmlformats.org/officeDocument/2006/relationships/oleObject" Target="../embeddings/oleObject256.bin"/><Relationship Id="rId26" Type="http://schemas.openxmlformats.org/officeDocument/2006/relationships/oleObject" Target="../embeddings/oleObject260.bin"/><Relationship Id="rId39" Type="http://schemas.openxmlformats.org/officeDocument/2006/relationships/image" Target="../media/image169.wmf"/><Relationship Id="rId3" Type="http://schemas.openxmlformats.org/officeDocument/2006/relationships/image" Target="../media/image173.png"/><Relationship Id="rId21" Type="http://schemas.openxmlformats.org/officeDocument/2006/relationships/image" Target="../media/image116.wmf"/><Relationship Id="rId34" Type="http://schemas.openxmlformats.org/officeDocument/2006/relationships/oleObject" Target="../embeddings/oleObject264.bin"/><Relationship Id="rId42" Type="http://schemas.openxmlformats.org/officeDocument/2006/relationships/oleObject" Target="../embeddings/oleObject268.bin"/><Relationship Id="rId7" Type="http://schemas.openxmlformats.org/officeDocument/2006/relationships/oleObject" Target="../embeddings/oleObject251.bin"/><Relationship Id="rId12" Type="http://schemas.openxmlformats.org/officeDocument/2006/relationships/image" Target="../media/image23.wmf"/><Relationship Id="rId17" Type="http://schemas.openxmlformats.org/officeDocument/2006/relationships/image" Target="../media/image102.wmf"/><Relationship Id="rId25" Type="http://schemas.openxmlformats.org/officeDocument/2006/relationships/image" Target="../media/image162.wmf"/><Relationship Id="rId33" Type="http://schemas.openxmlformats.org/officeDocument/2006/relationships/image" Target="../media/image166.wmf"/><Relationship Id="rId38" Type="http://schemas.openxmlformats.org/officeDocument/2006/relationships/oleObject" Target="../embeddings/oleObject266.bin"/><Relationship Id="rId46" Type="http://schemas.openxmlformats.org/officeDocument/2006/relationships/hyperlink" Target="file:///E:\LC%20circuit.avi" TargetMode="External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55.bin"/><Relationship Id="rId20" Type="http://schemas.openxmlformats.org/officeDocument/2006/relationships/oleObject" Target="../embeddings/oleObject257.bin"/><Relationship Id="rId29" Type="http://schemas.openxmlformats.org/officeDocument/2006/relationships/image" Target="../media/image164.wmf"/><Relationship Id="rId41" Type="http://schemas.openxmlformats.org/officeDocument/2006/relationships/image" Target="../media/image170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253.bin"/><Relationship Id="rId24" Type="http://schemas.openxmlformats.org/officeDocument/2006/relationships/oleObject" Target="../embeddings/oleObject259.bin"/><Relationship Id="rId32" Type="http://schemas.openxmlformats.org/officeDocument/2006/relationships/oleObject" Target="../embeddings/oleObject263.bin"/><Relationship Id="rId37" Type="http://schemas.openxmlformats.org/officeDocument/2006/relationships/image" Target="../media/image168.wmf"/><Relationship Id="rId40" Type="http://schemas.openxmlformats.org/officeDocument/2006/relationships/oleObject" Target="../embeddings/oleObject267.bin"/><Relationship Id="rId45" Type="http://schemas.openxmlformats.org/officeDocument/2006/relationships/image" Target="../media/image172.wmf"/><Relationship Id="rId5" Type="http://schemas.openxmlformats.org/officeDocument/2006/relationships/oleObject" Target="../embeddings/oleObject250.bin"/><Relationship Id="rId15" Type="http://schemas.openxmlformats.org/officeDocument/2006/relationships/image" Target="../media/image127.png"/><Relationship Id="rId23" Type="http://schemas.openxmlformats.org/officeDocument/2006/relationships/image" Target="../media/image117.wmf"/><Relationship Id="rId28" Type="http://schemas.openxmlformats.org/officeDocument/2006/relationships/oleObject" Target="../embeddings/oleObject261.bin"/><Relationship Id="rId36" Type="http://schemas.openxmlformats.org/officeDocument/2006/relationships/oleObject" Target="../embeddings/oleObject265.bin"/><Relationship Id="rId10" Type="http://schemas.openxmlformats.org/officeDocument/2006/relationships/image" Target="../media/image18.wmf"/><Relationship Id="rId19" Type="http://schemas.openxmlformats.org/officeDocument/2006/relationships/image" Target="../media/image161.wmf"/><Relationship Id="rId31" Type="http://schemas.openxmlformats.org/officeDocument/2006/relationships/image" Target="../media/image165.wmf"/><Relationship Id="rId44" Type="http://schemas.openxmlformats.org/officeDocument/2006/relationships/oleObject" Target="../embeddings/oleObject269.bin"/><Relationship Id="rId4" Type="http://schemas.openxmlformats.org/officeDocument/2006/relationships/image" Target="../media/image26.png"/><Relationship Id="rId9" Type="http://schemas.openxmlformats.org/officeDocument/2006/relationships/oleObject" Target="../embeddings/oleObject252.bin"/><Relationship Id="rId14" Type="http://schemas.openxmlformats.org/officeDocument/2006/relationships/image" Target="../media/image19.wmf"/><Relationship Id="rId22" Type="http://schemas.openxmlformats.org/officeDocument/2006/relationships/oleObject" Target="../embeddings/oleObject258.bin"/><Relationship Id="rId27" Type="http://schemas.openxmlformats.org/officeDocument/2006/relationships/image" Target="../media/image163.wmf"/><Relationship Id="rId30" Type="http://schemas.openxmlformats.org/officeDocument/2006/relationships/oleObject" Target="../embeddings/oleObject262.bin"/><Relationship Id="rId35" Type="http://schemas.openxmlformats.org/officeDocument/2006/relationships/image" Target="../media/image167.wmf"/><Relationship Id="rId43" Type="http://schemas.openxmlformats.org/officeDocument/2006/relationships/image" Target="../media/image171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wmf"/><Relationship Id="rId13" Type="http://schemas.openxmlformats.org/officeDocument/2006/relationships/oleObject" Target="../embeddings/oleObject275.bin"/><Relationship Id="rId3" Type="http://schemas.openxmlformats.org/officeDocument/2006/relationships/oleObject" Target="../embeddings/oleObject270.bin"/><Relationship Id="rId7" Type="http://schemas.openxmlformats.org/officeDocument/2006/relationships/oleObject" Target="../embeddings/oleObject272.bin"/><Relationship Id="rId12" Type="http://schemas.openxmlformats.org/officeDocument/2006/relationships/image" Target="../media/image17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75.wmf"/><Relationship Id="rId11" Type="http://schemas.openxmlformats.org/officeDocument/2006/relationships/oleObject" Target="../embeddings/oleObject274.bin"/><Relationship Id="rId5" Type="http://schemas.openxmlformats.org/officeDocument/2006/relationships/oleObject" Target="../embeddings/oleObject271.bin"/><Relationship Id="rId10" Type="http://schemas.openxmlformats.org/officeDocument/2006/relationships/image" Target="../media/image177.wmf"/><Relationship Id="rId4" Type="http://schemas.openxmlformats.org/officeDocument/2006/relationships/image" Target="../media/image174.wmf"/><Relationship Id="rId9" Type="http://schemas.openxmlformats.org/officeDocument/2006/relationships/oleObject" Target="../embeddings/oleObject273.bin"/><Relationship Id="rId14" Type="http://schemas.openxmlformats.org/officeDocument/2006/relationships/image" Target="../media/image179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file:///E:\Suspension%20In%20Action.flv" TargetMode="External"/><Relationship Id="rId2" Type="http://schemas.openxmlformats.org/officeDocument/2006/relationships/hyperlink" Target="file:///E:\SIMPLE%20HARMONIC%20MOTION.mp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E:\SDOF%20Resonance%20Vibration%20Test.mp4" TargetMode="Externa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wmf"/><Relationship Id="rId18" Type="http://schemas.openxmlformats.org/officeDocument/2006/relationships/oleObject" Target="../embeddings/oleObject8.bin"/><Relationship Id="rId26" Type="http://schemas.openxmlformats.org/officeDocument/2006/relationships/image" Target="../media/image13.wmf"/><Relationship Id="rId39" Type="http://schemas.openxmlformats.org/officeDocument/2006/relationships/image" Target="../media/image18.wmf"/><Relationship Id="rId3" Type="http://schemas.openxmlformats.org/officeDocument/2006/relationships/image" Target="../media/image24.png"/><Relationship Id="rId21" Type="http://schemas.openxmlformats.org/officeDocument/2006/relationships/image" Target="../media/image11.wmf"/><Relationship Id="rId34" Type="http://schemas.openxmlformats.org/officeDocument/2006/relationships/image" Target="../media/image17.wmf"/><Relationship Id="rId42" Type="http://schemas.openxmlformats.org/officeDocument/2006/relationships/oleObject" Target="../embeddings/oleObject20.bin"/><Relationship Id="rId47" Type="http://schemas.openxmlformats.org/officeDocument/2006/relationships/image" Target="../media/image22.wmf"/><Relationship Id="rId7" Type="http://schemas.openxmlformats.org/officeDocument/2006/relationships/image" Target="../media/image4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9.wmf"/><Relationship Id="rId25" Type="http://schemas.openxmlformats.org/officeDocument/2006/relationships/oleObject" Target="../embeddings/oleObject11.bin"/><Relationship Id="rId33" Type="http://schemas.openxmlformats.org/officeDocument/2006/relationships/oleObject" Target="../embeddings/oleObject15.bin"/><Relationship Id="rId38" Type="http://schemas.openxmlformats.org/officeDocument/2006/relationships/oleObject" Target="../embeddings/oleObject18.bin"/><Relationship Id="rId46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29" Type="http://schemas.openxmlformats.org/officeDocument/2006/relationships/oleObject" Target="../embeddings/oleObject13.bin"/><Relationship Id="rId41" Type="http://schemas.openxmlformats.org/officeDocument/2006/relationships/image" Target="../media/image19.wm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wmf"/><Relationship Id="rId24" Type="http://schemas.openxmlformats.org/officeDocument/2006/relationships/image" Target="../media/image25.png"/><Relationship Id="rId32" Type="http://schemas.openxmlformats.org/officeDocument/2006/relationships/image" Target="../media/image16.wmf"/><Relationship Id="rId37" Type="http://schemas.openxmlformats.org/officeDocument/2006/relationships/oleObject" Target="../embeddings/oleObject17.bin"/><Relationship Id="rId40" Type="http://schemas.openxmlformats.org/officeDocument/2006/relationships/oleObject" Target="../embeddings/oleObject19.bin"/><Relationship Id="rId45" Type="http://schemas.openxmlformats.org/officeDocument/2006/relationships/image" Target="../media/image21.wmf"/><Relationship Id="rId5" Type="http://schemas.openxmlformats.org/officeDocument/2006/relationships/image" Target="../media/image3.wmf"/><Relationship Id="rId15" Type="http://schemas.openxmlformats.org/officeDocument/2006/relationships/image" Target="../media/image8.wmf"/><Relationship Id="rId23" Type="http://schemas.openxmlformats.org/officeDocument/2006/relationships/image" Target="../media/image12.wmf"/><Relationship Id="rId28" Type="http://schemas.openxmlformats.org/officeDocument/2006/relationships/image" Target="../media/image14.wmf"/><Relationship Id="rId36" Type="http://schemas.openxmlformats.org/officeDocument/2006/relationships/oleObject" Target="../embeddings/oleObject16.bin"/><Relationship Id="rId49" Type="http://schemas.openxmlformats.org/officeDocument/2006/relationships/image" Target="../media/image23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10.wmf"/><Relationship Id="rId31" Type="http://schemas.openxmlformats.org/officeDocument/2006/relationships/oleObject" Target="../embeddings/oleObject14.bin"/><Relationship Id="rId44" Type="http://schemas.openxmlformats.org/officeDocument/2006/relationships/oleObject" Target="../embeddings/oleObject21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Relationship Id="rId27" Type="http://schemas.openxmlformats.org/officeDocument/2006/relationships/oleObject" Target="../embeddings/oleObject12.bin"/><Relationship Id="rId30" Type="http://schemas.openxmlformats.org/officeDocument/2006/relationships/image" Target="../media/image15.wmf"/><Relationship Id="rId35" Type="http://schemas.openxmlformats.org/officeDocument/2006/relationships/image" Target="../media/image26.png"/><Relationship Id="rId43" Type="http://schemas.openxmlformats.org/officeDocument/2006/relationships/image" Target="../media/image20.wmf"/><Relationship Id="rId48" Type="http://schemas.openxmlformats.org/officeDocument/2006/relationships/oleObject" Target="../embeddings/oleObject23.bin"/><Relationship Id="rId8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image" Target="../media/image12.wmf"/><Relationship Id="rId18" Type="http://schemas.openxmlformats.org/officeDocument/2006/relationships/oleObject" Target="../embeddings/oleObject31.bin"/><Relationship Id="rId26" Type="http://schemas.openxmlformats.org/officeDocument/2006/relationships/image" Target="../media/image32.wmf"/><Relationship Id="rId3" Type="http://schemas.openxmlformats.org/officeDocument/2006/relationships/image" Target="../media/image25.png"/><Relationship Id="rId21" Type="http://schemas.openxmlformats.org/officeDocument/2006/relationships/image" Target="../media/image30.wmf"/><Relationship Id="rId7" Type="http://schemas.openxmlformats.org/officeDocument/2006/relationships/image" Target="../media/image14.wmf"/><Relationship Id="rId12" Type="http://schemas.openxmlformats.org/officeDocument/2006/relationships/oleObject" Target="../embeddings/oleObject28.bin"/><Relationship Id="rId17" Type="http://schemas.openxmlformats.org/officeDocument/2006/relationships/image" Target="../media/image28.wmf"/><Relationship Id="rId25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0.bin"/><Relationship Id="rId20" Type="http://schemas.openxmlformats.org/officeDocument/2006/relationships/oleObject" Target="../embeddings/oleObject32.bin"/><Relationship Id="rId29" Type="http://schemas.openxmlformats.org/officeDocument/2006/relationships/oleObject" Target="../embeddings/oleObject36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16.wmf"/><Relationship Id="rId24" Type="http://schemas.openxmlformats.org/officeDocument/2006/relationships/image" Target="../media/image36.png"/><Relationship Id="rId32" Type="http://schemas.openxmlformats.org/officeDocument/2006/relationships/image" Target="../media/image35.wmf"/><Relationship Id="rId5" Type="http://schemas.openxmlformats.org/officeDocument/2006/relationships/image" Target="../media/image13.wmf"/><Relationship Id="rId15" Type="http://schemas.openxmlformats.org/officeDocument/2006/relationships/image" Target="../media/image27.wmf"/><Relationship Id="rId23" Type="http://schemas.openxmlformats.org/officeDocument/2006/relationships/image" Target="../media/image31.wmf"/><Relationship Id="rId28" Type="http://schemas.openxmlformats.org/officeDocument/2006/relationships/image" Target="../media/image33.wmf"/><Relationship Id="rId10" Type="http://schemas.openxmlformats.org/officeDocument/2006/relationships/oleObject" Target="../embeddings/oleObject27.bin"/><Relationship Id="rId19" Type="http://schemas.openxmlformats.org/officeDocument/2006/relationships/image" Target="../media/image29.wmf"/><Relationship Id="rId31" Type="http://schemas.openxmlformats.org/officeDocument/2006/relationships/oleObject" Target="../embeddings/oleObject37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15.wmf"/><Relationship Id="rId14" Type="http://schemas.openxmlformats.org/officeDocument/2006/relationships/oleObject" Target="../embeddings/oleObject29.bin"/><Relationship Id="rId22" Type="http://schemas.openxmlformats.org/officeDocument/2006/relationships/oleObject" Target="../embeddings/oleObject33.bin"/><Relationship Id="rId27" Type="http://schemas.openxmlformats.org/officeDocument/2006/relationships/oleObject" Target="../embeddings/oleObject35.bin"/><Relationship Id="rId30" Type="http://schemas.openxmlformats.org/officeDocument/2006/relationships/image" Target="../media/image34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13" Type="http://schemas.openxmlformats.org/officeDocument/2006/relationships/image" Target="../media/image12.wmf"/><Relationship Id="rId18" Type="http://schemas.openxmlformats.org/officeDocument/2006/relationships/oleObject" Target="../embeddings/oleObject45.bin"/><Relationship Id="rId26" Type="http://schemas.openxmlformats.org/officeDocument/2006/relationships/oleObject" Target="../embeddings/oleObject49.bin"/><Relationship Id="rId3" Type="http://schemas.openxmlformats.org/officeDocument/2006/relationships/image" Target="../media/image25.png"/><Relationship Id="rId21" Type="http://schemas.openxmlformats.org/officeDocument/2006/relationships/image" Target="../media/image40.wmf"/><Relationship Id="rId34" Type="http://schemas.openxmlformats.org/officeDocument/2006/relationships/oleObject" Target="../embeddings/oleObject53.bin"/><Relationship Id="rId7" Type="http://schemas.openxmlformats.org/officeDocument/2006/relationships/image" Target="../media/image14.wmf"/><Relationship Id="rId12" Type="http://schemas.openxmlformats.org/officeDocument/2006/relationships/oleObject" Target="../embeddings/oleObject42.bin"/><Relationship Id="rId17" Type="http://schemas.openxmlformats.org/officeDocument/2006/relationships/image" Target="../media/image38.wmf"/><Relationship Id="rId25" Type="http://schemas.openxmlformats.org/officeDocument/2006/relationships/image" Target="../media/image42.wmf"/><Relationship Id="rId33" Type="http://schemas.openxmlformats.org/officeDocument/2006/relationships/image" Target="../media/image46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4.bin"/><Relationship Id="rId20" Type="http://schemas.openxmlformats.org/officeDocument/2006/relationships/oleObject" Target="../embeddings/oleObject46.bin"/><Relationship Id="rId29" Type="http://schemas.openxmlformats.org/officeDocument/2006/relationships/image" Target="../media/image44.wmf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9.bin"/><Relationship Id="rId11" Type="http://schemas.openxmlformats.org/officeDocument/2006/relationships/image" Target="../media/image16.wmf"/><Relationship Id="rId24" Type="http://schemas.openxmlformats.org/officeDocument/2006/relationships/oleObject" Target="../embeddings/oleObject48.bin"/><Relationship Id="rId32" Type="http://schemas.openxmlformats.org/officeDocument/2006/relationships/oleObject" Target="../embeddings/oleObject52.bin"/><Relationship Id="rId5" Type="http://schemas.openxmlformats.org/officeDocument/2006/relationships/image" Target="../media/image37.wmf"/><Relationship Id="rId15" Type="http://schemas.openxmlformats.org/officeDocument/2006/relationships/image" Target="../media/image27.wmf"/><Relationship Id="rId23" Type="http://schemas.openxmlformats.org/officeDocument/2006/relationships/image" Target="../media/image41.wmf"/><Relationship Id="rId28" Type="http://schemas.openxmlformats.org/officeDocument/2006/relationships/oleObject" Target="../embeddings/oleObject50.bin"/><Relationship Id="rId10" Type="http://schemas.openxmlformats.org/officeDocument/2006/relationships/oleObject" Target="../embeddings/oleObject41.bin"/><Relationship Id="rId19" Type="http://schemas.openxmlformats.org/officeDocument/2006/relationships/image" Target="../media/image39.wmf"/><Relationship Id="rId31" Type="http://schemas.openxmlformats.org/officeDocument/2006/relationships/image" Target="../media/image45.wmf"/><Relationship Id="rId4" Type="http://schemas.openxmlformats.org/officeDocument/2006/relationships/oleObject" Target="../embeddings/oleObject38.bin"/><Relationship Id="rId9" Type="http://schemas.openxmlformats.org/officeDocument/2006/relationships/image" Target="../media/image15.wmf"/><Relationship Id="rId14" Type="http://schemas.openxmlformats.org/officeDocument/2006/relationships/oleObject" Target="../embeddings/oleObject43.bin"/><Relationship Id="rId22" Type="http://schemas.openxmlformats.org/officeDocument/2006/relationships/oleObject" Target="../embeddings/oleObject47.bin"/><Relationship Id="rId27" Type="http://schemas.openxmlformats.org/officeDocument/2006/relationships/image" Target="../media/image43.wmf"/><Relationship Id="rId30" Type="http://schemas.openxmlformats.org/officeDocument/2006/relationships/oleObject" Target="../embeddings/oleObject51.bin"/><Relationship Id="rId35" Type="http://schemas.openxmlformats.org/officeDocument/2006/relationships/image" Target="../media/image47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13" Type="http://schemas.openxmlformats.org/officeDocument/2006/relationships/oleObject" Target="../embeddings/oleObject58.bin"/><Relationship Id="rId18" Type="http://schemas.openxmlformats.org/officeDocument/2006/relationships/image" Target="../media/image51.wmf"/><Relationship Id="rId26" Type="http://schemas.openxmlformats.org/officeDocument/2006/relationships/image" Target="../media/image54.wmf"/><Relationship Id="rId3" Type="http://schemas.openxmlformats.org/officeDocument/2006/relationships/image" Target="../media/image25.png"/><Relationship Id="rId21" Type="http://schemas.openxmlformats.org/officeDocument/2006/relationships/oleObject" Target="../embeddings/oleObject62.bin"/><Relationship Id="rId7" Type="http://schemas.openxmlformats.org/officeDocument/2006/relationships/image" Target="../media/image14.wmf"/><Relationship Id="rId12" Type="http://schemas.openxmlformats.org/officeDocument/2006/relationships/image" Target="../media/image55.png"/><Relationship Id="rId17" Type="http://schemas.openxmlformats.org/officeDocument/2006/relationships/oleObject" Target="../embeddings/oleObject60.bin"/><Relationship Id="rId25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0.wmf"/><Relationship Id="rId20" Type="http://schemas.openxmlformats.org/officeDocument/2006/relationships/image" Target="../media/image52.wmf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5.bin"/><Relationship Id="rId11" Type="http://schemas.openxmlformats.org/officeDocument/2006/relationships/image" Target="../media/image16.wmf"/><Relationship Id="rId24" Type="http://schemas.openxmlformats.org/officeDocument/2006/relationships/image" Target="../media/image45.wmf"/><Relationship Id="rId5" Type="http://schemas.openxmlformats.org/officeDocument/2006/relationships/image" Target="../media/image48.wmf"/><Relationship Id="rId15" Type="http://schemas.openxmlformats.org/officeDocument/2006/relationships/oleObject" Target="../embeddings/oleObject59.bin"/><Relationship Id="rId23" Type="http://schemas.openxmlformats.org/officeDocument/2006/relationships/oleObject" Target="../embeddings/oleObject63.bin"/><Relationship Id="rId10" Type="http://schemas.openxmlformats.org/officeDocument/2006/relationships/oleObject" Target="../embeddings/oleObject57.bin"/><Relationship Id="rId19" Type="http://schemas.openxmlformats.org/officeDocument/2006/relationships/oleObject" Target="../embeddings/oleObject61.bin"/><Relationship Id="rId4" Type="http://schemas.openxmlformats.org/officeDocument/2006/relationships/oleObject" Target="../embeddings/oleObject54.bin"/><Relationship Id="rId9" Type="http://schemas.openxmlformats.org/officeDocument/2006/relationships/image" Target="../media/image15.wmf"/><Relationship Id="rId14" Type="http://schemas.openxmlformats.org/officeDocument/2006/relationships/image" Target="../media/image49.wmf"/><Relationship Id="rId22" Type="http://schemas.openxmlformats.org/officeDocument/2006/relationships/image" Target="../media/image53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oleObject" Target="../embeddings/oleObject69.bin"/><Relationship Id="rId18" Type="http://schemas.openxmlformats.org/officeDocument/2006/relationships/image" Target="../media/image58.wmf"/><Relationship Id="rId26" Type="http://schemas.openxmlformats.org/officeDocument/2006/relationships/image" Target="../media/image61.wmf"/><Relationship Id="rId3" Type="http://schemas.openxmlformats.org/officeDocument/2006/relationships/image" Target="../media/image62.png"/><Relationship Id="rId21" Type="http://schemas.openxmlformats.org/officeDocument/2006/relationships/oleObject" Target="../embeddings/oleObject73.bin"/><Relationship Id="rId7" Type="http://schemas.openxmlformats.org/officeDocument/2006/relationships/oleObject" Target="../embeddings/oleObject66.bin"/><Relationship Id="rId12" Type="http://schemas.openxmlformats.org/officeDocument/2006/relationships/image" Target="../media/image56.wmf"/><Relationship Id="rId17" Type="http://schemas.openxmlformats.org/officeDocument/2006/relationships/oleObject" Target="../embeddings/oleObject71.bin"/><Relationship Id="rId25" Type="http://schemas.openxmlformats.org/officeDocument/2006/relationships/oleObject" Target="../embeddings/oleObject7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7.wmf"/><Relationship Id="rId20" Type="http://schemas.openxmlformats.org/officeDocument/2006/relationships/image" Target="../media/image59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68.bin"/><Relationship Id="rId24" Type="http://schemas.openxmlformats.org/officeDocument/2006/relationships/image" Target="../media/image60.wmf"/><Relationship Id="rId5" Type="http://schemas.openxmlformats.org/officeDocument/2006/relationships/oleObject" Target="../embeddings/oleObject65.bin"/><Relationship Id="rId15" Type="http://schemas.openxmlformats.org/officeDocument/2006/relationships/oleObject" Target="../embeddings/oleObject70.bin"/><Relationship Id="rId23" Type="http://schemas.openxmlformats.org/officeDocument/2006/relationships/oleObject" Target="../embeddings/oleObject74.bin"/><Relationship Id="rId10" Type="http://schemas.openxmlformats.org/officeDocument/2006/relationships/image" Target="../media/image51.wmf"/><Relationship Id="rId19" Type="http://schemas.openxmlformats.org/officeDocument/2006/relationships/oleObject" Target="../embeddings/oleObject72.bin"/><Relationship Id="rId4" Type="http://schemas.openxmlformats.org/officeDocument/2006/relationships/image" Target="../media/image63.png"/><Relationship Id="rId9" Type="http://schemas.openxmlformats.org/officeDocument/2006/relationships/oleObject" Target="../embeddings/oleObject67.bin"/><Relationship Id="rId14" Type="http://schemas.openxmlformats.org/officeDocument/2006/relationships/image" Target="../media/image54.wmf"/><Relationship Id="rId22" Type="http://schemas.openxmlformats.org/officeDocument/2006/relationships/image" Target="../media/image5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2828925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sz="7200" dirty="0" smtClean="0">
                <a:solidFill>
                  <a:schemeClr val="bg2">
                    <a:lumMod val="50000"/>
                  </a:schemeClr>
                </a:solidFill>
              </a:rPr>
              <a:t>МЕХАНИЧНИ ТРЕПТЕНИЯ</a:t>
            </a:r>
            <a:endParaRPr lang="en-US" sz="72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Контейнер за съдържание 5"/>
          <p:cNvSpPr>
            <a:spLocks noGrp="1"/>
          </p:cNvSpPr>
          <p:nvPr>
            <p:ph idx="1"/>
          </p:nvPr>
        </p:nvSpPr>
        <p:spPr>
          <a:xfrm>
            <a:off x="714375" y="328613"/>
            <a:ext cx="8204200" cy="579437"/>
          </a:xfrm>
        </p:spPr>
        <p:txBody>
          <a:bodyPr/>
          <a:lstStyle/>
          <a:p>
            <a:pPr marL="107950" indent="0" algn="ctr" eaLnBrk="1" hangingPunct="1">
              <a:buFont typeface="Arial" charset="0"/>
              <a:buNone/>
            </a:pPr>
            <a:r>
              <a:rPr lang="bg-BG" altLang="en-US" smtClean="0">
                <a:solidFill>
                  <a:srgbClr val="00B0F0"/>
                </a:solidFill>
              </a:rPr>
              <a:t>Свободни трептения в среда със съпротивления</a:t>
            </a:r>
          </a:p>
        </p:txBody>
      </p:sp>
      <p:sp>
        <p:nvSpPr>
          <p:cNvPr id="1433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1434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1434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14342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14343" name="Rectangle 19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14344" name="Rectangle 19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1434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1434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1434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grpSp>
        <p:nvGrpSpPr>
          <p:cNvPr id="14348" name="Group 1"/>
          <p:cNvGrpSpPr>
            <a:grpSpLocks/>
          </p:cNvGrpSpPr>
          <p:nvPr/>
        </p:nvGrpSpPr>
        <p:grpSpPr bwMode="auto">
          <a:xfrm>
            <a:off x="107950" y="765175"/>
            <a:ext cx="3005138" cy="3749675"/>
            <a:chOff x="107950" y="765175"/>
            <a:chExt cx="3005138" cy="3749675"/>
          </a:xfrm>
        </p:grpSpPr>
        <p:pic>
          <p:nvPicPr>
            <p:cNvPr id="14362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950" y="765175"/>
              <a:ext cx="2838450" cy="3749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14363" name="Object 16"/>
            <p:cNvGraphicFramePr>
              <a:graphicFrameLocks noChangeAspect="1"/>
            </p:cNvGraphicFramePr>
            <p:nvPr/>
          </p:nvGraphicFramePr>
          <p:xfrm>
            <a:off x="900113" y="2708275"/>
            <a:ext cx="1651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21" name="Equation" r:id="rId4" imgW="164957" imgH="241091" progId="Equation.3">
                    <p:embed/>
                  </p:oleObj>
                </mc:Choice>
                <mc:Fallback>
                  <p:oleObj name="Equation" r:id="rId4" imgW="164957" imgH="241091" progId="Equation.3">
                    <p:embed/>
                    <p:pic>
                      <p:nvPicPr>
                        <p:cNvPr id="0" name="Picture 1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0113" y="2708275"/>
                          <a:ext cx="165100" cy="2413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64" name="Object 17"/>
            <p:cNvGraphicFramePr>
              <a:graphicFrameLocks noChangeAspect="1"/>
            </p:cNvGraphicFramePr>
            <p:nvPr/>
          </p:nvGraphicFramePr>
          <p:xfrm>
            <a:off x="2124075" y="3284538"/>
            <a:ext cx="247650" cy="323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22" name="Equation" r:id="rId6" imgW="164885" imgH="215619" progId="Equation.3">
                    <p:embed/>
                  </p:oleObj>
                </mc:Choice>
                <mc:Fallback>
                  <p:oleObj name="Equation" r:id="rId6" imgW="164885" imgH="215619" progId="Equation.3">
                    <p:embed/>
                    <p:pic>
                      <p:nvPicPr>
                        <p:cNvPr id="0" name="Picture 1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4075" y="3284538"/>
                          <a:ext cx="247650" cy="3238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65" name="Object 20"/>
            <p:cNvGraphicFramePr>
              <a:graphicFrameLocks noChangeAspect="1"/>
            </p:cNvGraphicFramePr>
            <p:nvPr/>
          </p:nvGraphicFramePr>
          <p:xfrm>
            <a:off x="2051050" y="2492375"/>
            <a:ext cx="623888" cy="379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23" name="Equation" r:id="rId8" imgW="418918" imgH="253890" progId="Equation.3">
                    <p:embed/>
                  </p:oleObj>
                </mc:Choice>
                <mc:Fallback>
                  <p:oleObj name="Equation" r:id="rId8" imgW="418918" imgH="253890" progId="Equation.3">
                    <p:embed/>
                    <p:pic>
                      <p:nvPicPr>
                        <p:cNvPr id="0" name="Picture 1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1050" y="2492375"/>
                          <a:ext cx="623888" cy="3794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66" name="Object 21"/>
            <p:cNvGraphicFramePr>
              <a:graphicFrameLocks noChangeAspect="1"/>
            </p:cNvGraphicFramePr>
            <p:nvPr/>
          </p:nvGraphicFramePr>
          <p:xfrm>
            <a:off x="2195513" y="3860800"/>
            <a:ext cx="758825" cy="398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24" name="Equation" r:id="rId10" imgW="507780" imgH="266584" progId="Equation.3">
                    <p:embed/>
                  </p:oleObj>
                </mc:Choice>
                <mc:Fallback>
                  <p:oleObj name="Equation" r:id="rId10" imgW="507780" imgH="266584" progId="Equation.3">
                    <p:embed/>
                    <p:pic>
                      <p:nvPicPr>
                        <p:cNvPr id="0" name="Picture 1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5513" y="3860800"/>
                          <a:ext cx="758825" cy="3984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67" name="Object 15"/>
            <p:cNvGraphicFramePr>
              <a:graphicFrameLocks noChangeAspect="1"/>
            </p:cNvGraphicFramePr>
            <p:nvPr/>
          </p:nvGraphicFramePr>
          <p:xfrm>
            <a:off x="2771775" y="3357563"/>
            <a:ext cx="341313" cy="265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25" name="Equation" r:id="rId12" imgW="228402" imgH="177646" progId="Equation.3">
                    <p:embed/>
                  </p:oleObj>
                </mc:Choice>
                <mc:Fallback>
                  <p:oleObj name="Equation" r:id="rId12" imgW="228402" imgH="177646" progId="Equation.3">
                    <p:embed/>
                    <p:pic>
                      <p:nvPicPr>
                        <p:cNvPr id="0" name="Picture 1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1775" y="3357563"/>
                          <a:ext cx="341313" cy="2651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151" name="Object 7"/>
          <p:cNvGraphicFramePr>
            <a:graphicFrameLocks noChangeAspect="1"/>
          </p:cNvGraphicFramePr>
          <p:nvPr/>
        </p:nvGraphicFramePr>
        <p:xfrm>
          <a:off x="539750" y="4508500"/>
          <a:ext cx="24098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6" name="Equation" r:id="rId14" imgW="1205977" imgH="266584" progId="Equation.3">
                  <p:embed/>
                </p:oleObj>
              </mc:Choice>
              <mc:Fallback>
                <p:oleObj name="Equation" r:id="rId14" imgW="1205977" imgH="266584" progId="Equation.3">
                  <p:embed/>
                  <p:pic>
                    <p:nvPicPr>
                      <p:cNvPr id="0" name="Picture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508500"/>
                        <a:ext cx="24098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Object 8"/>
          <p:cNvGraphicFramePr>
            <a:graphicFrameLocks noChangeAspect="1"/>
          </p:cNvGraphicFramePr>
          <p:nvPr/>
        </p:nvGraphicFramePr>
        <p:xfrm>
          <a:off x="701675" y="5521325"/>
          <a:ext cx="1595438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7" name="Equation" r:id="rId16" imgW="799753" imgH="266584" progId="Equation.3">
                  <p:embed/>
                </p:oleObj>
              </mc:Choice>
              <mc:Fallback>
                <p:oleObj name="Equation" r:id="rId16" imgW="799753" imgH="266584" progId="Equation.3">
                  <p:embed/>
                  <p:pic>
                    <p:nvPicPr>
                      <p:cNvPr id="0" name="Picture 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" y="5521325"/>
                        <a:ext cx="1595438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3" name="Object 18"/>
          <p:cNvGraphicFramePr>
            <a:graphicFrameLocks noChangeAspect="1"/>
          </p:cNvGraphicFramePr>
          <p:nvPr/>
        </p:nvGraphicFramePr>
        <p:xfrm>
          <a:off x="542925" y="6073775"/>
          <a:ext cx="2001838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8" name="Equation" r:id="rId18" imgW="1002865" imgH="177723" progId="Equation.3">
                  <p:embed/>
                </p:oleObj>
              </mc:Choice>
              <mc:Fallback>
                <p:oleObj name="Equation" r:id="rId18" imgW="1002865" imgH="177723" progId="Equation.3">
                  <p:embed/>
                  <p:pic>
                    <p:nvPicPr>
                      <p:cNvPr id="0" name="Picture 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" y="6073775"/>
                        <a:ext cx="2001838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" name="Object 9"/>
          <p:cNvGraphicFramePr>
            <a:graphicFrameLocks noChangeAspect="1"/>
          </p:cNvGraphicFramePr>
          <p:nvPr/>
        </p:nvGraphicFramePr>
        <p:xfrm>
          <a:off x="581025" y="5013325"/>
          <a:ext cx="208756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9" name="Equation" r:id="rId20" imgW="1040948" imgH="253890" progId="Equation.3">
                  <p:embed/>
                </p:oleObj>
              </mc:Choice>
              <mc:Fallback>
                <p:oleObj name="Equation" r:id="rId20" imgW="1040948" imgH="253890" progId="Equation.3">
                  <p:embed/>
                  <p:pic>
                    <p:nvPicPr>
                      <p:cNvPr id="0" name="Picture 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025" y="5013325"/>
                        <a:ext cx="2087563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5" name="Object 11"/>
          <p:cNvGraphicFramePr>
            <a:graphicFrameLocks noChangeAspect="1"/>
          </p:cNvGraphicFramePr>
          <p:nvPr/>
        </p:nvGraphicFramePr>
        <p:xfrm>
          <a:off x="4932363" y="981075"/>
          <a:ext cx="25336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0" name="Equation" r:id="rId22" imgW="1269449" imgH="241195" progId="Equation.3">
                  <p:embed/>
                </p:oleObj>
              </mc:Choice>
              <mc:Fallback>
                <p:oleObj name="Equation" r:id="rId22" imgW="1269449" imgH="241195" progId="Equation.3">
                  <p:embed/>
                  <p:pic>
                    <p:nvPicPr>
                      <p:cNvPr id="0" name="Picture 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981075"/>
                        <a:ext cx="253365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6" name="Object 23"/>
          <p:cNvGraphicFramePr>
            <a:graphicFrameLocks noChangeAspect="1"/>
          </p:cNvGraphicFramePr>
          <p:nvPr/>
        </p:nvGraphicFramePr>
        <p:xfrm>
          <a:off x="3708400" y="1700213"/>
          <a:ext cx="210502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1" name="Equation" r:id="rId24" imgW="1054100" imgH="482600" progId="Equation.3">
                  <p:embed/>
                </p:oleObj>
              </mc:Choice>
              <mc:Fallback>
                <p:oleObj name="Equation" r:id="rId24" imgW="1054100" imgH="482600" progId="Equation.3">
                  <p:embed/>
                  <p:pic>
                    <p:nvPicPr>
                      <p:cNvPr id="0" name="Picture 1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1700213"/>
                        <a:ext cx="2105025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7" name="Object 22"/>
          <p:cNvGraphicFramePr>
            <a:graphicFrameLocks noChangeAspect="1"/>
          </p:cNvGraphicFramePr>
          <p:nvPr/>
        </p:nvGraphicFramePr>
        <p:xfrm>
          <a:off x="6516688" y="1773238"/>
          <a:ext cx="2492375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2" name="Equation" r:id="rId26" imgW="1244600" imgH="431800" progId="Equation.3">
                  <p:embed/>
                </p:oleObj>
              </mc:Choice>
              <mc:Fallback>
                <p:oleObj name="Equation" r:id="rId26" imgW="1244600" imgH="431800" progId="Equation.3">
                  <p:embed/>
                  <p:pic>
                    <p:nvPicPr>
                      <p:cNvPr id="0" name="Picture 1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1773238"/>
                        <a:ext cx="2492375" cy="865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8" name="Object 24"/>
          <p:cNvGraphicFramePr>
            <a:graphicFrameLocks noChangeAspect="1"/>
          </p:cNvGraphicFramePr>
          <p:nvPr/>
        </p:nvGraphicFramePr>
        <p:xfrm>
          <a:off x="4067175" y="3284538"/>
          <a:ext cx="8366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3" name="Equation" r:id="rId28" imgW="418918" imgH="203112" progId="Equation.3">
                  <p:embed/>
                </p:oleObj>
              </mc:Choice>
              <mc:Fallback>
                <p:oleObj name="Equation" r:id="rId28" imgW="418918" imgH="203112" progId="Equation.3">
                  <p:embed/>
                  <p:pic>
                    <p:nvPicPr>
                      <p:cNvPr id="0" name="Picture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3284538"/>
                        <a:ext cx="836613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9" name="Object 15"/>
          <p:cNvGraphicFramePr>
            <a:graphicFrameLocks noChangeAspect="1"/>
          </p:cNvGraphicFramePr>
          <p:nvPr/>
        </p:nvGraphicFramePr>
        <p:xfrm>
          <a:off x="5435600" y="3284538"/>
          <a:ext cx="30162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4" name="Equation" r:id="rId30" imgW="1511300" imgH="241300" progId="Equation.3">
                  <p:embed/>
                </p:oleObj>
              </mc:Choice>
              <mc:Fallback>
                <p:oleObj name="Equation" r:id="rId30" imgW="1511300" imgH="241300" progId="Equation.3">
                  <p:embed/>
                  <p:pic>
                    <p:nvPicPr>
                      <p:cNvPr id="0" name="Picture 1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3284538"/>
                        <a:ext cx="301625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0" name="Object 25"/>
          <p:cNvGraphicFramePr>
            <a:graphicFrameLocks noChangeAspect="1"/>
          </p:cNvGraphicFramePr>
          <p:nvPr/>
        </p:nvGraphicFramePr>
        <p:xfrm>
          <a:off x="4835525" y="4419600"/>
          <a:ext cx="248443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5" name="Equation" r:id="rId32" imgW="1244600" imgH="241300" progId="Equation.3">
                  <p:embed/>
                </p:oleObj>
              </mc:Choice>
              <mc:Fallback>
                <p:oleObj name="Equation" r:id="rId32" imgW="1244600" imgH="241300" progId="Equation.3">
                  <p:embed/>
                  <p:pic>
                    <p:nvPicPr>
                      <p:cNvPr id="0" name="Picture 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5525" y="4419600"/>
                        <a:ext cx="2484438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74" name="TextBox 44"/>
          <p:cNvSpPr txBox="1">
            <a:spLocks noChangeArrowheads="1"/>
          </p:cNvSpPr>
          <p:nvPr/>
        </p:nvSpPr>
        <p:spPr bwMode="auto">
          <a:xfrm>
            <a:off x="4403725" y="4059238"/>
            <a:ext cx="34559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bg-BG" altLang="en-US" sz="1600">
                <a:solidFill>
                  <a:srgbClr val="00B0F0"/>
                </a:solidFill>
                <a:latin typeface="Century" pitchFamily="18" charset="0"/>
              </a:rPr>
              <a:t>характеристично уравнение</a:t>
            </a:r>
            <a:endParaRPr lang="en-US" altLang="en-US" sz="1600">
              <a:solidFill>
                <a:srgbClr val="00B0F0"/>
              </a:solidFill>
              <a:latin typeface="Century" pitchFamily="18" charset="0"/>
            </a:endParaRPr>
          </a:p>
        </p:txBody>
      </p:sp>
      <p:graphicFrame>
        <p:nvGraphicFramePr>
          <p:cNvPr id="6161" name="Object 26"/>
          <p:cNvGraphicFramePr>
            <a:graphicFrameLocks noChangeAspect="1"/>
          </p:cNvGraphicFramePr>
          <p:nvPr/>
        </p:nvGraphicFramePr>
        <p:xfrm>
          <a:off x="4691063" y="4995863"/>
          <a:ext cx="2865437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6" name="Equation" r:id="rId34" imgW="1435100" imgH="292100" progId="Equation.3">
                  <p:embed/>
                </p:oleObj>
              </mc:Choice>
              <mc:Fallback>
                <p:oleObj name="Equation" r:id="rId34" imgW="1435100" imgH="292100" progId="Equation.3">
                  <p:embed/>
                  <p:pic>
                    <p:nvPicPr>
                      <p:cNvPr id="0" name="Picture 1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1063" y="4995863"/>
                        <a:ext cx="2865437" cy="582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2" name="Object 27"/>
          <p:cNvGraphicFramePr>
            <a:graphicFrameLocks noChangeAspect="1"/>
          </p:cNvGraphicFramePr>
          <p:nvPr/>
        </p:nvGraphicFramePr>
        <p:xfrm>
          <a:off x="3995738" y="5773738"/>
          <a:ext cx="428625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7" name="Equation" r:id="rId36" imgW="2146300" imgH="279400" progId="Equation.3">
                  <p:embed/>
                </p:oleObj>
              </mc:Choice>
              <mc:Fallback>
                <p:oleObj name="Equation" r:id="rId36" imgW="2146300" imgH="279400" progId="Equation.3">
                  <p:embed/>
                  <p:pic>
                    <p:nvPicPr>
                      <p:cNvPr id="0" name="Picture 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5773738"/>
                        <a:ext cx="428625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82" name="Picture 2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29000"/>
            <a:ext cx="4343400" cy="250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Контейнер за съдържание 5"/>
          <p:cNvSpPr>
            <a:spLocks noGrp="1"/>
          </p:cNvSpPr>
          <p:nvPr>
            <p:ph idx="1"/>
          </p:nvPr>
        </p:nvSpPr>
        <p:spPr>
          <a:xfrm>
            <a:off x="714375" y="328613"/>
            <a:ext cx="8204200" cy="579437"/>
          </a:xfrm>
        </p:spPr>
        <p:txBody>
          <a:bodyPr/>
          <a:lstStyle/>
          <a:p>
            <a:pPr marL="107950" indent="0" algn="ctr" eaLnBrk="1" hangingPunct="1">
              <a:buFont typeface="Arial" charset="0"/>
              <a:buNone/>
            </a:pPr>
            <a:r>
              <a:rPr lang="bg-BG" altLang="en-US" smtClean="0">
                <a:solidFill>
                  <a:srgbClr val="00B0F0"/>
                </a:solidFill>
              </a:rPr>
              <a:t>Свободни трептения в среда със съпротивления</a:t>
            </a:r>
          </a:p>
        </p:txBody>
      </p:sp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1536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15366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1536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15368" name="Rectangle 19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15369" name="Rectangle 19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153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1537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1537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grpSp>
        <p:nvGrpSpPr>
          <p:cNvPr id="15373" name="Group 39"/>
          <p:cNvGrpSpPr>
            <a:grpSpLocks/>
          </p:cNvGrpSpPr>
          <p:nvPr/>
        </p:nvGrpSpPr>
        <p:grpSpPr bwMode="auto">
          <a:xfrm>
            <a:off x="107950" y="765175"/>
            <a:ext cx="2519363" cy="3168650"/>
            <a:chOff x="107504" y="764704"/>
            <a:chExt cx="3005608" cy="3749675"/>
          </a:xfrm>
        </p:grpSpPr>
        <p:pic>
          <p:nvPicPr>
            <p:cNvPr id="15388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764704"/>
              <a:ext cx="2838450" cy="3749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15389" name="Object 16"/>
            <p:cNvGraphicFramePr>
              <a:graphicFrameLocks noChangeAspect="1"/>
            </p:cNvGraphicFramePr>
            <p:nvPr/>
          </p:nvGraphicFramePr>
          <p:xfrm>
            <a:off x="899592" y="2708920"/>
            <a:ext cx="1651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02" name="Equation" r:id="rId5" imgW="164957" imgH="241091" progId="Equation.3">
                    <p:embed/>
                  </p:oleObj>
                </mc:Choice>
                <mc:Fallback>
                  <p:oleObj name="Equation" r:id="rId5" imgW="164957" imgH="241091" progId="Equation.3">
                    <p:embed/>
                    <p:pic>
                      <p:nvPicPr>
                        <p:cNvPr id="0" name="Picture 1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9592" y="2708920"/>
                          <a:ext cx="165100" cy="2413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90" name="Object 17"/>
            <p:cNvGraphicFramePr>
              <a:graphicFrameLocks noChangeAspect="1"/>
            </p:cNvGraphicFramePr>
            <p:nvPr/>
          </p:nvGraphicFramePr>
          <p:xfrm>
            <a:off x="2123728" y="3284984"/>
            <a:ext cx="247650" cy="323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03" name="Equation" r:id="rId7" imgW="164885" imgH="215619" progId="Equation.3">
                    <p:embed/>
                  </p:oleObj>
                </mc:Choice>
                <mc:Fallback>
                  <p:oleObj name="Equation" r:id="rId7" imgW="164885" imgH="215619" progId="Equation.3">
                    <p:embed/>
                    <p:pic>
                      <p:nvPicPr>
                        <p:cNvPr id="0" name="Picture 1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3728" y="3284984"/>
                          <a:ext cx="247650" cy="3238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91" name="Object 20"/>
            <p:cNvGraphicFramePr>
              <a:graphicFrameLocks noChangeAspect="1"/>
            </p:cNvGraphicFramePr>
            <p:nvPr/>
          </p:nvGraphicFramePr>
          <p:xfrm>
            <a:off x="2051720" y="2492896"/>
            <a:ext cx="623887" cy="379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04" name="Equation" r:id="rId9" imgW="418918" imgH="253890" progId="Equation.3">
                    <p:embed/>
                  </p:oleObj>
                </mc:Choice>
                <mc:Fallback>
                  <p:oleObj name="Equation" r:id="rId9" imgW="418918" imgH="253890" progId="Equation.3">
                    <p:embed/>
                    <p:pic>
                      <p:nvPicPr>
                        <p:cNvPr id="0" name="Picture 1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1720" y="2492896"/>
                          <a:ext cx="623887" cy="3794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92" name="Object 21"/>
            <p:cNvGraphicFramePr>
              <a:graphicFrameLocks noChangeAspect="1"/>
            </p:cNvGraphicFramePr>
            <p:nvPr/>
          </p:nvGraphicFramePr>
          <p:xfrm>
            <a:off x="2195513" y="3860800"/>
            <a:ext cx="758825" cy="398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05" name="Equation" r:id="rId11" imgW="507780" imgH="266584" progId="Equation.3">
                    <p:embed/>
                  </p:oleObj>
                </mc:Choice>
                <mc:Fallback>
                  <p:oleObj name="Equation" r:id="rId11" imgW="507780" imgH="266584" progId="Equation.3">
                    <p:embed/>
                    <p:pic>
                      <p:nvPicPr>
                        <p:cNvPr id="0" name="Picture 1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5513" y="3860800"/>
                          <a:ext cx="758825" cy="3984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93" name="Object 15"/>
            <p:cNvGraphicFramePr>
              <a:graphicFrameLocks noChangeAspect="1"/>
            </p:cNvGraphicFramePr>
            <p:nvPr/>
          </p:nvGraphicFramePr>
          <p:xfrm>
            <a:off x="2771800" y="3356992"/>
            <a:ext cx="341312" cy="265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06" name="Equation" r:id="rId13" imgW="228402" imgH="177646" progId="Equation.3">
                    <p:embed/>
                  </p:oleObj>
                </mc:Choice>
                <mc:Fallback>
                  <p:oleObj name="Equation" r:id="rId13" imgW="228402" imgH="177646" progId="Equation.3">
                    <p:embed/>
                    <p:pic>
                      <p:nvPicPr>
                        <p:cNvPr id="0" name="Picture 1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1800" y="3356992"/>
                          <a:ext cx="341312" cy="2651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374" name="Object 26"/>
          <p:cNvGraphicFramePr>
            <a:graphicFrameLocks noChangeAspect="1"/>
          </p:cNvGraphicFramePr>
          <p:nvPr/>
        </p:nvGraphicFramePr>
        <p:xfrm>
          <a:off x="0" y="4076700"/>
          <a:ext cx="2865438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7" name="Equation" r:id="rId15" imgW="1435100" imgH="292100" progId="Equation.3">
                  <p:embed/>
                </p:oleObj>
              </mc:Choice>
              <mc:Fallback>
                <p:oleObj name="Equation" r:id="rId15" imgW="1435100" imgH="292100" progId="Equation.3">
                  <p:embed/>
                  <p:pic>
                    <p:nvPicPr>
                      <p:cNvPr id="0" name="Picture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076700"/>
                        <a:ext cx="2865438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5" name="Object 19"/>
          <p:cNvGraphicFramePr>
            <a:graphicFrameLocks noChangeAspect="1"/>
          </p:cNvGraphicFramePr>
          <p:nvPr/>
        </p:nvGraphicFramePr>
        <p:xfrm>
          <a:off x="12700" y="4787900"/>
          <a:ext cx="42799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8" name="Equation" r:id="rId17" imgW="2146300" imgH="279400" progId="Equation.3">
                  <p:embed/>
                </p:oleObj>
              </mc:Choice>
              <mc:Fallback>
                <p:oleObj name="Equation" r:id="rId17" imgW="2146300" imgH="279400" progId="Equation.3">
                  <p:embed/>
                  <p:pic>
                    <p:nvPicPr>
                      <p:cNvPr id="0" name="Picture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0" y="4787900"/>
                        <a:ext cx="42799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9"/>
          <p:cNvGraphicFramePr>
            <a:graphicFrameLocks noChangeAspect="1"/>
          </p:cNvGraphicFramePr>
          <p:nvPr/>
        </p:nvGraphicFramePr>
        <p:xfrm>
          <a:off x="3419475" y="836613"/>
          <a:ext cx="763588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9" name="Equation" r:id="rId19" imgW="380835" imgH="203112" progId="Equation.3">
                  <p:embed/>
                </p:oleObj>
              </mc:Choice>
              <mc:Fallback>
                <p:oleObj name="Equation" r:id="rId19" imgW="380835" imgH="203112" progId="Equation.3">
                  <p:embed/>
                  <p:pic>
                    <p:nvPicPr>
                      <p:cNvPr id="0" name="Picture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836613"/>
                        <a:ext cx="763588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4" name="TextBox 33"/>
          <p:cNvSpPr txBox="1">
            <a:spLocks noChangeArrowheads="1"/>
          </p:cNvSpPr>
          <p:nvPr/>
        </p:nvSpPr>
        <p:spPr bwMode="auto">
          <a:xfrm>
            <a:off x="4356100" y="2924175"/>
            <a:ext cx="38163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bg-BG" altLang="en-US" sz="1600">
                <a:solidFill>
                  <a:srgbClr val="00B0F0"/>
                </a:solidFill>
                <a:latin typeface="Century" pitchFamily="18" charset="0"/>
              </a:rPr>
              <a:t>периодично движение</a:t>
            </a:r>
            <a:endParaRPr lang="en-US" altLang="en-US" sz="1600">
              <a:solidFill>
                <a:srgbClr val="00B0F0"/>
              </a:solidFill>
              <a:latin typeface="Century" pitchFamily="18" charset="0"/>
            </a:endParaRPr>
          </a:p>
        </p:txBody>
      </p:sp>
      <p:sp>
        <p:nvSpPr>
          <p:cNvPr id="7195" name="TextBox 33"/>
          <p:cNvSpPr txBox="1">
            <a:spLocks noChangeArrowheads="1"/>
          </p:cNvSpPr>
          <p:nvPr/>
        </p:nvSpPr>
        <p:spPr bwMode="auto">
          <a:xfrm>
            <a:off x="6516688" y="908050"/>
            <a:ext cx="262731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bg-BG" altLang="en-US" sz="1600">
                <a:solidFill>
                  <a:srgbClr val="00B0F0"/>
                </a:solidFill>
                <a:latin typeface="Century" pitchFamily="18" charset="0"/>
              </a:rPr>
              <a:t>без съпротивления</a:t>
            </a:r>
            <a:endParaRPr lang="en-US" altLang="en-US" sz="1600">
              <a:solidFill>
                <a:srgbClr val="00B0F0"/>
              </a:solidFill>
              <a:latin typeface="Century" pitchFamily="18" charset="0"/>
            </a:endParaRPr>
          </a:p>
        </p:txBody>
      </p:sp>
      <p:graphicFrame>
        <p:nvGraphicFramePr>
          <p:cNvPr id="7173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3621105"/>
              </p:ext>
            </p:extLst>
          </p:nvPr>
        </p:nvGraphicFramePr>
        <p:xfrm>
          <a:off x="4795838" y="742950"/>
          <a:ext cx="11414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0" name="Equation" r:id="rId21" imgW="571252" imgH="215806" progId="Equation.3">
                  <p:embed/>
                </p:oleObj>
              </mc:Choice>
              <mc:Fallback>
                <p:oleObj name="Equation" r:id="rId21" imgW="571252" imgH="215806" progId="Equation.3">
                  <p:embed/>
                  <p:pic>
                    <p:nvPicPr>
                      <p:cNvPr id="0" name="Picture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5838" y="742950"/>
                        <a:ext cx="1141412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" name="Straight Connector 30"/>
          <p:cNvCxnSpPr/>
          <p:nvPr/>
        </p:nvCxnSpPr>
        <p:spPr>
          <a:xfrm>
            <a:off x="5508625" y="5516563"/>
            <a:ext cx="0" cy="431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300788" y="5516563"/>
            <a:ext cx="0" cy="431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508625" y="5876925"/>
            <a:ext cx="792163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Object 30"/>
          <p:cNvGraphicFramePr>
            <a:graphicFrameLocks noChangeAspect="1"/>
          </p:cNvGraphicFramePr>
          <p:nvPr/>
        </p:nvGraphicFramePr>
        <p:xfrm>
          <a:off x="5795963" y="5661025"/>
          <a:ext cx="215900" cy="21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1" name="Equation" r:id="rId23" imgW="165028" imgH="228501" progId="Equation.3">
                  <p:embed/>
                </p:oleObj>
              </mc:Choice>
              <mc:Fallback>
                <p:oleObj name="Equation" r:id="rId23" imgW="165028" imgH="228501" progId="Equation.3">
                  <p:embed/>
                  <p:pic>
                    <p:nvPicPr>
                      <p:cNvPr id="0" name="Picture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5661025"/>
                        <a:ext cx="215900" cy="217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9" name="Straight Connector 38"/>
          <p:cNvCxnSpPr/>
          <p:nvPr/>
        </p:nvCxnSpPr>
        <p:spPr>
          <a:xfrm flipH="1" flipV="1">
            <a:off x="7596188" y="3860800"/>
            <a:ext cx="431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8027988" y="3860800"/>
            <a:ext cx="0" cy="792163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Object 31"/>
          <p:cNvGraphicFramePr>
            <a:graphicFrameLocks noChangeAspect="1"/>
          </p:cNvGraphicFramePr>
          <p:nvPr/>
        </p:nvGraphicFramePr>
        <p:xfrm>
          <a:off x="7885113" y="4149725"/>
          <a:ext cx="249237" cy="21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2" name="Equation" r:id="rId25" imgW="190500" imgH="228600" progId="Equation.3">
                  <p:embed/>
                </p:oleObj>
              </mc:Choice>
              <mc:Fallback>
                <p:oleObj name="Equation" r:id="rId25" imgW="190500" imgH="228600" progId="Equation.3">
                  <p:embed/>
                  <p:pic>
                    <p:nvPicPr>
                      <p:cNvPr id="0" name="Picture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5113" y="4149725"/>
                        <a:ext cx="249237" cy="2174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6" name="Object 18"/>
          <p:cNvGraphicFramePr>
            <a:graphicFrameLocks noChangeAspect="1"/>
          </p:cNvGraphicFramePr>
          <p:nvPr/>
        </p:nvGraphicFramePr>
        <p:xfrm>
          <a:off x="4572000" y="1268413"/>
          <a:ext cx="23336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3" name="Equation" r:id="rId27" imgW="1168400" imgH="228600" progId="Equation.3">
                  <p:embed/>
                </p:oleObj>
              </mc:Choice>
              <mc:Fallback>
                <p:oleObj name="Equation" r:id="rId27" imgW="1168400" imgH="228600" progId="Equation.3">
                  <p:embed/>
                  <p:pic>
                    <p:nvPicPr>
                      <p:cNvPr id="0" name="Picture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268413"/>
                        <a:ext cx="233362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4" grpId="0"/>
      <p:bldP spid="719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Контейнер за съдържание 5"/>
          <p:cNvSpPr>
            <a:spLocks noGrp="1"/>
          </p:cNvSpPr>
          <p:nvPr>
            <p:ph idx="1"/>
          </p:nvPr>
        </p:nvSpPr>
        <p:spPr>
          <a:xfrm>
            <a:off x="714375" y="328613"/>
            <a:ext cx="8204200" cy="579437"/>
          </a:xfrm>
        </p:spPr>
        <p:txBody>
          <a:bodyPr/>
          <a:lstStyle/>
          <a:p>
            <a:pPr marL="107950" indent="0" algn="ctr" eaLnBrk="1" hangingPunct="1">
              <a:buFont typeface="Arial" charset="0"/>
              <a:buNone/>
            </a:pPr>
            <a:r>
              <a:rPr lang="bg-BG" altLang="en-US" smtClean="0">
                <a:solidFill>
                  <a:srgbClr val="00B0F0"/>
                </a:solidFill>
              </a:rPr>
              <a:t>Свободни трептения в среда със съпротивления</a:t>
            </a:r>
          </a:p>
        </p:txBody>
      </p:sp>
      <p:sp>
        <p:nvSpPr>
          <p:cNvPr id="1638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16388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1638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1639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16391" name="Rectangle 19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16392" name="Rectangle 19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1639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1639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1639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grpSp>
        <p:nvGrpSpPr>
          <p:cNvPr id="16396" name="Group 39"/>
          <p:cNvGrpSpPr>
            <a:grpSpLocks/>
          </p:cNvGrpSpPr>
          <p:nvPr/>
        </p:nvGrpSpPr>
        <p:grpSpPr bwMode="auto">
          <a:xfrm>
            <a:off x="107950" y="765175"/>
            <a:ext cx="2519363" cy="3168650"/>
            <a:chOff x="107504" y="764704"/>
            <a:chExt cx="3005608" cy="3749675"/>
          </a:xfrm>
        </p:grpSpPr>
        <p:pic>
          <p:nvPicPr>
            <p:cNvPr id="16408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764704"/>
              <a:ext cx="2838450" cy="3749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16409" name="Object 7"/>
            <p:cNvGraphicFramePr>
              <a:graphicFrameLocks noChangeAspect="1"/>
            </p:cNvGraphicFramePr>
            <p:nvPr/>
          </p:nvGraphicFramePr>
          <p:xfrm>
            <a:off x="899592" y="2708920"/>
            <a:ext cx="1651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49" name="Equation" r:id="rId4" imgW="164957" imgH="241091" progId="Equation.3">
                    <p:embed/>
                  </p:oleObj>
                </mc:Choice>
                <mc:Fallback>
                  <p:oleObj name="Equation" r:id="rId4" imgW="164957" imgH="241091" progId="Equation.3">
                    <p:embed/>
                    <p:pic>
                      <p:nvPicPr>
                        <p:cNvPr id="0" name="Picture 1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9592" y="2708920"/>
                          <a:ext cx="165100" cy="2413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10" name="Object 17"/>
            <p:cNvGraphicFramePr>
              <a:graphicFrameLocks noChangeAspect="1"/>
            </p:cNvGraphicFramePr>
            <p:nvPr/>
          </p:nvGraphicFramePr>
          <p:xfrm>
            <a:off x="2123728" y="3284984"/>
            <a:ext cx="247650" cy="323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50" name="Equation" r:id="rId6" imgW="164885" imgH="215619" progId="Equation.3">
                    <p:embed/>
                  </p:oleObj>
                </mc:Choice>
                <mc:Fallback>
                  <p:oleObj name="Equation" r:id="rId6" imgW="164885" imgH="215619" progId="Equation.3">
                    <p:embed/>
                    <p:pic>
                      <p:nvPicPr>
                        <p:cNvPr id="0" name="Picture 1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3728" y="3284984"/>
                          <a:ext cx="247650" cy="3238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11" name="Object 20"/>
            <p:cNvGraphicFramePr>
              <a:graphicFrameLocks noChangeAspect="1"/>
            </p:cNvGraphicFramePr>
            <p:nvPr/>
          </p:nvGraphicFramePr>
          <p:xfrm>
            <a:off x="2051720" y="2492896"/>
            <a:ext cx="623887" cy="379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51" name="Equation" r:id="rId8" imgW="418918" imgH="253890" progId="Equation.3">
                    <p:embed/>
                  </p:oleObj>
                </mc:Choice>
                <mc:Fallback>
                  <p:oleObj name="Equation" r:id="rId8" imgW="418918" imgH="253890" progId="Equation.3">
                    <p:embed/>
                    <p:pic>
                      <p:nvPicPr>
                        <p:cNvPr id="0" name="Picture 1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1720" y="2492896"/>
                          <a:ext cx="623887" cy="3794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12" name="Object 21"/>
            <p:cNvGraphicFramePr>
              <a:graphicFrameLocks noChangeAspect="1"/>
            </p:cNvGraphicFramePr>
            <p:nvPr/>
          </p:nvGraphicFramePr>
          <p:xfrm>
            <a:off x="2195513" y="3860800"/>
            <a:ext cx="758825" cy="398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52" name="Equation" r:id="rId10" imgW="507780" imgH="266584" progId="Equation.3">
                    <p:embed/>
                  </p:oleObj>
                </mc:Choice>
                <mc:Fallback>
                  <p:oleObj name="Equation" r:id="rId10" imgW="507780" imgH="266584" progId="Equation.3">
                    <p:embed/>
                    <p:pic>
                      <p:nvPicPr>
                        <p:cNvPr id="0" name="Picture 1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5513" y="3860800"/>
                          <a:ext cx="758825" cy="3984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13" name="Object 15"/>
            <p:cNvGraphicFramePr>
              <a:graphicFrameLocks noChangeAspect="1"/>
            </p:cNvGraphicFramePr>
            <p:nvPr/>
          </p:nvGraphicFramePr>
          <p:xfrm>
            <a:off x="2771800" y="3356992"/>
            <a:ext cx="341312" cy="265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53" name="Equation" r:id="rId12" imgW="228402" imgH="177646" progId="Equation.3">
                    <p:embed/>
                  </p:oleObj>
                </mc:Choice>
                <mc:Fallback>
                  <p:oleObj name="Equation" r:id="rId12" imgW="228402" imgH="177646" progId="Equation.3">
                    <p:embed/>
                    <p:pic>
                      <p:nvPicPr>
                        <p:cNvPr id="0" name="Picture 1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1800" y="3356992"/>
                          <a:ext cx="341312" cy="2651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397" name="Object 26"/>
          <p:cNvGraphicFramePr>
            <a:graphicFrameLocks noChangeAspect="1"/>
          </p:cNvGraphicFramePr>
          <p:nvPr/>
        </p:nvGraphicFramePr>
        <p:xfrm>
          <a:off x="0" y="4076700"/>
          <a:ext cx="2865438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4" name="Equation" r:id="rId14" imgW="1435100" imgH="292100" progId="Equation.3">
                  <p:embed/>
                </p:oleObj>
              </mc:Choice>
              <mc:Fallback>
                <p:oleObj name="Equation" r:id="rId14" imgW="1435100" imgH="292100" progId="Equation.3">
                  <p:embed/>
                  <p:pic>
                    <p:nvPicPr>
                      <p:cNvPr id="0" name="Picture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076700"/>
                        <a:ext cx="2865438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8" name="Object 19"/>
          <p:cNvGraphicFramePr>
            <a:graphicFrameLocks noChangeAspect="1"/>
          </p:cNvGraphicFramePr>
          <p:nvPr/>
        </p:nvGraphicFramePr>
        <p:xfrm>
          <a:off x="12700" y="4797425"/>
          <a:ext cx="428625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5" name="Equation" r:id="rId16" imgW="2146300" imgH="279400" progId="Equation.3">
                  <p:embed/>
                </p:oleObj>
              </mc:Choice>
              <mc:Fallback>
                <p:oleObj name="Equation" r:id="rId16" imgW="2146300" imgH="279400" progId="Equation.3">
                  <p:embed/>
                  <p:pic>
                    <p:nvPicPr>
                      <p:cNvPr id="0" name="Picture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0" y="4797425"/>
                        <a:ext cx="428625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9"/>
          <p:cNvGraphicFramePr>
            <a:graphicFrameLocks noChangeAspect="1"/>
          </p:cNvGraphicFramePr>
          <p:nvPr/>
        </p:nvGraphicFramePr>
        <p:xfrm>
          <a:off x="3419475" y="836613"/>
          <a:ext cx="1144588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6" name="Equation" r:id="rId18" imgW="571252" imgH="203112" progId="Equation.3">
                  <p:embed/>
                </p:oleObj>
              </mc:Choice>
              <mc:Fallback>
                <p:oleObj name="Equation" r:id="rId18" imgW="571252" imgH="203112" progId="Equation.3">
                  <p:embed/>
                  <p:pic>
                    <p:nvPicPr>
                      <p:cNvPr id="0" name="Picture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836613"/>
                        <a:ext cx="1144588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10"/>
          <p:cNvGraphicFramePr>
            <a:graphicFrameLocks noChangeAspect="1"/>
          </p:cNvGraphicFramePr>
          <p:nvPr/>
        </p:nvGraphicFramePr>
        <p:xfrm>
          <a:off x="4787900" y="692150"/>
          <a:ext cx="2967038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7" name="Equation" r:id="rId20" imgW="1485900" imgH="292100" progId="Equation.3">
                  <p:embed/>
                </p:oleObj>
              </mc:Choice>
              <mc:Fallback>
                <p:oleObj name="Equation" r:id="rId20" imgW="1485900" imgH="292100" progId="Equation.3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692150"/>
                        <a:ext cx="2967038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23"/>
          <p:cNvGraphicFramePr>
            <a:graphicFrameLocks noChangeAspect="1"/>
          </p:cNvGraphicFramePr>
          <p:nvPr/>
        </p:nvGraphicFramePr>
        <p:xfrm>
          <a:off x="2940050" y="1392238"/>
          <a:ext cx="6146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8" name="Equation" r:id="rId22" imgW="3073400" imgH="279400" progId="Equation.3">
                  <p:embed/>
                </p:oleObj>
              </mc:Choice>
              <mc:Fallback>
                <p:oleObj name="Equation" r:id="rId22" imgW="3073400" imgH="279400" progId="Equation.3">
                  <p:embed/>
                  <p:pic>
                    <p:nvPicPr>
                      <p:cNvPr id="0" name="Picture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0050" y="1392238"/>
                        <a:ext cx="61468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9" name="TextBox 33"/>
          <p:cNvSpPr txBox="1">
            <a:spLocks noChangeArrowheads="1"/>
          </p:cNvSpPr>
          <p:nvPr/>
        </p:nvSpPr>
        <p:spPr bwMode="auto">
          <a:xfrm>
            <a:off x="176213" y="5715000"/>
            <a:ext cx="38163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bg-BG" altLang="en-US" sz="1600">
                <a:solidFill>
                  <a:srgbClr val="00B0F0"/>
                </a:solidFill>
                <a:latin typeface="Century" pitchFamily="18" charset="0"/>
              </a:rPr>
              <a:t>затихващо периодично движение</a:t>
            </a:r>
            <a:endParaRPr lang="en-US" altLang="en-US" sz="1600">
              <a:solidFill>
                <a:srgbClr val="00B0F0"/>
              </a:solidFill>
              <a:latin typeface="Century" pitchFamily="18" charset="0"/>
            </a:endParaRPr>
          </a:p>
        </p:txBody>
      </p:sp>
      <p:graphicFrame>
        <p:nvGraphicFramePr>
          <p:cNvPr id="8199" name="Object 18"/>
          <p:cNvGraphicFramePr>
            <a:graphicFrameLocks noChangeAspect="1"/>
          </p:cNvGraphicFramePr>
          <p:nvPr/>
        </p:nvGraphicFramePr>
        <p:xfrm>
          <a:off x="4672013" y="2108200"/>
          <a:ext cx="31972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9" name="Equation" r:id="rId24" imgW="1600200" imgH="241300" progId="Equation.3">
                  <p:embed/>
                </p:oleObj>
              </mc:Choice>
              <mc:Fallback>
                <p:oleObj name="Equation" r:id="rId24" imgW="1600200" imgH="241300" progId="Equation.3">
                  <p:embed/>
                  <p:pic>
                    <p:nvPicPr>
                      <p:cNvPr id="0" name="Picture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2013" y="2108200"/>
                        <a:ext cx="3197225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Object 14"/>
          <p:cNvGraphicFramePr>
            <a:graphicFrameLocks noChangeAspect="1"/>
          </p:cNvGraphicFramePr>
          <p:nvPr/>
        </p:nvGraphicFramePr>
        <p:xfrm>
          <a:off x="5545138" y="4073525"/>
          <a:ext cx="2030412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0" name="Equation" r:id="rId26" imgW="1016000" imgH="279400" progId="Equation.3">
                  <p:embed/>
                </p:oleObj>
              </mc:Choice>
              <mc:Fallback>
                <p:oleObj name="Equation" r:id="rId26" imgW="1016000" imgH="279400" progId="Equation.3">
                  <p:embed/>
                  <p:pic>
                    <p:nvPicPr>
                      <p:cNvPr id="0" name="Picture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5138" y="4073525"/>
                        <a:ext cx="2030412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1" name="Object 22"/>
          <p:cNvGraphicFramePr>
            <a:graphicFrameLocks noChangeAspect="1"/>
          </p:cNvGraphicFramePr>
          <p:nvPr/>
        </p:nvGraphicFramePr>
        <p:xfrm>
          <a:off x="5365750" y="4710113"/>
          <a:ext cx="2389188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1" name="Equation" r:id="rId28" imgW="1193800" imgH="431800" progId="Equation.3">
                  <p:embed/>
                </p:oleObj>
              </mc:Choice>
              <mc:Fallback>
                <p:oleObj name="Equation" r:id="rId28" imgW="1193800" imgH="431800" progId="Equation.3">
                  <p:embed/>
                  <p:pic>
                    <p:nvPicPr>
                      <p:cNvPr id="0" name="Picture 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0" y="4710113"/>
                        <a:ext cx="2389188" cy="865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6"/>
          <p:cNvGraphicFramePr>
            <a:graphicFrameLocks noChangeAspect="1"/>
          </p:cNvGraphicFramePr>
          <p:nvPr/>
        </p:nvGraphicFramePr>
        <p:xfrm>
          <a:off x="4564063" y="5559425"/>
          <a:ext cx="405765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2" name="Equation" r:id="rId30" imgW="2019300" imgH="469900" progId="Equation.3">
                  <p:embed/>
                </p:oleObj>
              </mc:Choice>
              <mc:Fallback>
                <p:oleObj name="Equation" r:id="rId30" imgW="2019300" imgH="469900" progId="Equation.3">
                  <p:embed/>
                  <p:pic>
                    <p:nvPicPr>
                      <p:cNvPr id="0" name="Picture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4063" y="5559425"/>
                        <a:ext cx="4057650" cy="94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4787900" y="2697163"/>
          <a:ext cx="33020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3" name="Equation" r:id="rId32" imgW="1651000" imgH="635000" progId="Equation.3">
                  <p:embed/>
                </p:oleObj>
              </mc:Choice>
              <mc:Fallback>
                <p:oleObj name="Equation" r:id="rId32" imgW="1651000" imgH="635000" progId="Equation.3">
                  <p:embed/>
                  <p:pic>
                    <p:nvPicPr>
                      <p:cNvPr id="0" name="Picture 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2697163"/>
                        <a:ext cx="3302000" cy="127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Контейнер за съдържание 5"/>
          <p:cNvSpPr>
            <a:spLocks noGrp="1"/>
          </p:cNvSpPr>
          <p:nvPr>
            <p:ph idx="1"/>
          </p:nvPr>
        </p:nvSpPr>
        <p:spPr>
          <a:xfrm>
            <a:off x="714375" y="328613"/>
            <a:ext cx="8204200" cy="579437"/>
          </a:xfrm>
        </p:spPr>
        <p:txBody>
          <a:bodyPr/>
          <a:lstStyle/>
          <a:p>
            <a:pPr marL="107950" indent="0" algn="ctr" eaLnBrk="1" hangingPunct="1">
              <a:buFont typeface="Arial" charset="0"/>
              <a:buNone/>
            </a:pPr>
            <a:r>
              <a:rPr lang="bg-BG" altLang="en-US" smtClean="0">
                <a:solidFill>
                  <a:srgbClr val="00B0F0"/>
                </a:solidFill>
              </a:rPr>
              <a:t>Свободни трептения в среда със съпротивления</a:t>
            </a:r>
          </a:p>
        </p:txBody>
      </p:sp>
      <p:sp>
        <p:nvSpPr>
          <p:cNvPr id="1741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17412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174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17414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17415" name="Rectangle 19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17416" name="Rectangle 19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174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1741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1741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grpSp>
        <p:nvGrpSpPr>
          <p:cNvPr id="17420" name="Group 39"/>
          <p:cNvGrpSpPr>
            <a:grpSpLocks/>
          </p:cNvGrpSpPr>
          <p:nvPr/>
        </p:nvGrpSpPr>
        <p:grpSpPr bwMode="auto">
          <a:xfrm>
            <a:off x="107950" y="765175"/>
            <a:ext cx="2519363" cy="3168650"/>
            <a:chOff x="107504" y="764704"/>
            <a:chExt cx="3005608" cy="3749675"/>
          </a:xfrm>
        </p:grpSpPr>
        <p:pic>
          <p:nvPicPr>
            <p:cNvPr id="17431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764704"/>
              <a:ext cx="2838450" cy="3749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17432" name="Object 16"/>
            <p:cNvGraphicFramePr>
              <a:graphicFrameLocks noChangeAspect="1"/>
            </p:cNvGraphicFramePr>
            <p:nvPr/>
          </p:nvGraphicFramePr>
          <p:xfrm>
            <a:off x="899592" y="2708920"/>
            <a:ext cx="1651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54" name="Equation" r:id="rId4" imgW="164957" imgH="241091" progId="Equation.3">
                    <p:embed/>
                  </p:oleObj>
                </mc:Choice>
                <mc:Fallback>
                  <p:oleObj name="Equation" r:id="rId4" imgW="164957" imgH="241091" progId="Equation.3">
                    <p:embed/>
                    <p:pic>
                      <p:nvPicPr>
                        <p:cNvPr id="0" name="Picture 1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9592" y="2708920"/>
                          <a:ext cx="165100" cy="2413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33" name="Object 17"/>
            <p:cNvGraphicFramePr>
              <a:graphicFrameLocks noChangeAspect="1"/>
            </p:cNvGraphicFramePr>
            <p:nvPr/>
          </p:nvGraphicFramePr>
          <p:xfrm>
            <a:off x="2123728" y="3284984"/>
            <a:ext cx="247650" cy="323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55" name="Equation" r:id="rId6" imgW="164885" imgH="215619" progId="Equation.3">
                    <p:embed/>
                  </p:oleObj>
                </mc:Choice>
                <mc:Fallback>
                  <p:oleObj name="Equation" r:id="rId6" imgW="164885" imgH="215619" progId="Equation.3">
                    <p:embed/>
                    <p:pic>
                      <p:nvPicPr>
                        <p:cNvPr id="0" name="Picture 1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3728" y="3284984"/>
                          <a:ext cx="247650" cy="3238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34" name="Object 20"/>
            <p:cNvGraphicFramePr>
              <a:graphicFrameLocks noChangeAspect="1"/>
            </p:cNvGraphicFramePr>
            <p:nvPr/>
          </p:nvGraphicFramePr>
          <p:xfrm>
            <a:off x="2051720" y="2492896"/>
            <a:ext cx="623887" cy="379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56" name="Equation" r:id="rId8" imgW="418918" imgH="253890" progId="Equation.3">
                    <p:embed/>
                  </p:oleObj>
                </mc:Choice>
                <mc:Fallback>
                  <p:oleObj name="Equation" r:id="rId8" imgW="418918" imgH="253890" progId="Equation.3">
                    <p:embed/>
                    <p:pic>
                      <p:nvPicPr>
                        <p:cNvPr id="0" name="Picture 1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1720" y="2492896"/>
                          <a:ext cx="623887" cy="3794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35" name="Object 21"/>
            <p:cNvGraphicFramePr>
              <a:graphicFrameLocks noChangeAspect="1"/>
            </p:cNvGraphicFramePr>
            <p:nvPr/>
          </p:nvGraphicFramePr>
          <p:xfrm>
            <a:off x="2195513" y="3860800"/>
            <a:ext cx="758825" cy="398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57" name="Equation" r:id="rId10" imgW="507780" imgH="266584" progId="Equation.3">
                    <p:embed/>
                  </p:oleObj>
                </mc:Choice>
                <mc:Fallback>
                  <p:oleObj name="Equation" r:id="rId10" imgW="507780" imgH="266584" progId="Equation.3">
                    <p:embed/>
                    <p:pic>
                      <p:nvPicPr>
                        <p:cNvPr id="0" name="Picture 1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5513" y="3860800"/>
                          <a:ext cx="758825" cy="3984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36" name="Object 15"/>
            <p:cNvGraphicFramePr>
              <a:graphicFrameLocks noChangeAspect="1"/>
            </p:cNvGraphicFramePr>
            <p:nvPr/>
          </p:nvGraphicFramePr>
          <p:xfrm>
            <a:off x="2771800" y="3356992"/>
            <a:ext cx="341312" cy="265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58" name="Equation" r:id="rId12" imgW="228402" imgH="177646" progId="Equation.3">
                    <p:embed/>
                  </p:oleObj>
                </mc:Choice>
                <mc:Fallback>
                  <p:oleObj name="Equation" r:id="rId12" imgW="228402" imgH="177646" progId="Equation.3">
                    <p:embed/>
                    <p:pic>
                      <p:nvPicPr>
                        <p:cNvPr id="0" name="Picture 1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1800" y="3356992"/>
                          <a:ext cx="341312" cy="2651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421" name="Object 26"/>
          <p:cNvGraphicFramePr>
            <a:graphicFrameLocks noChangeAspect="1"/>
          </p:cNvGraphicFramePr>
          <p:nvPr/>
        </p:nvGraphicFramePr>
        <p:xfrm>
          <a:off x="0" y="4076700"/>
          <a:ext cx="2865438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9" name="Equation" r:id="rId14" imgW="1435100" imgH="292100" progId="Equation.3">
                  <p:embed/>
                </p:oleObj>
              </mc:Choice>
              <mc:Fallback>
                <p:oleObj name="Equation" r:id="rId14" imgW="1435100" imgH="292100" progId="Equation.3">
                  <p:embed/>
                  <p:pic>
                    <p:nvPicPr>
                      <p:cNvPr id="0" name="Picture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076700"/>
                        <a:ext cx="2865438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2" name="Object 19"/>
          <p:cNvGraphicFramePr>
            <a:graphicFrameLocks noChangeAspect="1"/>
          </p:cNvGraphicFramePr>
          <p:nvPr/>
        </p:nvGraphicFramePr>
        <p:xfrm>
          <a:off x="12700" y="4797425"/>
          <a:ext cx="428625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0" name="Equation" r:id="rId16" imgW="2146300" imgH="279400" progId="Equation.3">
                  <p:embed/>
                </p:oleObj>
              </mc:Choice>
              <mc:Fallback>
                <p:oleObj name="Equation" r:id="rId16" imgW="2146300" imgH="279400" progId="Equation.3">
                  <p:embed/>
                  <p:pic>
                    <p:nvPicPr>
                      <p:cNvPr id="0" name="Picture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0" y="4797425"/>
                        <a:ext cx="428625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3" name="Object 9"/>
          <p:cNvGraphicFramePr>
            <a:graphicFrameLocks noChangeAspect="1"/>
          </p:cNvGraphicFramePr>
          <p:nvPr/>
        </p:nvGraphicFramePr>
        <p:xfrm>
          <a:off x="3419475" y="836613"/>
          <a:ext cx="1144588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1" name="Equation" r:id="rId18" imgW="571252" imgH="203112" progId="Equation.3">
                  <p:embed/>
                </p:oleObj>
              </mc:Choice>
              <mc:Fallback>
                <p:oleObj name="Equation" r:id="rId18" imgW="571252" imgH="203112" progId="Equation.3">
                  <p:embed/>
                  <p:pic>
                    <p:nvPicPr>
                      <p:cNvPr id="0" name="Picture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836613"/>
                        <a:ext cx="1144588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4" name="TextBox 33"/>
          <p:cNvSpPr txBox="1">
            <a:spLocks noChangeArrowheads="1"/>
          </p:cNvSpPr>
          <p:nvPr/>
        </p:nvSpPr>
        <p:spPr bwMode="auto">
          <a:xfrm>
            <a:off x="-15875" y="5610225"/>
            <a:ext cx="38163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bg-BG" altLang="en-US" sz="1600">
                <a:solidFill>
                  <a:srgbClr val="00B0F0"/>
                </a:solidFill>
                <a:latin typeface="Century" pitchFamily="18" charset="0"/>
              </a:rPr>
              <a:t>затихващо периодично движение</a:t>
            </a:r>
            <a:endParaRPr lang="en-US" altLang="en-US" sz="1600">
              <a:solidFill>
                <a:srgbClr val="00B0F0"/>
              </a:solidFill>
              <a:latin typeface="Century" pitchFamily="18" charset="0"/>
            </a:endParaRPr>
          </a:p>
        </p:txBody>
      </p:sp>
      <p:pic>
        <p:nvPicPr>
          <p:cNvPr id="9241" name="Picture 26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275" y="4076700"/>
            <a:ext cx="45593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221" name="Object 13"/>
          <p:cNvGraphicFramePr>
            <a:graphicFrameLocks noChangeAspect="1"/>
          </p:cNvGraphicFramePr>
          <p:nvPr/>
        </p:nvGraphicFramePr>
        <p:xfrm>
          <a:off x="6638925" y="4414838"/>
          <a:ext cx="10144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2" name="Equation" r:id="rId21" imgW="508000" imgH="241300" progId="Equation.3">
                  <p:embed/>
                </p:oleObj>
              </mc:Choice>
              <mc:Fallback>
                <p:oleObj name="Equation" r:id="rId21" imgW="508000" imgH="241300" progId="Equation.3">
                  <p:embed/>
                  <p:pic>
                    <p:nvPicPr>
                      <p:cNvPr id="0" name="Picture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8925" y="4414838"/>
                        <a:ext cx="1014413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7" name="Object 18"/>
          <p:cNvGraphicFramePr>
            <a:graphicFrameLocks noChangeAspect="1"/>
          </p:cNvGraphicFramePr>
          <p:nvPr/>
        </p:nvGraphicFramePr>
        <p:xfrm>
          <a:off x="4787900" y="1341438"/>
          <a:ext cx="31972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3" name="Equation" r:id="rId23" imgW="1600200" imgH="241300" progId="Equation.3">
                  <p:embed/>
                </p:oleObj>
              </mc:Choice>
              <mc:Fallback>
                <p:oleObj name="Equation" r:id="rId23" imgW="1600200" imgH="241300" progId="Equation.3">
                  <p:embed/>
                  <p:pic>
                    <p:nvPicPr>
                      <p:cNvPr id="0" name="Picture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1341438"/>
                        <a:ext cx="3197225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8" name="Object 10"/>
          <p:cNvGraphicFramePr>
            <a:graphicFrameLocks noChangeAspect="1"/>
          </p:cNvGraphicFramePr>
          <p:nvPr/>
        </p:nvGraphicFramePr>
        <p:xfrm>
          <a:off x="4787900" y="692150"/>
          <a:ext cx="2967038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4" name="Equation" r:id="rId25" imgW="1485900" imgH="292100" progId="Equation.3">
                  <p:embed/>
                </p:oleObj>
              </mc:Choice>
              <mc:Fallback>
                <p:oleObj name="Equation" r:id="rId25" imgW="1485900" imgH="292100" progId="Equation.3">
                  <p:embed/>
                  <p:pic>
                    <p:nvPicPr>
                      <p:cNvPr id="0" name="Picture 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692150"/>
                        <a:ext cx="2967038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4572000" y="2052638"/>
          <a:ext cx="3810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5" name="Equation" r:id="rId27" imgW="1905000" imgH="457200" progId="Equation.3">
                  <p:embed/>
                </p:oleObj>
              </mc:Choice>
              <mc:Fallback>
                <p:oleObj name="Equation" r:id="rId27" imgW="1905000" imgH="457200" progId="Equation.3">
                  <p:embed/>
                  <p:pic>
                    <p:nvPicPr>
                      <p:cNvPr id="0" name="Picture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052638"/>
                        <a:ext cx="38100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4964113" y="3032125"/>
          <a:ext cx="22606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6" name="Equation" r:id="rId29" imgW="1129810" imgH="431613" progId="Equation.3">
                  <p:embed/>
                </p:oleObj>
              </mc:Choice>
              <mc:Fallback>
                <p:oleObj name="Equation" r:id="rId29" imgW="1129810" imgH="431613" progId="Equation.3">
                  <p:embed/>
                  <p:pic>
                    <p:nvPicPr>
                      <p:cNvPr id="0" name="Picture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4113" y="3032125"/>
                        <a:ext cx="22606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Контейнер за съдържание 5"/>
          <p:cNvSpPr>
            <a:spLocks noGrp="1"/>
          </p:cNvSpPr>
          <p:nvPr>
            <p:ph idx="1"/>
          </p:nvPr>
        </p:nvSpPr>
        <p:spPr>
          <a:xfrm>
            <a:off x="714375" y="328613"/>
            <a:ext cx="8204200" cy="579437"/>
          </a:xfrm>
        </p:spPr>
        <p:txBody>
          <a:bodyPr/>
          <a:lstStyle/>
          <a:p>
            <a:pPr marL="107950" indent="0" algn="ctr" eaLnBrk="1" hangingPunct="1">
              <a:buFont typeface="Arial" charset="0"/>
              <a:buNone/>
            </a:pPr>
            <a:r>
              <a:rPr lang="bg-BG" altLang="en-US" smtClean="0">
                <a:solidFill>
                  <a:srgbClr val="00B0F0"/>
                </a:solidFill>
              </a:rPr>
              <a:t>Свободни трептения в среда със съпротивления</a:t>
            </a:r>
          </a:p>
        </p:txBody>
      </p:sp>
      <p:sp>
        <p:nvSpPr>
          <p:cNvPr id="1843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18436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1843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18438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18439" name="Rectangle 19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18440" name="Rectangle 19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1844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1844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1844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grpSp>
        <p:nvGrpSpPr>
          <p:cNvPr id="18444" name="Group 39"/>
          <p:cNvGrpSpPr>
            <a:grpSpLocks/>
          </p:cNvGrpSpPr>
          <p:nvPr/>
        </p:nvGrpSpPr>
        <p:grpSpPr bwMode="auto">
          <a:xfrm>
            <a:off x="107950" y="765175"/>
            <a:ext cx="2519363" cy="3168650"/>
            <a:chOff x="107504" y="764704"/>
            <a:chExt cx="3005608" cy="3749675"/>
          </a:xfrm>
        </p:grpSpPr>
        <p:pic>
          <p:nvPicPr>
            <p:cNvPr id="18453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764704"/>
              <a:ext cx="2838450" cy="3749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18454" name="Object 16"/>
            <p:cNvGraphicFramePr>
              <a:graphicFrameLocks noChangeAspect="1"/>
            </p:cNvGraphicFramePr>
            <p:nvPr/>
          </p:nvGraphicFramePr>
          <p:xfrm>
            <a:off x="899592" y="2708920"/>
            <a:ext cx="1651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58" name="Equation" r:id="rId4" imgW="164957" imgH="241091" progId="Equation.3">
                    <p:embed/>
                  </p:oleObj>
                </mc:Choice>
                <mc:Fallback>
                  <p:oleObj name="Equation" r:id="rId4" imgW="164957" imgH="241091" progId="Equation.3">
                    <p:embed/>
                    <p:pic>
                      <p:nvPicPr>
                        <p:cNvPr id="0" name="Picture 1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9592" y="2708920"/>
                          <a:ext cx="165100" cy="2413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5" name="Object 17"/>
            <p:cNvGraphicFramePr>
              <a:graphicFrameLocks noChangeAspect="1"/>
            </p:cNvGraphicFramePr>
            <p:nvPr/>
          </p:nvGraphicFramePr>
          <p:xfrm>
            <a:off x="2123728" y="3284984"/>
            <a:ext cx="247650" cy="323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59" name="Equation" r:id="rId6" imgW="164885" imgH="215619" progId="Equation.3">
                    <p:embed/>
                  </p:oleObj>
                </mc:Choice>
                <mc:Fallback>
                  <p:oleObj name="Equation" r:id="rId6" imgW="164885" imgH="215619" progId="Equation.3">
                    <p:embed/>
                    <p:pic>
                      <p:nvPicPr>
                        <p:cNvPr id="0" name="Picture 1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3728" y="3284984"/>
                          <a:ext cx="247650" cy="3238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6" name="Object 20"/>
            <p:cNvGraphicFramePr>
              <a:graphicFrameLocks noChangeAspect="1"/>
            </p:cNvGraphicFramePr>
            <p:nvPr/>
          </p:nvGraphicFramePr>
          <p:xfrm>
            <a:off x="2051720" y="2492896"/>
            <a:ext cx="623887" cy="379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60" name="Equation" r:id="rId8" imgW="418918" imgH="253890" progId="Equation.3">
                    <p:embed/>
                  </p:oleObj>
                </mc:Choice>
                <mc:Fallback>
                  <p:oleObj name="Equation" r:id="rId8" imgW="418918" imgH="253890" progId="Equation.3">
                    <p:embed/>
                    <p:pic>
                      <p:nvPicPr>
                        <p:cNvPr id="0" name="Picture 1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1720" y="2492896"/>
                          <a:ext cx="623887" cy="3794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7" name="Object 21"/>
            <p:cNvGraphicFramePr>
              <a:graphicFrameLocks noChangeAspect="1"/>
            </p:cNvGraphicFramePr>
            <p:nvPr/>
          </p:nvGraphicFramePr>
          <p:xfrm>
            <a:off x="2195513" y="3860800"/>
            <a:ext cx="758825" cy="398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61" name="Equation" r:id="rId10" imgW="507780" imgH="266584" progId="Equation.3">
                    <p:embed/>
                  </p:oleObj>
                </mc:Choice>
                <mc:Fallback>
                  <p:oleObj name="Equation" r:id="rId10" imgW="507780" imgH="266584" progId="Equation.3">
                    <p:embed/>
                    <p:pic>
                      <p:nvPicPr>
                        <p:cNvPr id="0" name="Picture 1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5513" y="3860800"/>
                          <a:ext cx="758825" cy="3984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8" name="Object 15"/>
            <p:cNvGraphicFramePr>
              <a:graphicFrameLocks noChangeAspect="1"/>
            </p:cNvGraphicFramePr>
            <p:nvPr/>
          </p:nvGraphicFramePr>
          <p:xfrm>
            <a:off x="2771800" y="3356992"/>
            <a:ext cx="341312" cy="265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62" name="Equation" r:id="rId12" imgW="228402" imgH="177646" progId="Equation.3">
                    <p:embed/>
                  </p:oleObj>
                </mc:Choice>
                <mc:Fallback>
                  <p:oleObj name="Equation" r:id="rId12" imgW="228402" imgH="177646" progId="Equation.3">
                    <p:embed/>
                    <p:pic>
                      <p:nvPicPr>
                        <p:cNvPr id="0" name="Picture 1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1800" y="3356992"/>
                          <a:ext cx="341312" cy="2651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445" name="Object 26"/>
          <p:cNvGraphicFramePr>
            <a:graphicFrameLocks noChangeAspect="1"/>
          </p:cNvGraphicFramePr>
          <p:nvPr/>
        </p:nvGraphicFramePr>
        <p:xfrm>
          <a:off x="0" y="4076700"/>
          <a:ext cx="2865438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3" name="Equation" r:id="rId14" imgW="1435100" imgH="292100" progId="Equation.3">
                  <p:embed/>
                </p:oleObj>
              </mc:Choice>
              <mc:Fallback>
                <p:oleObj name="Equation" r:id="rId14" imgW="1435100" imgH="292100" progId="Equation.3">
                  <p:embed/>
                  <p:pic>
                    <p:nvPicPr>
                      <p:cNvPr id="0" name="Picture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076700"/>
                        <a:ext cx="2865438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6" name="Object 19"/>
          <p:cNvGraphicFramePr>
            <a:graphicFrameLocks noChangeAspect="1"/>
          </p:cNvGraphicFramePr>
          <p:nvPr/>
        </p:nvGraphicFramePr>
        <p:xfrm>
          <a:off x="12700" y="4797425"/>
          <a:ext cx="428625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4" name="Equation" r:id="rId16" imgW="2146300" imgH="279400" progId="Equation.3">
                  <p:embed/>
                </p:oleObj>
              </mc:Choice>
              <mc:Fallback>
                <p:oleObj name="Equation" r:id="rId16" imgW="2146300" imgH="279400" progId="Equation.3">
                  <p:embed/>
                  <p:pic>
                    <p:nvPicPr>
                      <p:cNvPr id="0" name="Picture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0" y="4797425"/>
                        <a:ext cx="428625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24"/>
          <p:cNvGraphicFramePr>
            <a:graphicFrameLocks noChangeAspect="1"/>
          </p:cNvGraphicFramePr>
          <p:nvPr/>
        </p:nvGraphicFramePr>
        <p:xfrm>
          <a:off x="3563938" y="908050"/>
          <a:ext cx="712787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5" name="Equation" r:id="rId18" imgW="355292" imgH="203024" progId="Equation.3">
                  <p:embed/>
                </p:oleObj>
              </mc:Choice>
              <mc:Fallback>
                <p:oleObj name="Equation" r:id="rId18" imgW="355292" imgH="203024" progId="Equation.3">
                  <p:embed/>
                  <p:pic>
                    <p:nvPicPr>
                      <p:cNvPr id="0" name="Picture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908050"/>
                        <a:ext cx="712787" cy="4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25"/>
          <p:cNvGraphicFramePr>
            <a:graphicFrameLocks noChangeAspect="1"/>
          </p:cNvGraphicFramePr>
          <p:nvPr/>
        </p:nvGraphicFramePr>
        <p:xfrm>
          <a:off x="4973638" y="836613"/>
          <a:ext cx="1190625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6" name="Equation" r:id="rId20" imgW="596900" imgH="241300" progId="Equation.3">
                  <p:embed/>
                </p:oleObj>
              </mc:Choice>
              <mc:Fallback>
                <p:oleObj name="Equation" r:id="rId20" imgW="596900" imgH="241300" progId="Equation.3">
                  <p:embed/>
                  <p:pic>
                    <p:nvPicPr>
                      <p:cNvPr id="0" name="Picture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3638" y="836613"/>
                        <a:ext cx="1190625" cy="481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11"/>
          <p:cNvGraphicFramePr>
            <a:graphicFrameLocks noChangeAspect="1"/>
          </p:cNvGraphicFramePr>
          <p:nvPr/>
        </p:nvGraphicFramePr>
        <p:xfrm>
          <a:off x="4922838" y="1484313"/>
          <a:ext cx="22574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7" name="Equation" r:id="rId22" imgW="1130300" imgH="228600" progId="Equation.3">
                  <p:embed/>
                </p:oleObj>
              </mc:Choice>
              <mc:Fallback>
                <p:oleObj name="Equation" r:id="rId22" imgW="1130300" imgH="228600" progId="Equation.3">
                  <p:embed/>
                  <p:pic>
                    <p:nvPicPr>
                      <p:cNvPr id="0" name="Picture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2838" y="1484313"/>
                        <a:ext cx="225742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4" name="TextBox 40"/>
          <p:cNvSpPr txBox="1">
            <a:spLocks noChangeArrowheads="1"/>
          </p:cNvSpPr>
          <p:nvPr/>
        </p:nvSpPr>
        <p:spPr bwMode="auto">
          <a:xfrm>
            <a:off x="4356100" y="2924175"/>
            <a:ext cx="38163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bg-BG" altLang="en-US" sz="1600">
                <a:solidFill>
                  <a:srgbClr val="00B0F0"/>
                </a:solidFill>
                <a:latin typeface="Century" pitchFamily="18" charset="0"/>
              </a:rPr>
              <a:t>затихващо апериодично движение</a:t>
            </a:r>
            <a:endParaRPr lang="en-US" altLang="en-US" sz="1600">
              <a:solidFill>
                <a:srgbClr val="00B0F0"/>
              </a:solidFill>
              <a:latin typeface="Century" pitchFamily="18" charset="0"/>
            </a:endParaRPr>
          </a:p>
        </p:txBody>
      </p:sp>
      <p:pic>
        <p:nvPicPr>
          <p:cNvPr id="10265" name="Picture 25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3500438"/>
            <a:ext cx="4411662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247" name="Object 12"/>
          <p:cNvGraphicFramePr>
            <a:graphicFrameLocks noChangeAspect="1"/>
          </p:cNvGraphicFramePr>
          <p:nvPr/>
        </p:nvGraphicFramePr>
        <p:xfrm>
          <a:off x="4932363" y="1989138"/>
          <a:ext cx="31972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8" name="Equation" r:id="rId25" imgW="1600200" imgH="241300" progId="Equation.3">
                  <p:embed/>
                </p:oleObj>
              </mc:Choice>
              <mc:Fallback>
                <p:oleObj name="Equation" r:id="rId25" imgW="1600200" imgH="241300" progId="Equation.3">
                  <p:embed/>
                  <p:pic>
                    <p:nvPicPr>
                      <p:cNvPr id="0" name="Picture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1989138"/>
                        <a:ext cx="3197225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Контейнер за съдържание 5"/>
          <p:cNvSpPr>
            <a:spLocks noGrp="1"/>
          </p:cNvSpPr>
          <p:nvPr>
            <p:ph idx="1"/>
          </p:nvPr>
        </p:nvSpPr>
        <p:spPr>
          <a:xfrm>
            <a:off x="714375" y="328613"/>
            <a:ext cx="8204200" cy="579437"/>
          </a:xfrm>
        </p:spPr>
        <p:txBody>
          <a:bodyPr/>
          <a:lstStyle/>
          <a:p>
            <a:pPr marL="107950" indent="0" algn="ctr" eaLnBrk="1" hangingPunct="1">
              <a:buFont typeface="Arial" charset="0"/>
              <a:buNone/>
            </a:pPr>
            <a:r>
              <a:rPr lang="bg-BG" altLang="en-US" smtClean="0">
                <a:solidFill>
                  <a:srgbClr val="00B0F0"/>
                </a:solidFill>
              </a:rPr>
              <a:t>Свободни трептения в среда със съпротивления</a:t>
            </a:r>
          </a:p>
        </p:txBody>
      </p:sp>
      <p:sp>
        <p:nvSpPr>
          <p:cNvPr id="1945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1946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1946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19462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19463" name="Rectangle 19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19464" name="Rectangle 19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1946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1946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1946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grpSp>
        <p:nvGrpSpPr>
          <p:cNvPr id="19468" name="Group 39"/>
          <p:cNvGrpSpPr>
            <a:grpSpLocks/>
          </p:cNvGrpSpPr>
          <p:nvPr/>
        </p:nvGrpSpPr>
        <p:grpSpPr bwMode="auto">
          <a:xfrm>
            <a:off x="107950" y="765175"/>
            <a:ext cx="2519363" cy="3168650"/>
            <a:chOff x="107504" y="764704"/>
            <a:chExt cx="3005608" cy="3749675"/>
          </a:xfrm>
        </p:grpSpPr>
        <p:pic>
          <p:nvPicPr>
            <p:cNvPr id="19476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764704"/>
              <a:ext cx="2838450" cy="3749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19477" name="Object 2"/>
            <p:cNvGraphicFramePr>
              <a:graphicFrameLocks noChangeAspect="1"/>
            </p:cNvGraphicFramePr>
            <p:nvPr/>
          </p:nvGraphicFramePr>
          <p:xfrm>
            <a:off x="899592" y="2708920"/>
            <a:ext cx="1651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72" name="Equation" r:id="rId4" imgW="164957" imgH="241091" progId="Equation.3">
                    <p:embed/>
                  </p:oleObj>
                </mc:Choice>
                <mc:Fallback>
                  <p:oleObj name="Equation" r:id="rId4" imgW="164957" imgH="241091" progId="Equation.3">
                    <p:embed/>
                    <p:pic>
                      <p:nvPicPr>
                        <p:cNvPr id="0" name="Picture 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9592" y="2708920"/>
                          <a:ext cx="165100" cy="2413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8" name="Object 17"/>
            <p:cNvGraphicFramePr>
              <a:graphicFrameLocks noChangeAspect="1"/>
            </p:cNvGraphicFramePr>
            <p:nvPr/>
          </p:nvGraphicFramePr>
          <p:xfrm>
            <a:off x="2123728" y="3284984"/>
            <a:ext cx="247650" cy="323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73" name="Equation" r:id="rId6" imgW="164885" imgH="215619" progId="Equation.3">
                    <p:embed/>
                  </p:oleObj>
                </mc:Choice>
                <mc:Fallback>
                  <p:oleObj name="Equation" r:id="rId6" imgW="164885" imgH="215619" progId="Equation.3">
                    <p:embed/>
                    <p:pic>
                      <p:nvPicPr>
                        <p:cNvPr id="0" name="Picture 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3728" y="3284984"/>
                          <a:ext cx="247650" cy="3238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9" name="Object 20"/>
            <p:cNvGraphicFramePr>
              <a:graphicFrameLocks noChangeAspect="1"/>
            </p:cNvGraphicFramePr>
            <p:nvPr/>
          </p:nvGraphicFramePr>
          <p:xfrm>
            <a:off x="2051720" y="2492896"/>
            <a:ext cx="623887" cy="379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74" name="Equation" r:id="rId8" imgW="418918" imgH="253890" progId="Equation.3">
                    <p:embed/>
                  </p:oleObj>
                </mc:Choice>
                <mc:Fallback>
                  <p:oleObj name="Equation" r:id="rId8" imgW="418918" imgH="253890" progId="Equation.3">
                    <p:embed/>
                    <p:pic>
                      <p:nvPicPr>
                        <p:cNvPr id="0" name="Picture 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1720" y="2492896"/>
                          <a:ext cx="623887" cy="3794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80" name="Object 21"/>
            <p:cNvGraphicFramePr>
              <a:graphicFrameLocks noChangeAspect="1"/>
            </p:cNvGraphicFramePr>
            <p:nvPr/>
          </p:nvGraphicFramePr>
          <p:xfrm>
            <a:off x="2195513" y="3860800"/>
            <a:ext cx="758825" cy="398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75" name="Equation" r:id="rId10" imgW="507780" imgH="266584" progId="Equation.3">
                    <p:embed/>
                  </p:oleObj>
                </mc:Choice>
                <mc:Fallback>
                  <p:oleObj name="Equation" r:id="rId10" imgW="507780" imgH="266584" progId="Equation.3">
                    <p:embed/>
                    <p:pic>
                      <p:nvPicPr>
                        <p:cNvPr id="0" name="Picture 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5513" y="3860800"/>
                          <a:ext cx="758825" cy="3984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81" name="Object 15"/>
            <p:cNvGraphicFramePr>
              <a:graphicFrameLocks noChangeAspect="1"/>
            </p:cNvGraphicFramePr>
            <p:nvPr/>
          </p:nvGraphicFramePr>
          <p:xfrm>
            <a:off x="2771800" y="3356992"/>
            <a:ext cx="341312" cy="265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76" name="Equation" r:id="rId12" imgW="228402" imgH="177646" progId="Equation.3">
                    <p:embed/>
                  </p:oleObj>
                </mc:Choice>
                <mc:Fallback>
                  <p:oleObj name="Equation" r:id="rId12" imgW="228402" imgH="177646" progId="Equation.3">
                    <p:embed/>
                    <p:pic>
                      <p:nvPicPr>
                        <p:cNvPr id="0" name="Picture 1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1800" y="3356992"/>
                          <a:ext cx="341312" cy="2651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469" name="Object 26"/>
          <p:cNvGraphicFramePr>
            <a:graphicFrameLocks noChangeAspect="1"/>
          </p:cNvGraphicFramePr>
          <p:nvPr/>
        </p:nvGraphicFramePr>
        <p:xfrm>
          <a:off x="0" y="4076700"/>
          <a:ext cx="2865438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7" name="Equation" r:id="rId14" imgW="1435100" imgH="292100" progId="Equation.3">
                  <p:embed/>
                </p:oleObj>
              </mc:Choice>
              <mc:Fallback>
                <p:oleObj name="Equation" r:id="rId14" imgW="1435100" imgH="292100" progId="Equation.3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076700"/>
                        <a:ext cx="2865438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0" name="Object 19"/>
          <p:cNvGraphicFramePr>
            <a:graphicFrameLocks noChangeAspect="1"/>
          </p:cNvGraphicFramePr>
          <p:nvPr/>
        </p:nvGraphicFramePr>
        <p:xfrm>
          <a:off x="12700" y="4787900"/>
          <a:ext cx="42799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8" name="Equation" r:id="rId16" imgW="2145960" imgH="279360" progId="Equation.3">
                  <p:embed/>
                </p:oleObj>
              </mc:Choice>
              <mc:Fallback>
                <p:oleObj name="Equation" r:id="rId16" imgW="2145960" imgH="279360" progId="Equation.3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0" y="4787900"/>
                        <a:ext cx="42799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9"/>
          <p:cNvGraphicFramePr>
            <a:graphicFrameLocks noChangeAspect="1"/>
          </p:cNvGraphicFramePr>
          <p:nvPr/>
        </p:nvGraphicFramePr>
        <p:xfrm>
          <a:off x="4572000" y="981075"/>
          <a:ext cx="712788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9" name="Equation" r:id="rId18" imgW="355292" imgH="203024" progId="Equation.3">
                  <p:embed/>
                </p:oleObj>
              </mc:Choice>
              <mc:Fallback>
                <p:oleObj name="Equation" r:id="rId18" imgW="355292" imgH="203024" progId="Equation.3">
                  <p:embed/>
                  <p:pic>
                    <p:nvPicPr>
                      <p:cNvPr id="0" name="Picture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981075"/>
                        <a:ext cx="712788" cy="4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23"/>
          <p:cNvGraphicFramePr>
            <a:graphicFrameLocks noChangeAspect="1"/>
          </p:cNvGraphicFramePr>
          <p:nvPr/>
        </p:nvGraphicFramePr>
        <p:xfrm>
          <a:off x="3313113" y="2133600"/>
          <a:ext cx="5830887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0" name="Equation" r:id="rId20" imgW="2921000" imgH="279400" progId="Equation.3">
                  <p:embed/>
                </p:oleObj>
              </mc:Choice>
              <mc:Fallback>
                <p:oleObj name="Equation" r:id="rId20" imgW="2921000" imgH="279400" progId="Equation.3">
                  <p:embed/>
                  <p:pic>
                    <p:nvPicPr>
                      <p:cNvPr id="0" name="Picture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3113" y="2133600"/>
                        <a:ext cx="5830887" cy="557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16"/>
          <p:cNvGraphicFramePr>
            <a:graphicFrameLocks noChangeAspect="1"/>
          </p:cNvGraphicFramePr>
          <p:nvPr/>
        </p:nvGraphicFramePr>
        <p:xfrm>
          <a:off x="5651500" y="836613"/>
          <a:ext cx="2865438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1" name="Equation" r:id="rId22" imgW="1435100" imgH="292100" progId="Equation.3">
                  <p:embed/>
                </p:oleObj>
              </mc:Choice>
              <mc:Fallback>
                <p:oleObj name="Equation" r:id="rId22" imgW="1435100" imgH="292100" progId="Equation.3">
                  <p:embed/>
                  <p:pic>
                    <p:nvPicPr>
                      <p:cNvPr id="0" name="Picture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836613"/>
                        <a:ext cx="2865438" cy="582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7" name="TextBox 33"/>
          <p:cNvSpPr txBox="1">
            <a:spLocks noChangeArrowheads="1"/>
          </p:cNvSpPr>
          <p:nvPr/>
        </p:nvSpPr>
        <p:spPr bwMode="auto">
          <a:xfrm>
            <a:off x="4356100" y="2924175"/>
            <a:ext cx="38163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bg-BG" altLang="en-US" sz="1600">
                <a:solidFill>
                  <a:srgbClr val="00B0F0"/>
                </a:solidFill>
                <a:latin typeface="Century" pitchFamily="18" charset="0"/>
              </a:rPr>
              <a:t>затихващо апериодично движение</a:t>
            </a:r>
            <a:endParaRPr lang="en-US" altLang="en-US" sz="1600">
              <a:solidFill>
                <a:srgbClr val="00B0F0"/>
              </a:solidFill>
              <a:latin typeface="Century" pitchFamily="18" charset="0"/>
            </a:endParaRPr>
          </a:p>
        </p:txBody>
      </p:sp>
      <p:pic>
        <p:nvPicPr>
          <p:cNvPr id="11288" name="Picture 25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3644900"/>
            <a:ext cx="4548188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765175"/>
            <a:ext cx="2232025" cy="274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Контейнер за съдържание 5"/>
          <p:cNvSpPr>
            <a:spLocks noGrp="1"/>
          </p:cNvSpPr>
          <p:nvPr>
            <p:ph idx="1"/>
          </p:nvPr>
        </p:nvSpPr>
        <p:spPr>
          <a:xfrm>
            <a:off x="714375" y="328613"/>
            <a:ext cx="8204200" cy="579437"/>
          </a:xfrm>
        </p:spPr>
        <p:txBody>
          <a:bodyPr/>
          <a:lstStyle/>
          <a:p>
            <a:pPr marL="107950" indent="0" algn="ctr" eaLnBrk="1" hangingPunct="1">
              <a:buFont typeface="Arial" charset="0"/>
              <a:buNone/>
            </a:pPr>
            <a:r>
              <a:rPr lang="bg-BG" altLang="en-US" smtClean="0">
                <a:solidFill>
                  <a:srgbClr val="00B0F0"/>
                </a:solidFill>
              </a:rPr>
              <a:t>Принудени трептения в среда без съпротивления</a:t>
            </a:r>
          </a:p>
        </p:txBody>
      </p:sp>
      <p:sp>
        <p:nvSpPr>
          <p:cNvPr id="2048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2048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20486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2048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20488" name="Rectangle 19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20489" name="Rectangle 19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204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2049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2049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graphicFrame>
        <p:nvGraphicFramePr>
          <p:cNvPr id="20493" name="Object 2"/>
          <p:cNvGraphicFramePr>
            <a:graphicFrameLocks noChangeAspect="1"/>
          </p:cNvGraphicFramePr>
          <p:nvPr/>
        </p:nvGraphicFramePr>
        <p:xfrm>
          <a:off x="611188" y="2492375"/>
          <a:ext cx="138112" cy="20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4" name="Equation" r:id="rId4" imgW="164957" imgH="241091" progId="Equation.3">
                  <p:embed/>
                </p:oleObj>
              </mc:Choice>
              <mc:Fallback>
                <p:oleObj name="Equation" r:id="rId4" imgW="164957" imgH="241091" progId="Equation.3">
                  <p:embed/>
                  <p:pic>
                    <p:nvPicPr>
                      <p:cNvPr id="0" name="Picture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492375"/>
                        <a:ext cx="138112" cy="2047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4" name="Object 17"/>
          <p:cNvGraphicFramePr>
            <a:graphicFrameLocks noChangeAspect="1"/>
          </p:cNvGraphicFramePr>
          <p:nvPr/>
        </p:nvGraphicFramePr>
        <p:xfrm>
          <a:off x="1547813" y="2924175"/>
          <a:ext cx="207962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5" name="Equation" r:id="rId6" imgW="164885" imgH="215619" progId="Equation.3">
                  <p:embed/>
                </p:oleObj>
              </mc:Choice>
              <mc:Fallback>
                <p:oleObj name="Equation" r:id="rId6" imgW="164885" imgH="215619" progId="Equation.3">
                  <p:embed/>
                  <p:pic>
                    <p:nvPicPr>
                      <p:cNvPr id="0" name="Picture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924175"/>
                        <a:ext cx="207962" cy="274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5" name="Object 20"/>
          <p:cNvGraphicFramePr>
            <a:graphicFrameLocks noChangeAspect="1"/>
          </p:cNvGraphicFramePr>
          <p:nvPr/>
        </p:nvGraphicFramePr>
        <p:xfrm>
          <a:off x="1619250" y="2276475"/>
          <a:ext cx="523875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6" name="Equation" r:id="rId8" imgW="418918" imgH="253890" progId="Equation.3">
                  <p:embed/>
                </p:oleObj>
              </mc:Choice>
              <mc:Fallback>
                <p:oleObj name="Equation" r:id="rId8" imgW="418918" imgH="253890" progId="Equation.3">
                  <p:embed/>
                  <p:pic>
                    <p:nvPicPr>
                      <p:cNvPr id="0" name="Picture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276475"/>
                        <a:ext cx="523875" cy="320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21"/>
          <p:cNvGraphicFramePr>
            <a:graphicFrameLocks noChangeAspect="1"/>
          </p:cNvGraphicFramePr>
          <p:nvPr/>
        </p:nvGraphicFramePr>
        <p:xfrm>
          <a:off x="395288" y="2997200"/>
          <a:ext cx="508000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7" name="Equation" r:id="rId10" imgW="406048" imgH="253780" progId="Equation.3">
                  <p:embed/>
                </p:oleObj>
              </mc:Choice>
              <mc:Fallback>
                <p:oleObj name="Equation" r:id="rId10" imgW="406048" imgH="253780" progId="Equation.3">
                  <p:embed/>
                  <p:pic>
                    <p:nvPicPr>
                      <p:cNvPr id="0" name="Picture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997200"/>
                        <a:ext cx="508000" cy="320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7" name="Object 15"/>
          <p:cNvGraphicFramePr>
            <a:graphicFrameLocks noChangeAspect="1"/>
          </p:cNvGraphicFramePr>
          <p:nvPr/>
        </p:nvGraphicFramePr>
        <p:xfrm>
          <a:off x="2195513" y="3213100"/>
          <a:ext cx="285750" cy="223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8" name="Equation" r:id="rId12" imgW="228402" imgH="177646" progId="Equation.3">
                  <p:embed/>
                </p:oleObj>
              </mc:Choice>
              <mc:Fallback>
                <p:oleObj name="Equation" r:id="rId12" imgW="228402" imgH="177646" progId="Equation.3">
                  <p:embed/>
                  <p:pic>
                    <p:nvPicPr>
                      <p:cNvPr id="0" name="Picture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213100"/>
                        <a:ext cx="285750" cy="223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17"/>
          <p:cNvGraphicFramePr>
            <a:graphicFrameLocks noChangeAspect="1"/>
          </p:cNvGraphicFramePr>
          <p:nvPr/>
        </p:nvGraphicFramePr>
        <p:xfrm>
          <a:off x="900113" y="3357563"/>
          <a:ext cx="1143000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9" name="Equation" r:id="rId14" imgW="914400" imgH="254000" progId="Equation.3">
                  <p:embed/>
                </p:oleObj>
              </mc:Choice>
              <mc:Fallback>
                <p:oleObj name="Equation" r:id="rId14" imgW="914400" imgH="254000" progId="Equation.3">
                  <p:embed/>
                  <p:pic>
                    <p:nvPicPr>
                      <p:cNvPr id="0" name="Picture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357563"/>
                        <a:ext cx="1143000" cy="320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Object 13"/>
          <p:cNvGraphicFramePr>
            <a:graphicFrameLocks noChangeAspect="1"/>
          </p:cNvGraphicFramePr>
          <p:nvPr/>
        </p:nvGraphicFramePr>
        <p:xfrm>
          <a:off x="2976563" y="1217613"/>
          <a:ext cx="23304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0" name="Equation" r:id="rId16" imgW="1168400" imgH="228600" progId="Equation.3">
                  <p:embed/>
                </p:oleObj>
              </mc:Choice>
              <mc:Fallback>
                <p:oleObj name="Equation" r:id="rId16" imgW="1168400" imgH="228600" progId="Equation.3">
                  <p:embed/>
                  <p:pic>
                    <p:nvPicPr>
                      <p:cNvPr id="0" name="Picture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6563" y="1217613"/>
                        <a:ext cx="23304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Object 22"/>
          <p:cNvGraphicFramePr>
            <a:graphicFrameLocks noChangeAspect="1"/>
          </p:cNvGraphicFramePr>
          <p:nvPr/>
        </p:nvGraphicFramePr>
        <p:xfrm>
          <a:off x="2916238" y="1773238"/>
          <a:ext cx="23320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1" name="Equation" r:id="rId18" imgW="1168400" imgH="241300" progId="Equation.3">
                  <p:embed/>
                </p:oleObj>
              </mc:Choice>
              <mc:Fallback>
                <p:oleObj name="Equation" r:id="rId18" imgW="1168400" imgH="241300" progId="Equation.3">
                  <p:embed/>
                  <p:pic>
                    <p:nvPicPr>
                      <p:cNvPr id="0" name="Picture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1773238"/>
                        <a:ext cx="2332037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8" name="Object 23"/>
          <p:cNvGraphicFramePr>
            <a:graphicFrameLocks noChangeAspect="1"/>
          </p:cNvGraphicFramePr>
          <p:nvPr/>
        </p:nvGraphicFramePr>
        <p:xfrm>
          <a:off x="5724525" y="1125538"/>
          <a:ext cx="124301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2" name="Equation" r:id="rId20" imgW="622030" imgH="444307" progId="Equation.3">
                  <p:embed/>
                </p:oleObj>
              </mc:Choice>
              <mc:Fallback>
                <p:oleObj name="Equation" r:id="rId20" imgW="622030" imgH="444307" progId="Equation.3">
                  <p:embed/>
                  <p:pic>
                    <p:nvPicPr>
                      <p:cNvPr id="0" name="Picture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1125538"/>
                        <a:ext cx="1243013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9" name="Object 21"/>
          <p:cNvGraphicFramePr>
            <a:graphicFrameLocks noChangeAspect="1"/>
          </p:cNvGraphicFramePr>
          <p:nvPr/>
        </p:nvGraphicFramePr>
        <p:xfrm>
          <a:off x="7672388" y="1247775"/>
          <a:ext cx="1090612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3" name="Equation" r:id="rId22" imgW="545863" imgH="393529" progId="Equation.3">
                  <p:embed/>
                </p:oleObj>
              </mc:Choice>
              <mc:Fallback>
                <p:oleObj name="Equation" r:id="rId22" imgW="545863" imgH="393529" progId="Equation.3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2388" y="1247775"/>
                        <a:ext cx="1090612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0" name="Object 29"/>
          <p:cNvGraphicFramePr>
            <a:graphicFrameLocks noChangeAspect="1"/>
          </p:cNvGraphicFramePr>
          <p:nvPr/>
        </p:nvGraphicFramePr>
        <p:xfrm>
          <a:off x="2916238" y="3068638"/>
          <a:ext cx="41084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4" name="Equation" r:id="rId24" imgW="2057400" imgH="228600" progId="Equation.3">
                  <p:embed/>
                </p:oleObj>
              </mc:Choice>
              <mc:Fallback>
                <p:oleObj name="Equation" r:id="rId24" imgW="2057400" imgH="228600" progId="Equation.3">
                  <p:embed/>
                  <p:pic>
                    <p:nvPicPr>
                      <p:cNvPr id="0" name="Picture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3068638"/>
                        <a:ext cx="41084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6" name="TextBox 40"/>
          <p:cNvSpPr txBox="1">
            <a:spLocks noChangeArrowheads="1"/>
          </p:cNvSpPr>
          <p:nvPr/>
        </p:nvSpPr>
        <p:spPr bwMode="auto">
          <a:xfrm>
            <a:off x="2987675" y="2565400"/>
            <a:ext cx="26638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bg-BG" altLang="en-US" sz="1600">
                <a:solidFill>
                  <a:srgbClr val="00B0F0"/>
                </a:solidFill>
                <a:latin typeface="Century" pitchFamily="18" charset="0"/>
              </a:rPr>
              <a:t>общо решение</a:t>
            </a:r>
            <a:endParaRPr lang="en-US" altLang="en-US" sz="1600">
              <a:solidFill>
                <a:srgbClr val="00B0F0"/>
              </a:solidFill>
              <a:latin typeface="Century" pitchFamily="18" charset="0"/>
            </a:endParaRPr>
          </a:p>
        </p:txBody>
      </p:sp>
      <p:graphicFrame>
        <p:nvGraphicFramePr>
          <p:cNvPr id="12301" name="Object 24"/>
          <p:cNvGraphicFramePr>
            <a:graphicFrameLocks noChangeAspect="1"/>
          </p:cNvGraphicFramePr>
          <p:nvPr/>
        </p:nvGraphicFramePr>
        <p:xfrm>
          <a:off x="368300" y="3860800"/>
          <a:ext cx="87757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5" name="Equation" r:id="rId26" imgW="4394200" imgH="508000" progId="Equation.3">
                  <p:embed/>
                </p:oleObj>
              </mc:Choice>
              <mc:Fallback>
                <p:oleObj name="Equation" r:id="rId26" imgW="4394200" imgH="508000" progId="Equation.3">
                  <p:embed/>
                  <p:pic>
                    <p:nvPicPr>
                      <p:cNvPr id="0" name="Picture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" y="3860800"/>
                        <a:ext cx="87757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2" name="Object 25"/>
          <p:cNvGraphicFramePr>
            <a:graphicFrameLocks noChangeAspect="1"/>
          </p:cNvGraphicFramePr>
          <p:nvPr/>
        </p:nvGraphicFramePr>
        <p:xfrm>
          <a:off x="4140200" y="3573463"/>
          <a:ext cx="914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6" name="Equation" r:id="rId28" imgW="457200" imgH="228600" progId="Equation.3">
                  <p:embed/>
                </p:oleObj>
              </mc:Choice>
              <mc:Fallback>
                <p:oleObj name="Equation" r:id="rId28" imgW="457200" imgH="228600" progId="Equation.3">
                  <p:embed/>
                  <p:pic>
                    <p:nvPicPr>
                      <p:cNvPr id="0" name="Picture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3573463"/>
                        <a:ext cx="914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3" name="Object 26"/>
          <p:cNvGraphicFramePr>
            <a:graphicFrameLocks noChangeAspect="1"/>
          </p:cNvGraphicFramePr>
          <p:nvPr/>
        </p:nvGraphicFramePr>
        <p:xfrm>
          <a:off x="4140200" y="4941888"/>
          <a:ext cx="889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7" name="Equation" r:id="rId30" imgW="444307" imgH="228501" progId="Equation.3">
                  <p:embed/>
                </p:oleObj>
              </mc:Choice>
              <mc:Fallback>
                <p:oleObj name="Equation" r:id="rId30" imgW="444307" imgH="228501" progId="Equation.3">
                  <p:embed/>
                  <p:pic>
                    <p:nvPicPr>
                      <p:cNvPr id="0" name="Picture 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4941888"/>
                        <a:ext cx="889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4" name="Object 27"/>
          <p:cNvGraphicFramePr>
            <a:graphicFrameLocks noChangeAspect="1"/>
          </p:cNvGraphicFramePr>
          <p:nvPr/>
        </p:nvGraphicFramePr>
        <p:xfrm>
          <a:off x="1300163" y="5399088"/>
          <a:ext cx="656907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8" name="Equation" r:id="rId32" imgW="3289300" imgH="482600" progId="Equation.3">
                  <p:embed/>
                </p:oleObj>
              </mc:Choice>
              <mc:Fallback>
                <p:oleObj name="Equation" r:id="rId32" imgW="3289300" imgH="482600" progId="Equation.3">
                  <p:embed/>
                  <p:pic>
                    <p:nvPicPr>
                      <p:cNvPr id="0" name="Picture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163" y="5399088"/>
                        <a:ext cx="6569075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765175"/>
            <a:ext cx="2232025" cy="274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Контейнер за съдържание 5"/>
          <p:cNvSpPr>
            <a:spLocks noGrp="1"/>
          </p:cNvSpPr>
          <p:nvPr>
            <p:ph idx="1"/>
          </p:nvPr>
        </p:nvSpPr>
        <p:spPr>
          <a:xfrm>
            <a:off x="714375" y="328613"/>
            <a:ext cx="8204200" cy="579437"/>
          </a:xfrm>
        </p:spPr>
        <p:txBody>
          <a:bodyPr/>
          <a:lstStyle/>
          <a:p>
            <a:pPr marL="107950" indent="0" algn="ctr" eaLnBrk="1" hangingPunct="1">
              <a:buFont typeface="Arial" charset="0"/>
              <a:buNone/>
            </a:pPr>
            <a:r>
              <a:rPr lang="bg-BG" altLang="en-US" smtClean="0">
                <a:solidFill>
                  <a:srgbClr val="00B0F0"/>
                </a:solidFill>
              </a:rPr>
              <a:t>Принудени трептения в среда без съпротивления</a:t>
            </a:r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2150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2151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2151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21512" name="Rectangle 19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21513" name="Rectangle 19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215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2151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21516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graphicFrame>
        <p:nvGraphicFramePr>
          <p:cNvPr id="21517" name="Object 2"/>
          <p:cNvGraphicFramePr>
            <a:graphicFrameLocks noChangeAspect="1"/>
          </p:cNvGraphicFramePr>
          <p:nvPr/>
        </p:nvGraphicFramePr>
        <p:xfrm>
          <a:off x="611188" y="2492375"/>
          <a:ext cx="138112" cy="20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8" name="Equation" r:id="rId4" imgW="164957" imgH="241091" progId="Equation.3">
                  <p:embed/>
                </p:oleObj>
              </mc:Choice>
              <mc:Fallback>
                <p:oleObj name="Equation" r:id="rId4" imgW="164957" imgH="241091" progId="Equation.3">
                  <p:embed/>
                  <p:pic>
                    <p:nvPicPr>
                      <p:cNvPr id="0" name="Picture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492375"/>
                        <a:ext cx="138112" cy="2047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8" name="Object 17"/>
          <p:cNvGraphicFramePr>
            <a:graphicFrameLocks noChangeAspect="1"/>
          </p:cNvGraphicFramePr>
          <p:nvPr/>
        </p:nvGraphicFramePr>
        <p:xfrm>
          <a:off x="1547813" y="2924175"/>
          <a:ext cx="207962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9" name="Equation" r:id="rId6" imgW="164885" imgH="215619" progId="Equation.3">
                  <p:embed/>
                </p:oleObj>
              </mc:Choice>
              <mc:Fallback>
                <p:oleObj name="Equation" r:id="rId6" imgW="164885" imgH="215619" progId="Equation.3">
                  <p:embed/>
                  <p:pic>
                    <p:nvPicPr>
                      <p:cNvPr id="0" name="Picture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924175"/>
                        <a:ext cx="207962" cy="274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9" name="Object 20"/>
          <p:cNvGraphicFramePr>
            <a:graphicFrameLocks noChangeAspect="1"/>
          </p:cNvGraphicFramePr>
          <p:nvPr/>
        </p:nvGraphicFramePr>
        <p:xfrm>
          <a:off x="1619250" y="2276475"/>
          <a:ext cx="523875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0" name="Equation" r:id="rId8" imgW="418918" imgH="253890" progId="Equation.3">
                  <p:embed/>
                </p:oleObj>
              </mc:Choice>
              <mc:Fallback>
                <p:oleObj name="Equation" r:id="rId8" imgW="418918" imgH="253890" progId="Equation.3">
                  <p:embed/>
                  <p:pic>
                    <p:nvPicPr>
                      <p:cNvPr id="0" name="Picture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276475"/>
                        <a:ext cx="523875" cy="320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0" name="Object 21"/>
          <p:cNvGraphicFramePr>
            <a:graphicFrameLocks noChangeAspect="1"/>
          </p:cNvGraphicFramePr>
          <p:nvPr/>
        </p:nvGraphicFramePr>
        <p:xfrm>
          <a:off x="395288" y="2997200"/>
          <a:ext cx="508000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1" name="Equation" r:id="rId10" imgW="406048" imgH="253780" progId="Equation.3">
                  <p:embed/>
                </p:oleObj>
              </mc:Choice>
              <mc:Fallback>
                <p:oleObj name="Equation" r:id="rId10" imgW="406048" imgH="253780" progId="Equation.3">
                  <p:embed/>
                  <p:pic>
                    <p:nvPicPr>
                      <p:cNvPr id="0" name="Picture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997200"/>
                        <a:ext cx="508000" cy="320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1" name="Object 15"/>
          <p:cNvGraphicFramePr>
            <a:graphicFrameLocks noChangeAspect="1"/>
          </p:cNvGraphicFramePr>
          <p:nvPr/>
        </p:nvGraphicFramePr>
        <p:xfrm>
          <a:off x="2195513" y="3213100"/>
          <a:ext cx="285750" cy="223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2" name="Equation" r:id="rId12" imgW="228402" imgH="177646" progId="Equation.3">
                  <p:embed/>
                </p:oleObj>
              </mc:Choice>
              <mc:Fallback>
                <p:oleObj name="Equation" r:id="rId12" imgW="228402" imgH="177646" progId="Equation.3">
                  <p:embed/>
                  <p:pic>
                    <p:nvPicPr>
                      <p:cNvPr id="0" name="Picture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213100"/>
                        <a:ext cx="285750" cy="223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2" name="Object 7"/>
          <p:cNvGraphicFramePr>
            <a:graphicFrameLocks noChangeAspect="1"/>
          </p:cNvGraphicFramePr>
          <p:nvPr/>
        </p:nvGraphicFramePr>
        <p:xfrm>
          <a:off x="900113" y="3357563"/>
          <a:ext cx="1143000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3" name="Equation" r:id="rId14" imgW="914400" imgH="254000" progId="Equation.3">
                  <p:embed/>
                </p:oleObj>
              </mc:Choice>
              <mc:Fallback>
                <p:oleObj name="Equation" r:id="rId14" imgW="914400" imgH="254000" progId="Equation.3">
                  <p:embed/>
                  <p:pic>
                    <p:nvPicPr>
                      <p:cNvPr id="0" name="Picture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357563"/>
                        <a:ext cx="1143000" cy="320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3" name="Object 13"/>
          <p:cNvGraphicFramePr>
            <a:graphicFrameLocks noChangeAspect="1"/>
          </p:cNvGraphicFramePr>
          <p:nvPr/>
        </p:nvGraphicFramePr>
        <p:xfrm>
          <a:off x="2976563" y="1217613"/>
          <a:ext cx="23304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4" name="Equation" r:id="rId16" imgW="1168400" imgH="228600" progId="Equation.3">
                  <p:embed/>
                </p:oleObj>
              </mc:Choice>
              <mc:Fallback>
                <p:oleObj name="Equation" r:id="rId16" imgW="1168400" imgH="228600" progId="Equation.3">
                  <p:embed/>
                  <p:pic>
                    <p:nvPicPr>
                      <p:cNvPr id="0" name="Picture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6563" y="1217613"/>
                        <a:ext cx="23304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4" name="Object 22"/>
          <p:cNvGraphicFramePr>
            <a:graphicFrameLocks noChangeAspect="1"/>
          </p:cNvGraphicFramePr>
          <p:nvPr/>
        </p:nvGraphicFramePr>
        <p:xfrm>
          <a:off x="2916238" y="1773238"/>
          <a:ext cx="23320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5" name="Equation" r:id="rId18" imgW="1168400" imgH="241300" progId="Equation.3">
                  <p:embed/>
                </p:oleObj>
              </mc:Choice>
              <mc:Fallback>
                <p:oleObj name="Equation" r:id="rId18" imgW="1168400" imgH="241300" progId="Equation.3">
                  <p:embed/>
                  <p:pic>
                    <p:nvPicPr>
                      <p:cNvPr id="0" name="Picture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1773238"/>
                        <a:ext cx="2332037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5" name="Object 23"/>
          <p:cNvGraphicFramePr>
            <a:graphicFrameLocks noChangeAspect="1"/>
          </p:cNvGraphicFramePr>
          <p:nvPr/>
        </p:nvGraphicFramePr>
        <p:xfrm>
          <a:off x="5724525" y="1125538"/>
          <a:ext cx="124301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6" name="Equation" r:id="rId20" imgW="622030" imgH="444307" progId="Equation.3">
                  <p:embed/>
                </p:oleObj>
              </mc:Choice>
              <mc:Fallback>
                <p:oleObj name="Equation" r:id="rId20" imgW="622030" imgH="444307" progId="Equation.3">
                  <p:embed/>
                  <p:pic>
                    <p:nvPicPr>
                      <p:cNvPr id="0" name="Picture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1125538"/>
                        <a:ext cx="1243013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6" name="Object 11"/>
          <p:cNvGraphicFramePr>
            <a:graphicFrameLocks noChangeAspect="1"/>
          </p:cNvGraphicFramePr>
          <p:nvPr/>
        </p:nvGraphicFramePr>
        <p:xfrm>
          <a:off x="7672388" y="1247775"/>
          <a:ext cx="1090612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7" name="Equation" r:id="rId22" imgW="545863" imgH="393529" progId="Equation.3">
                  <p:embed/>
                </p:oleObj>
              </mc:Choice>
              <mc:Fallback>
                <p:oleObj name="Equation" r:id="rId22" imgW="545863" imgH="393529" progId="Equation.3">
                  <p:embed/>
                  <p:pic>
                    <p:nvPicPr>
                      <p:cNvPr id="0" name="Picture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2388" y="1247775"/>
                        <a:ext cx="1090612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7" name="Object 26"/>
          <p:cNvGraphicFramePr>
            <a:graphicFrameLocks noChangeAspect="1"/>
          </p:cNvGraphicFramePr>
          <p:nvPr/>
        </p:nvGraphicFramePr>
        <p:xfrm>
          <a:off x="4932363" y="2420938"/>
          <a:ext cx="889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8" name="Equation" r:id="rId24" imgW="444307" imgH="228501" progId="Equation.3">
                  <p:embed/>
                </p:oleObj>
              </mc:Choice>
              <mc:Fallback>
                <p:oleObj name="Equation" r:id="rId24" imgW="444307" imgH="228501" progId="Equation.3">
                  <p:embed/>
                  <p:pic>
                    <p:nvPicPr>
                      <p:cNvPr id="0" name="Picture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2420938"/>
                        <a:ext cx="889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8" name="Object 27"/>
          <p:cNvGraphicFramePr>
            <a:graphicFrameLocks noChangeAspect="1"/>
          </p:cNvGraphicFramePr>
          <p:nvPr/>
        </p:nvGraphicFramePr>
        <p:xfrm>
          <a:off x="2574925" y="2852738"/>
          <a:ext cx="656907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9" name="Equation" r:id="rId26" imgW="3289300" imgH="482600" progId="Equation.3">
                  <p:embed/>
                </p:oleObj>
              </mc:Choice>
              <mc:Fallback>
                <p:oleObj name="Equation" r:id="rId26" imgW="3289300" imgH="482600" progId="Equation.3">
                  <p:embed/>
                  <p:pic>
                    <p:nvPicPr>
                      <p:cNvPr id="0" name="Picture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4925" y="2852738"/>
                        <a:ext cx="6569075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337" name="Picture 18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3933825"/>
            <a:ext cx="3389313" cy="270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58" name="Picture 3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21163"/>
            <a:ext cx="2717800" cy="196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Контейнер за съдържание 5"/>
          <p:cNvSpPr>
            <a:spLocks noGrp="1"/>
          </p:cNvSpPr>
          <p:nvPr>
            <p:ph idx="1"/>
          </p:nvPr>
        </p:nvSpPr>
        <p:spPr>
          <a:xfrm>
            <a:off x="714375" y="328613"/>
            <a:ext cx="8204200" cy="579437"/>
          </a:xfrm>
        </p:spPr>
        <p:txBody>
          <a:bodyPr/>
          <a:lstStyle/>
          <a:p>
            <a:pPr marL="107950" indent="0" algn="ctr" eaLnBrk="1" hangingPunct="1">
              <a:buFont typeface="Arial" charset="0"/>
              <a:buNone/>
            </a:pPr>
            <a:r>
              <a:rPr lang="bg-BG" altLang="en-US" smtClean="0">
                <a:solidFill>
                  <a:srgbClr val="00B0F0"/>
                </a:solidFill>
              </a:rPr>
              <a:t>Принудени трептения в среда със съпротивления</a:t>
            </a:r>
          </a:p>
        </p:txBody>
      </p:sp>
      <p:sp>
        <p:nvSpPr>
          <p:cNvPr id="2253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2253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22534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2253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22536" name="Rectangle 19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22537" name="Rectangle 19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225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2253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22540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graphicFrame>
        <p:nvGraphicFramePr>
          <p:cNvPr id="14339" name="Object 13"/>
          <p:cNvGraphicFramePr>
            <a:graphicFrameLocks noChangeAspect="1"/>
          </p:cNvGraphicFramePr>
          <p:nvPr/>
        </p:nvGraphicFramePr>
        <p:xfrm>
          <a:off x="2711450" y="1217613"/>
          <a:ext cx="28622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6" name="Equation" r:id="rId4" imgW="1435100" imgH="228600" progId="Equation.3">
                  <p:embed/>
                </p:oleObj>
              </mc:Choice>
              <mc:Fallback>
                <p:oleObj name="Equation" r:id="rId4" imgW="1435100" imgH="228600" progId="Equation.3">
                  <p:embed/>
                  <p:pic>
                    <p:nvPicPr>
                      <p:cNvPr id="0" name="Picture 1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0" y="1217613"/>
                        <a:ext cx="286226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23"/>
          <p:cNvGraphicFramePr>
            <a:graphicFrameLocks noChangeAspect="1"/>
          </p:cNvGraphicFramePr>
          <p:nvPr/>
        </p:nvGraphicFramePr>
        <p:xfrm>
          <a:off x="6516688" y="981075"/>
          <a:ext cx="124301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7" name="Equation" r:id="rId6" imgW="622030" imgH="444307" progId="Equation.3">
                  <p:embed/>
                </p:oleObj>
              </mc:Choice>
              <mc:Fallback>
                <p:oleObj name="Equation" r:id="rId6" imgW="622030" imgH="444307" progId="Equation.3">
                  <p:embed/>
                  <p:pic>
                    <p:nvPicPr>
                      <p:cNvPr id="0" name="Picture 1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981075"/>
                        <a:ext cx="1243012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11"/>
          <p:cNvGraphicFramePr>
            <a:graphicFrameLocks noChangeAspect="1"/>
          </p:cNvGraphicFramePr>
          <p:nvPr/>
        </p:nvGraphicFramePr>
        <p:xfrm>
          <a:off x="8053388" y="1052513"/>
          <a:ext cx="1090612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8" name="Equation" r:id="rId8" imgW="545863" imgH="393529" progId="Equation.3">
                  <p:embed/>
                </p:oleObj>
              </mc:Choice>
              <mc:Fallback>
                <p:oleObj name="Equation" r:id="rId8" imgW="545863" imgH="393529" progId="Equation.3">
                  <p:embed/>
                  <p:pic>
                    <p:nvPicPr>
                      <p:cNvPr id="0" name="Picture 1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3388" y="1052513"/>
                        <a:ext cx="1090612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544" name="Group 39"/>
          <p:cNvGrpSpPr>
            <a:grpSpLocks/>
          </p:cNvGrpSpPr>
          <p:nvPr/>
        </p:nvGrpSpPr>
        <p:grpSpPr bwMode="auto">
          <a:xfrm>
            <a:off x="0" y="765175"/>
            <a:ext cx="2519363" cy="3168650"/>
            <a:chOff x="107504" y="764704"/>
            <a:chExt cx="3005608" cy="3749675"/>
          </a:xfrm>
        </p:grpSpPr>
        <p:pic>
          <p:nvPicPr>
            <p:cNvPr id="22560" name="Picture 4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764704"/>
              <a:ext cx="2838450" cy="3749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22561" name="Object 2"/>
            <p:cNvGraphicFramePr>
              <a:graphicFrameLocks noChangeAspect="1"/>
            </p:cNvGraphicFramePr>
            <p:nvPr/>
          </p:nvGraphicFramePr>
          <p:xfrm>
            <a:off x="899592" y="2708920"/>
            <a:ext cx="1651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49" name="Equation" r:id="rId11" imgW="164957" imgH="241091" progId="Equation.3">
                    <p:embed/>
                  </p:oleObj>
                </mc:Choice>
                <mc:Fallback>
                  <p:oleObj name="Equation" r:id="rId11" imgW="164957" imgH="241091" progId="Equation.3">
                    <p:embed/>
                    <p:pic>
                      <p:nvPicPr>
                        <p:cNvPr id="0" name="Picture 1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9592" y="2708920"/>
                          <a:ext cx="165100" cy="2413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62" name="Object 17"/>
            <p:cNvGraphicFramePr>
              <a:graphicFrameLocks noChangeAspect="1"/>
            </p:cNvGraphicFramePr>
            <p:nvPr/>
          </p:nvGraphicFramePr>
          <p:xfrm>
            <a:off x="2123728" y="3284984"/>
            <a:ext cx="247650" cy="323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50" name="Equation" r:id="rId13" imgW="164885" imgH="215619" progId="Equation.3">
                    <p:embed/>
                  </p:oleObj>
                </mc:Choice>
                <mc:Fallback>
                  <p:oleObj name="Equation" r:id="rId13" imgW="164885" imgH="215619" progId="Equation.3">
                    <p:embed/>
                    <p:pic>
                      <p:nvPicPr>
                        <p:cNvPr id="0" name="Picture 1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3728" y="3284984"/>
                          <a:ext cx="247650" cy="3238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63" name="Object 20"/>
            <p:cNvGraphicFramePr>
              <a:graphicFrameLocks noChangeAspect="1"/>
            </p:cNvGraphicFramePr>
            <p:nvPr/>
          </p:nvGraphicFramePr>
          <p:xfrm>
            <a:off x="2051720" y="2492896"/>
            <a:ext cx="623887" cy="379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51" name="Equation" r:id="rId15" imgW="418918" imgH="253890" progId="Equation.3">
                    <p:embed/>
                  </p:oleObj>
                </mc:Choice>
                <mc:Fallback>
                  <p:oleObj name="Equation" r:id="rId15" imgW="418918" imgH="253890" progId="Equation.3">
                    <p:embed/>
                    <p:pic>
                      <p:nvPicPr>
                        <p:cNvPr id="0" name="Picture 1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1720" y="2492896"/>
                          <a:ext cx="623887" cy="3794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64" name="Object 21"/>
            <p:cNvGraphicFramePr>
              <a:graphicFrameLocks noChangeAspect="1"/>
            </p:cNvGraphicFramePr>
            <p:nvPr/>
          </p:nvGraphicFramePr>
          <p:xfrm>
            <a:off x="2195513" y="3860800"/>
            <a:ext cx="758825" cy="398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52" name="Equation" r:id="rId17" imgW="507780" imgH="266584" progId="Equation.3">
                    <p:embed/>
                  </p:oleObj>
                </mc:Choice>
                <mc:Fallback>
                  <p:oleObj name="Equation" r:id="rId17" imgW="507780" imgH="266584" progId="Equation.3">
                    <p:embed/>
                    <p:pic>
                      <p:nvPicPr>
                        <p:cNvPr id="0" name="Picture 1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5513" y="3860800"/>
                          <a:ext cx="758825" cy="3984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65" name="Object 15"/>
            <p:cNvGraphicFramePr>
              <a:graphicFrameLocks noChangeAspect="1"/>
            </p:cNvGraphicFramePr>
            <p:nvPr/>
          </p:nvGraphicFramePr>
          <p:xfrm>
            <a:off x="2771800" y="3356992"/>
            <a:ext cx="341312" cy="265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53" name="Equation" r:id="rId19" imgW="228402" imgH="177646" progId="Equation.3">
                    <p:embed/>
                  </p:oleObj>
                </mc:Choice>
                <mc:Fallback>
                  <p:oleObj name="Equation" r:id="rId19" imgW="228402" imgH="177646" progId="Equation.3">
                    <p:embed/>
                    <p:pic>
                      <p:nvPicPr>
                        <p:cNvPr id="0" name="Picture 1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1800" y="3356992"/>
                          <a:ext cx="341312" cy="2651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2545" name="Picture 17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852738"/>
            <a:ext cx="984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6" name="Picture 17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863" y="2852738"/>
            <a:ext cx="100012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338" name="Object 7"/>
          <p:cNvGraphicFramePr>
            <a:graphicFrameLocks noChangeAspect="1"/>
          </p:cNvGraphicFramePr>
          <p:nvPr/>
        </p:nvGraphicFramePr>
        <p:xfrm>
          <a:off x="1331913" y="3789363"/>
          <a:ext cx="1143000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54" name="Equation" r:id="rId22" imgW="914400" imgH="254000" progId="Equation.3">
                  <p:embed/>
                </p:oleObj>
              </mc:Choice>
              <mc:Fallback>
                <p:oleObj name="Equation" r:id="rId22" imgW="914400" imgH="254000" progId="Equation.3">
                  <p:embed/>
                  <p:pic>
                    <p:nvPicPr>
                      <p:cNvPr id="0" name="Picture 1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789363"/>
                        <a:ext cx="1143000" cy="320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7" name="Object 21"/>
          <p:cNvGraphicFramePr>
            <a:graphicFrameLocks noChangeAspect="1"/>
          </p:cNvGraphicFramePr>
          <p:nvPr/>
        </p:nvGraphicFramePr>
        <p:xfrm>
          <a:off x="2701925" y="2060575"/>
          <a:ext cx="339248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55" name="Equation" r:id="rId24" imgW="1701800" imgH="241300" progId="Equation.3">
                  <p:embed/>
                </p:oleObj>
              </mc:Choice>
              <mc:Fallback>
                <p:oleObj name="Equation" r:id="rId24" imgW="1701800" imgH="241300" progId="Equation.3">
                  <p:embed/>
                  <p:pic>
                    <p:nvPicPr>
                      <p:cNvPr id="0" name="Picture 1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1925" y="2060575"/>
                        <a:ext cx="3392488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8" name="Object 22"/>
          <p:cNvGraphicFramePr>
            <a:graphicFrameLocks noChangeAspect="1"/>
          </p:cNvGraphicFramePr>
          <p:nvPr/>
        </p:nvGraphicFramePr>
        <p:xfrm>
          <a:off x="6516688" y="1916113"/>
          <a:ext cx="2492375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56" name="Equation" r:id="rId26" imgW="1244600" imgH="431800" progId="Equation.3">
                  <p:embed/>
                </p:oleObj>
              </mc:Choice>
              <mc:Fallback>
                <p:oleObj name="Equation" r:id="rId26" imgW="1244600" imgH="431800" progId="Equation.3">
                  <p:embed/>
                  <p:pic>
                    <p:nvPicPr>
                      <p:cNvPr id="0" name="Picture 1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1916113"/>
                        <a:ext cx="2492375" cy="865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9" name="Object 29"/>
          <p:cNvGraphicFramePr>
            <a:graphicFrameLocks noChangeAspect="1"/>
          </p:cNvGraphicFramePr>
          <p:nvPr/>
        </p:nvGraphicFramePr>
        <p:xfrm>
          <a:off x="2555875" y="3068638"/>
          <a:ext cx="41084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57" name="Equation" r:id="rId28" imgW="2057400" imgH="228600" progId="Equation.3">
                  <p:embed/>
                </p:oleObj>
              </mc:Choice>
              <mc:Fallback>
                <p:oleObj name="Equation" r:id="rId28" imgW="2057400" imgH="228600" progId="Equation.3">
                  <p:embed/>
                  <p:pic>
                    <p:nvPicPr>
                      <p:cNvPr id="0" name="Picture 1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3068638"/>
                        <a:ext cx="41084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0" name="Object 24"/>
          <p:cNvGraphicFramePr>
            <a:graphicFrameLocks noChangeAspect="1"/>
          </p:cNvGraphicFramePr>
          <p:nvPr/>
        </p:nvGraphicFramePr>
        <p:xfrm>
          <a:off x="7740650" y="3068638"/>
          <a:ext cx="12430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58" name="Equation" r:id="rId30" imgW="622030" imgH="228501" progId="Equation.3">
                  <p:embed/>
                </p:oleObj>
              </mc:Choice>
              <mc:Fallback>
                <p:oleObj name="Equation" r:id="rId30" imgW="622030" imgH="228501" progId="Equation.3">
                  <p:embed/>
                  <p:pic>
                    <p:nvPicPr>
                      <p:cNvPr id="0" name="Picture 1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0650" y="3068638"/>
                        <a:ext cx="124301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Right Arrow 41"/>
          <p:cNvSpPr/>
          <p:nvPr/>
        </p:nvSpPr>
        <p:spPr>
          <a:xfrm>
            <a:off x="6875463" y="3213100"/>
            <a:ext cx="576262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graphicFrame>
        <p:nvGraphicFramePr>
          <p:cNvPr id="14351" name="Object 25"/>
          <p:cNvGraphicFramePr>
            <a:graphicFrameLocks noChangeAspect="1"/>
          </p:cNvGraphicFramePr>
          <p:nvPr/>
        </p:nvGraphicFramePr>
        <p:xfrm>
          <a:off x="7019925" y="2924175"/>
          <a:ext cx="179388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59" name="Equation" r:id="rId32" imgW="88746" imgH="152136" progId="Equation.3">
                  <p:embed/>
                </p:oleObj>
              </mc:Choice>
              <mc:Fallback>
                <p:oleObj name="Equation" r:id="rId32" imgW="88746" imgH="152136" progId="Equation.3">
                  <p:embed/>
                  <p:pic>
                    <p:nvPicPr>
                      <p:cNvPr id="0" name="Picture 1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925" y="2924175"/>
                        <a:ext cx="179388" cy="306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2" name="Object 26"/>
          <p:cNvGraphicFramePr>
            <a:graphicFrameLocks noChangeAspect="1"/>
          </p:cNvGraphicFramePr>
          <p:nvPr/>
        </p:nvGraphicFramePr>
        <p:xfrm>
          <a:off x="3563938" y="3716338"/>
          <a:ext cx="21050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60" name="Equation" r:id="rId34" imgW="1054100" imgH="203200" progId="Equation.3">
                  <p:embed/>
                </p:oleObj>
              </mc:Choice>
              <mc:Fallback>
                <p:oleObj name="Equation" r:id="rId34" imgW="1054100" imgH="203200" progId="Equation.3">
                  <p:embed/>
                  <p:pic>
                    <p:nvPicPr>
                      <p:cNvPr id="0" name="Picture 1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3716338"/>
                        <a:ext cx="2105025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5" name="Object 27"/>
          <p:cNvGraphicFramePr>
            <a:graphicFrameLocks noChangeAspect="1"/>
          </p:cNvGraphicFramePr>
          <p:nvPr/>
        </p:nvGraphicFramePr>
        <p:xfrm>
          <a:off x="1187450" y="2852738"/>
          <a:ext cx="285750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61" name="Equation" r:id="rId36" imgW="228501" imgH="253890" progId="Equation.3">
                  <p:embed/>
                </p:oleObj>
              </mc:Choice>
              <mc:Fallback>
                <p:oleObj name="Equation" r:id="rId36" imgW="228501" imgH="253890" progId="Equation.3">
                  <p:embed/>
                  <p:pic>
                    <p:nvPicPr>
                      <p:cNvPr id="0" name="Picture 1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852738"/>
                        <a:ext cx="285750" cy="320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4" name="Object 29"/>
          <p:cNvGraphicFramePr>
            <a:graphicFrameLocks noChangeAspect="1"/>
          </p:cNvGraphicFramePr>
          <p:nvPr/>
        </p:nvGraphicFramePr>
        <p:xfrm>
          <a:off x="-38100" y="5805488"/>
          <a:ext cx="1379538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62" name="Equation" r:id="rId38" imgW="926698" imgH="253890" progId="Equation.3">
                  <p:embed/>
                </p:oleObj>
              </mc:Choice>
              <mc:Fallback>
                <p:oleObj name="Equation" r:id="rId38" imgW="926698" imgH="253890" progId="Equation.3">
                  <p:embed/>
                  <p:pic>
                    <p:nvPicPr>
                      <p:cNvPr id="0" name="Picture 1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8100" y="5805488"/>
                        <a:ext cx="1379538" cy="382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5" name="Object 31"/>
          <p:cNvGraphicFramePr>
            <a:graphicFrameLocks noChangeAspect="1"/>
          </p:cNvGraphicFramePr>
          <p:nvPr/>
        </p:nvGraphicFramePr>
        <p:xfrm>
          <a:off x="1908175" y="5445125"/>
          <a:ext cx="284163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63" name="Equation" r:id="rId40" imgW="190335" imgH="215713" progId="Equation.3">
                  <p:embed/>
                </p:oleObj>
              </mc:Choice>
              <mc:Fallback>
                <p:oleObj name="Equation" r:id="rId40" imgW="190335" imgH="215713" progId="Equation.3">
                  <p:embed/>
                  <p:pic>
                    <p:nvPicPr>
                      <p:cNvPr id="0" name="Picture 1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5445125"/>
                        <a:ext cx="284163" cy="325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6" name="Object 32"/>
          <p:cNvGraphicFramePr>
            <a:graphicFrameLocks noChangeAspect="1"/>
          </p:cNvGraphicFramePr>
          <p:nvPr/>
        </p:nvGraphicFramePr>
        <p:xfrm>
          <a:off x="3851275" y="4221163"/>
          <a:ext cx="3552825" cy="103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64" name="Equation" r:id="rId42" imgW="1778000" imgH="520700" progId="Equation.3">
                  <p:embed/>
                </p:oleObj>
              </mc:Choice>
              <mc:Fallback>
                <p:oleObj name="Equation" r:id="rId42" imgW="1778000" imgH="520700" progId="Equation.3">
                  <p:embed/>
                  <p:pic>
                    <p:nvPicPr>
                      <p:cNvPr id="0" name="Picture 1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4221163"/>
                        <a:ext cx="3552825" cy="1039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7" name="Object 33"/>
          <p:cNvGraphicFramePr>
            <a:graphicFrameLocks noChangeAspect="1"/>
          </p:cNvGraphicFramePr>
          <p:nvPr/>
        </p:nvGraphicFramePr>
        <p:xfrm>
          <a:off x="3851275" y="5445125"/>
          <a:ext cx="1828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65" name="Equation" r:id="rId44" imgW="914400" imgH="444500" progId="Equation.3">
                  <p:embed/>
                </p:oleObj>
              </mc:Choice>
              <mc:Fallback>
                <p:oleObj name="Equation" r:id="rId44" imgW="914400" imgH="444500" progId="Equation.3">
                  <p:embed/>
                  <p:pic>
                    <p:nvPicPr>
                      <p:cNvPr id="0" name="Picture 1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5445125"/>
                        <a:ext cx="18288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Контейнер за съдържание 5"/>
          <p:cNvSpPr>
            <a:spLocks noGrp="1"/>
          </p:cNvSpPr>
          <p:nvPr>
            <p:ph idx="1"/>
          </p:nvPr>
        </p:nvSpPr>
        <p:spPr>
          <a:xfrm>
            <a:off x="714375" y="328613"/>
            <a:ext cx="8204200" cy="579437"/>
          </a:xfrm>
        </p:spPr>
        <p:txBody>
          <a:bodyPr/>
          <a:lstStyle/>
          <a:p>
            <a:pPr marL="107950" indent="0" algn="ctr" eaLnBrk="1" hangingPunct="1">
              <a:buFont typeface="Arial" charset="0"/>
              <a:buNone/>
            </a:pPr>
            <a:r>
              <a:rPr lang="bg-BG" altLang="en-US" smtClean="0">
                <a:solidFill>
                  <a:srgbClr val="00B0F0"/>
                </a:solidFill>
              </a:rPr>
              <a:t>Принудени трептения в среда със съпротивления</a:t>
            </a:r>
          </a:p>
        </p:txBody>
      </p:sp>
      <p:sp>
        <p:nvSpPr>
          <p:cNvPr id="2355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23556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2355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23558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23559" name="Rectangle 19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23560" name="Rectangle 19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2356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2356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2356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grpSp>
        <p:nvGrpSpPr>
          <p:cNvPr id="23564" name="Group 39"/>
          <p:cNvGrpSpPr>
            <a:grpSpLocks/>
          </p:cNvGrpSpPr>
          <p:nvPr/>
        </p:nvGrpSpPr>
        <p:grpSpPr bwMode="auto">
          <a:xfrm>
            <a:off x="0" y="765175"/>
            <a:ext cx="2519363" cy="3168650"/>
            <a:chOff x="107504" y="764704"/>
            <a:chExt cx="3005608" cy="3749675"/>
          </a:xfrm>
        </p:grpSpPr>
        <p:pic>
          <p:nvPicPr>
            <p:cNvPr id="23579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764704"/>
              <a:ext cx="2838450" cy="3749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23580" name="Object 2"/>
            <p:cNvGraphicFramePr>
              <a:graphicFrameLocks noChangeAspect="1"/>
            </p:cNvGraphicFramePr>
            <p:nvPr/>
          </p:nvGraphicFramePr>
          <p:xfrm>
            <a:off x="899592" y="2708920"/>
            <a:ext cx="1651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20" name="Equation" r:id="rId4" imgW="164957" imgH="241091" progId="Equation.3">
                    <p:embed/>
                  </p:oleObj>
                </mc:Choice>
                <mc:Fallback>
                  <p:oleObj name="Equation" r:id="rId4" imgW="164957" imgH="241091" progId="Equation.3">
                    <p:embed/>
                    <p:pic>
                      <p:nvPicPr>
                        <p:cNvPr id="0" name="Picture 1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9592" y="2708920"/>
                          <a:ext cx="165100" cy="2413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81" name="Object 17"/>
            <p:cNvGraphicFramePr>
              <a:graphicFrameLocks noChangeAspect="1"/>
            </p:cNvGraphicFramePr>
            <p:nvPr/>
          </p:nvGraphicFramePr>
          <p:xfrm>
            <a:off x="2123728" y="3284984"/>
            <a:ext cx="247650" cy="323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21" name="Equation" r:id="rId6" imgW="164885" imgH="215619" progId="Equation.3">
                    <p:embed/>
                  </p:oleObj>
                </mc:Choice>
                <mc:Fallback>
                  <p:oleObj name="Equation" r:id="rId6" imgW="164885" imgH="215619" progId="Equation.3">
                    <p:embed/>
                    <p:pic>
                      <p:nvPicPr>
                        <p:cNvPr id="0" name="Picture 1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3728" y="3284984"/>
                          <a:ext cx="247650" cy="3238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82" name="Object 20"/>
            <p:cNvGraphicFramePr>
              <a:graphicFrameLocks noChangeAspect="1"/>
            </p:cNvGraphicFramePr>
            <p:nvPr/>
          </p:nvGraphicFramePr>
          <p:xfrm>
            <a:off x="2051720" y="2492896"/>
            <a:ext cx="623887" cy="379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22" name="Equation" r:id="rId8" imgW="418918" imgH="253890" progId="Equation.3">
                    <p:embed/>
                  </p:oleObj>
                </mc:Choice>
                <mc:Fallback>
                  <p:oleObj name="Equation" r:id="rId8" imgW="418918" imgH="253890" progId="Equation.3">
                    <p:embed/>
                    <p:pic>
                      <p:nvPicPr>
                        <p:cNvPr id="0" name="Picture 1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1720" y="2492896"/>
                          <a:ext cx="623887" cy="3794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83" name="Object 21"/>
            <p:cNvGraphicFramePr>
              <a:graphicFrameLocks noChangeAspect="1"/>
            </p:cNvGraphicFramePr>
            <p:nvPr/>
          </p:nvGraphicFramePr>
          <p:xfrm>
            <a:off x="2195513" y="3860800"/>
            <a:ext cx="758825" cy="398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23" name="Equation" r:id="rId10" imgW="507780" imgH="266584" progId="Equation.3">
                    <p:embed/>
                  </p:oleObj>
                </mc:Choice>
                <mc:Fallback>
                  <p:oleObj name="Equation" r:id="rId10" imgW="507780" imgH="266584" progId="Equation.3">
                    <p:embed/>
                    <p:pic>
                      <p:nvPicPr>
                        <p:cNvPr id="0" name="Picture 1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5513" y="3860800"/>
                          <a:ext cx="758825" cy="3984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84" name="Object 15"/>
            <p:cNvGraphicFramePr>
              <a:graphicFrameLocks noChangeAspect="1"/>
            </p:cNvGraphicFramePr>
            <p:nvPr/>
          </p:nvGraphicFramePr>
          <p:xfrm>
            <a:off x="2771800" y="3356992"/>
            <a:ext cx="341312" cy="265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24" name="Equation" r:id="rId12" imgW="228402" imgH="177646" progId="Equation.3">
                    <p:embed/>
                  </p:oleObj>
                </mc:Choice>
                <mc:Fallback>
                  <p:oleObj name="Equation" r:id="rId12" imgW="228402" imgH="177646" progId="Equation.3">
                    <p:embed/>
                    <p:pic>
                      <p:nvPicPr>
                        <p:cNvPr id="0" name="Picture 1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1800" y="3356992"/>
                          <a:ext cx="341312" cy="2651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3565" name="Picture 17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852738"/>
            <a:ext cx="984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6" name="Picture 17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863" y="2852738"/>
            <a:ext cx="100012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3567" name="Object 7"/>
          <p:cNvGraphicFramePr>
            <a:graphicFrameLocks noChangeAspect="1"/>
          </p:cNvGraphicFramePr>
          <p:nvPr/>
        </p:nvGraphicFramePr>
        <p:xfrm>
          <a:off x="1331913" y="3789363"/>
          <a:ext cx="1143000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25" name="Equation" r:id="rId15" imgW="914400" imgH="254000" progId="Equation.3">
                  <p:embed/>
                </p:oleObj>
              </mc:Choice>
              <mc:Fallback>
                <p:oleObj name="Equation" r:id="rId15" imgW="914400" imgH="254000" progId="Equation.3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789363"/>
                        <a:ext cx="1143000" cy="320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8" name="Object 27"/>
          <p:cNvGraphicFramePr>
            <a:graphicFrameLocks noChangeAspect="1"/>
          </p:cNvGraphicFramePr>
          <p:nvPr/>
        </p:nvGraphicFramePr>
        <p:xfrm>
          <a:off x="1187450" y="2852738"/>
          <a:ext cx="285750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26" name="Equation" r:id="rId17" imgW="228501" imgH="253890" progId="Equation.3">
                  <p:embed/>
                </p:oleObj>
              </mc:Choice>
              <mc:Fallback>
                <p:oleObj name="Equation" r:id="rId17" imgW="228501" imgH="253890" progId="Equation.3">
                  <p:embed/>
                  <p:pic>
                    <p:nvPicPr>
                      <p:cNvPr id="0" name="Picture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852738"/>
                        <a:ext cx="285750" cy="320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9" name="Object 22"/>
          <p:cNvGraphicFramePr>
            <a:graphicFrameLocks noChangeAspect="1"/>
          </p:cNvGraphicFramePr>
          <p:nvPr/>
        </p:nvGraphicFramePr>
        <p:xfrm>
          <a:off x="107950" y="4652963"/>
          <a:ext cx="3959225" cy="164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27" name="Equation" r:id="rId19" imgW="1981200" imgH="825500" progId="Equation.3">
                  <p:embed/>
                </p:oleObj>
              </mc:Choice>
              <mc:Fallback>
                <p:oleObj name="Equation" r:id="rId19" imgW="1981200" imgH="825500" progId="Equation.3">
                  <p:embed/>
                  <p:pic>
                    <p:nvPicPr>
                      <p:cNvPr id="0" name="Picture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4652963"/>
                        <a:ext cx="3959225" cy="1649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90" name="Picture 23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2405063"/>
            <a:ext cx="4608512" cy="388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71" name="TextBox 40"/>
          <p:cNvSpPr txBox="1">
            <a:spLocks noChangeArrowheads="1"/>
          </p:cNvSpPr>
          <p:nvPr/>
        </p:nvSpPr>
        <p:spPr bwMode="auto">
          <a:xfrm>
            <a:off x="539750" y="4221163"/>
            <a:ext cx="33845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bg-BG" altLang="en-US" sz="1600">
                <a:solidFill>
                  <a:srgbClr val="00B0F0"/>
                </a:solidFill>
                <a:latin typeface="Century" pitchFamily="18" charset="0"/>
              </a:rPr>
              <a:t>коефициент на динамичност</a:t>
            </a:r>
            <a:endParaRPr lang="en-US" altLang="en-US" sz="1600">
              <a:solidFill>
                <a:srgbClr val="00B0F0"/>
              </a:solidFill>
              <a:latin typeface="Century" pitchFamily="18" charset="0"/>
            </a:endParaRPr>
          </a:p>
        </p:txBody>
      </p:sp>
      <p:graphicFrame>
        <p:nvGraphicFramePr>
          <p:cNvPr id="15370" name="Object 24"/>
          <p:cNvGraphicFramePr>
            <a:graphicFrameLocks noChangeAspect="1"/>
          </p:cNvGraphicFramePr>
          <p:nvPr/>
        </p:nvGraphicFramePr>
        <p:xfrm>
          <a:off x="7667625" y="5589588"/>
          <a:ext cx="3556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28" name="Equation" r:id="rId22" imgW="355292" imgH="203024" progId="Equation.3">
                  <p:embed/>
                </p:oleObj>
              </mc:Choice>
              <mc:Fallback>
                <p:oleObj name="Equation" r:id="rId22" imgW="355292" imgH="203024" progId="Equation.3">
                  <p:embed/>
                  <p:pic>
                    <p:nvPicPr>
                      <p:cNvPr id="0" name="Picture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25" y="5589588"/>
                        <a:ext cx="3556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1" name="Object 25"/>
          <p:cNvGraphicFramePr>
            <a:graphicFrameLocks noChangeAspect="1"/>
          </p:cNvGraphicFramePr>
          <p:nvPr/>
        </p:nvGraphicFramePr>
        <p:xfrm>
          <a:off x="6804248" y="5013176"/>
          <a:ext cx="4953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29" name="Equation" r:id="rId24" imgW="494870" imgH="203024" progId="Equation.3">
                  <p:embed/>
                </p:oleObj>
              </mc:Choice>
              <mc:Fallback>
                <p:oleObj name="Equation" r:id="rId24" imgW="494870" imgH="203024" progId="Equation.3">
                  <p:embed/>
                  <p:pic>
                    <p:nvPicPr>
                      <p:cNvPr id="0" name="Picture 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248" y="5013176"/>
                        <a:ext cx="4953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2" name="Object 26"/>
          <p:cNvGraphicFramePr>
            <a:graphicFrameLocks noChangeAspect="1"/>
          </p:cNvGraphicFramePr>
          <p:nvPr/>
        </p:nvGraphicFramePr>
        <p:xfrm>
          <a:off x="6804248" y="4365104"/>
          <a:ext cx="5715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30" name="Equation" r:id="rId26" imgW="571252" imgH="203112" progId="Equation.3">
                  <p:embed/>
                </p:oleObj>
              </mc:Choice>
              <mc:Fallback>
                <p:oleObj name="Equation" r:id="rId26" imgW="571252" imgH="203112" progId="Equation.3">
                  <p:embed/>
                  <p:pic>
                    <p:nvPicPr>
                      <p:cNvPr id="0" name="Picture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248" y="4365104"/>
                        <a:ext cx="5715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3" name="Object 27"/>
          <p:cNvGraphicFramePr>
            <a:graphicFrameLocks noChangeAspect="1"/>
          </p:cNvGraphicFramePr>
          <p:nvPr/>
        </p:nvGraphicFramePr>
        <p:xfrm>
          <a:off x="6804248" y="3429000"/>
          <a:ext cx="647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31" name="Equation" r:id="rId28" imgW="647419" imgH="203112" progId="Equation.3">
                  <p:embed/>
                </p:oleObj>
              </mc:Choice>
              <mc:Fallback>
                <p:oleObj name="Equation" r:id="rId28" imgW="647419" imgH="203112" progId="Equation.3">
                  <p:embed/>
                  <p:pic>
                    <p:nvPicPr>
                      <p:cNvPr id="0" name="Picture 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248" y="3429000"/>
                        <a:ext cx="6477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4" name="Object 28"/>
          <p:cNvGraphicFramePr>
            <a:graphicFrameLocks noChangeAspect="1"/>
          </p:cNvGraphicFramePr>
          <p:nvPr/>
        </p:nvGraphicFramePr>
        <p:xfrm>
          <a:off x="6876256" y="2780928"/>
          <a:ext cx="3810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32" name="Equation" r:id="rId30" imgW="380835" imgH="203112" progId="Equation.3">
                  <p:embed/>
                </p:oleObj>
              </mc:Choice>
              <mc:Fallback>
                <p:oleObj name="Equation" r:id="rId30" imgW="380835" imgH="203112" progId="Equation.3">
                  <p:embed/>
                  <p:pic>
                    <p:nvPicPr>
                      <p:cNvPr id="0" name="Picture 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6256" y="2780928"/>
                        <a:ext cx="3810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5" name="Object 29"/>
          <p:cNvGraphicFramePr>
            <a:graphicFrameLocks noChangeAspect="1"/>
          </p:cNvGraphicFramePr>
          <p:nvPr/>
        </p:nvGraphicFramePr>
        <p:xfrm>
          <a:off x="3995738" y="4292600"/>
          <a:ext cx="19050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33" name="Equation" r:id="rId32" imgW="126780" imgH="164814" progId="Equation.3">
                  <p:embed/>
                </p:oleObj>
              </mc:Choice>
              <mc:Fallback>
                <p:oleObj name="Equation" r:id="rId32" imgW="126780" imgH="164814" progId="Equation.3">
                  <p:embed/>
                  <p:pic>
                    <p:nvPicPr>
                      <p:cNvPr id="0" name="Picture 1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4292600"/>
                        <a:ext cx="190500" cy="247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6" name="Object 30"/>
          <p:cNvGraphicFramePr>
            <a:graphicFrameLocks noChangeAspect="1"/>
          </p:cNvGraphicFramePr>
          <p:nvPr/>
        </p:nvGraphicFramePr>
        <p:xfrm>
          <a:off x="6804025" y="6237288"/>
          <a:ext cx="4953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34" name="Equation" r:id="rId34" imgW="330057" imgH="342751" progId="Equation.3">
                  <p:embed/>
                </p:oleObj>
              </mc:Choice>
              <mc:Fallback>
                <p:oleObj name="Equation" r:id="rId34" imgW="330057" imgH="342751" progId="Equation.3">
                  <p:embed/>
                  <p:pic>
                    <p:nvPicPr>
                      <p:cNvPr id="0" name="Picture 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6237288"/>
                        <a:ext cx="495300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827088" y="115888"/>
            <a:ext cx="7561262" cy="6486391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bg-BG" altLang="en-US" sz="2800" b="1" dirty="0" smtClean="0">
                <a:solidFill>
                  <a:srgbClr val="000099"/>
                </a:solidFill>
                <a:latin typeface="+mn-lt"/>
              </a:rPr>
              <a:t>Съдържание: </a:t>
            </a:r>
            <a:r>
              <a:rPr lang="bg-BG" altLang="en-US" sz="2400" b="1" dirty="0" smtClean="0">
                <a:solidFill>
                  <a:srgbClr val="000099"/>
                </a:solidFill>
                <a:latin typeface="+mn-lt"/>
              </a:rPr>
              <a:t>лекции</a:t>
            </a:r>
            <a:endParaRPr lang="bg-BG" altLang="en-US" sz="1600" dirty="0">
              <a:solidFill>
                <a:srgbClr val="000099"/>
              </a:solidFill>
              <a:latin typeface="Arial" panose="020B0604020202020204" pitchFamily="34" charset="0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Ø"/>
              <a:defRPr/>
            </a:pPr>
            <a:r>
              <a:rPr lang="ru-RU" sz="20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Общи сведения за машините и механизмите</a:t>
            </a:r>
          </a:p>
          <a:p>
            <a:pPr marL="342900" indent="-342900" eaLnBrk="1" hangingPunct="1">
              <a:buFont typeface="Wingdings" panose="05000000000000000000" pitchFamily="2" charset="2"/>
              <a:buChar char="Ø"/>
              <a:defRPr/>
            </a:pPr>
            <a:r>
              <a:rPr lang="bg-BG" sz="20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Кинематика на механизмите </a:t>
            </a:r>
          </a:p>
          <a:p>
            <a:pPr marL="342900" indent="-342900" eaLnBrk="1" hangingPunct="1">
              <a:buFont typeface="Wingdings" panose="05000000000000000000" pitchFamily="2" charset="2"/>
              <a:buChar char="Ø"/>
              <a:defRPr/>
            </a:pPr>
            <a:r>
              <a:rPr lang="bg-BG" sz="20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Статика на твърдо тяло </a:t>
            </a:r>
          </a:p>
          <a:p>
            <a:pPr marL="342900" indent="-342900" eaLnBrk="1" hangingPunct="1">
              <a:buFont typeface="Wingdings" panose="05000000000000000000" pitchFamily="2" charset="2"/>
              <a:buChar char="Ø"/>
              <a:defRPr/>
            </a:pPr>
            <a:r>
              <a:rPr lang="ru-RU" sz="20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Геометрични и масови характеристики на телата </a:t>
            </a:r>
          </a:p>
          <a:p>
            <a:pPr marL="342900" indent="-342900" eaLnBrk="1" hangingPunct="1">
              <a:buFont typeface="Wingdings" panose="05000000000000000000" pitchFamily="2" charset="2"/>
              <a:buChar char="Ø"/>
              <a:defRPr/>
            </a:pPr>
            <a:r>
              <a:rPr lang="ru-RU" sz="20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Сили на триене в кинематичните двоици</a:t>
            </a:r>
          </a:p>
          <a:p>
            <a:pPr marL="342900" indent="-342900" eaLnBrk="1" hangingPunct="1">
              <a:buFont typeface="Wingdings" panose="05000000000000000000" pitchFamily="2" charset="2"/>
              <a:buChar char="Ø"/>
              <a:defRPr/>
            </a:pPr>
            <a:r>
              <a:rPr lang="bg-BG" sz="20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Якост на телата </a:t>
            </a:r>
          </a:p>
          <a:p>
            <a:pPr marL="342900" indent="-342900" eaLnBrk="1" hangingPunct="1">
              <a:buFont typeface="Wingdings" panose="05000000000000000000" pitchFamily="2" charset="2"/>
              <a:buChar char="Ø"/>
              <a:defRPr/>
            </a:pPr>
            <a:r>
              <a:rPr lang="bg-BG" sz="20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Еластични елементи </a:t>
            </a:r>
          </a:p>
          <a:p>
            <a:pPr marL="342900" indent="-342900" eaLnBrk="1" hangingPunct="1">
              <a:buFont typeface="Wingdings" panose="05000000000000000000" pitchFamily="2" charset="2"/>
              <a:buChar char="Ø"/>
              <a:defRPr/>
            </a:pPr>
            <a:r>
              <a:rPr lang="bg-BG" sz="20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Машинни съединения </a:t>
            </a:r>
          </a:p>
          <a:p>
            <a:pPr marL="342900" indent="-342900" eaLnBrk="1" hangingPunct="1">
              <a:buFont typeface="Wingdings" panose="05000000000000000000" pitchFamily="2" charset="2"/>
              <a:buChar char="Ø"/>
              <a:defRPr/>
            </a:pPr>
            <a:r>
              <a:rPr lang="bg-BG" sz="20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Съединители </a:t>
            </a:r>
          </a:p>
          <a:p>
            <a:pPr marL="342900" indent="-342900" eaLnBrk="1" hangingPunct="1">
              <a:buFont typeface="Wingdings" panose="05000000000000000000" pitchFamily="2" charset="2"/>
              <a:buChar char="Ø"/>
              <a:defRPr/>
            </a:pPr>
            <a:r>
              <a:rPr lang="bg-BG" sz="20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Лагерни опори </a:t>
            </a:r>
          </a:p>
          <a:p>
            <a:pPr marL="342900" indent="-342900" eaLnBrk="1" hangingPunct="1">
              <a:buFont typeface="Wingdings" panose="05000000000000000000" pitchFamily="2" charset="2"/>
              <a:buChar char="Ø"/>
              <a:defRPr/>
            </a:pPr>
            <a:r>
              <a:rPr lang="ru-RU" sz="20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Механизми с постоянно предавателно отношение </a:t>
            </a:r>
          </a:p>
          <a:p>
            <a:pPr marL="342900" indent="-342900" eaLnBrk="1" hangingPunct="1">
              <a:buFont typeface="Wingdings" panose="05000000000000000000" pitchFamily="2" charset="2"/>
              <a:buChar char="Ø"/>
              <a:defRPr/>
            </a:pPr>
            <a:r>
              <a:rPr lang="bg-BG" sz="20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Динамика на механични системи </a:t>
            </a:r>
          </a:p>
          <a:p>
            <a:pPr marL="342900" indent="-342900" eaLnBrk="1" hangingPunct="1">
              <a:buFont typeface="Wingdings" panose="05000000000000000000" pitchFamily="2" charset="2"/>
              <a:buChar char="Ø"/>
              <a:defRPr/>
            </a:pPr>
            <a:r>
              <a:rPr lang="bg-BG" sz="2000" dirty="0">
                <a:solidFill>
                  <a:srgbClr val="FF0000"/>
                </a:solidFill>
                <a:latin typeface="+mn-lt"/>
              </a:rPr>
              <a:t>Механични трептения </a:t>
            </a:r>
            <a:endParaRPr lang="en-US" sz="2000" dirty="0" smtClean="0">
              <a:solidFill>
                <a:srgbClr val="FF0000"/>
              </a:solidFill>
              <a:latin typeface="+mn-lt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Ø"/>
              <a:defRPr/>
            </a:pPr>
            <a:r>
              <a:rPr lang="bg-BG" sz="2000" dirty="0" smtClean="0">
                <a:solidFill>
                  <a:schemeClr val="accent4">
                    <a:lumMod val="75000"/>
                  </a:schemeClr>
                </a:solidFill>
                <a:latin typeface="+mn-lt"/>
              </a:rPr>
              <a:t>Елементи от теория на управлението</a:t>
            </a:r>
          </a:p>
          <a:p>
            <a:pPr marL="342900" indent="-342900" eaLnBrk="1" hangingPunct="1">
              <a:buFont typeface="Wingdings" panose="05000000000000000000" pitchFamily="2" charset="2"/>
              <a:buChar char="Ø"/>
              <a:defRPr/>
            </a:pPr>
            <a:r>
              <a:rPr lang="bg-BG" sz="2000" dirty="0" smtClean="0">
                <a:solidFill>
                  <a:srgbClr val="000099"/>
                </a:solidFill>
                <a:latin typeface="+mn-lt"/>
              </a:rPr>
              <a:t>МЕМС</a:t>
            </a:r>
            <a:endParaRPr lang="bg-BG" sz="2000" dirty="0">
              <a:solidFill>
                <a:srgbClr val="000099"/>
              </a:solidFill>
              <a:latin typeface="+mn-lt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1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4437063"/>
            <a:ext cx="2555875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Контейнер за съдържание 5"/>
          <p:cNvSpPr>
            <a:spLocks noGrp="1"/>
          </p:cNvSpPr>
          <p:nvPr>
            <p:ph idx="1"/>
          </p:nvPr>
        </p:nvSpPr>
        <p:spPr>
          <a:xfrm>
            <a:off x="714375" y="328613"/>
            <a:ext cx="8204200" cy="579437"/>
          </a:xfrm>
        </p:spPr>
        <p:txBody>
          <a:bodyPr/>
          <a:lstStyle/>
          <a:p>
            <a:pPr marL="107950" indent="0" algn="ctr" eaLnBrk="1" hangingPunct="1">
              <a:buFont typeface="Arial" charset="0"/>
              <a:buNone/>
            </a:pPr>
            <a:r>
              <a:rPr lang="bg-BG" altLang="en-US" smtClean="0">
                <a:solidFill>
                  <a:srgbClr val="00B0F0"/>
                </a:solidFill>
              </a:rPr>
              <a:t>Принудени трептения и виброизолация</a:t>
            </a:r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2458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24582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2458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24584" name="Rectangle 19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24585" name="Rectangle 19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245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2458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2458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graphicFrame>
        <p:nvGraphicFramePr>
          <p:cNvPr id="24589" name="Object 13"/>
          <p:cNvGraphicFramePr>
            <a:graphicFrameLocks noChangeAspect="1"/>
          </p:cNvGraphicFramePr>
          <p:nvPr/>
        </p:nvGraphicFramePr>
        <p:xfrm>
          <a:off x="3028950" y="857250"/>
          <a:ext cx="37734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3" name="Equation" r:id="rId4" imgW="1892300" imgH="228600" progId="Equation.3">
                  <p:embed/>
                </p:oleObj>
              </mc:Choice>
              <mc:Fallback>
                <p:oleObj name="Equation" r:id="rId4" imgW="1892300" imgH="228600" progId="Equation.3">
                  <p:embed/>
                  <p:pic>
                    <p:nvPicPr>
                      <p:cNvPr id="0" name="Picture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8950" y="857250"/>
                        <a:ext cx="3773488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591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5175"/>
            <a:ext cx="2379663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4592" name="Object 2"/>
          <p:cNvGraphicFramePr>
            <a:graphicFrameLocks noChangeAspect="1"/>
          </p:cNvGraphicFramePr>
          <p:nvPr/>
        </p:nvGraphicFramePr>
        <p:xfrm>
          <a:off x="663575" y="2408238"/>
          <a:ext cx="138113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4" name="Equation" r:id="rId7" imgW="164957" imgH="241091" progId="Equation.3">
                  <p:embed/>
                </p:oleObj>
              </mc:Choice>
              <mc:Fallback>
                <p:oleObj name="Equation" r:id="rId7" imgW="164957" imgH="241091" progId="Equation.3">
                  <p:embed/>
                  <p:pic>
                    <p:nvPicPr>
                      <p:cNvPr id="0" name="Picture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575" y="2408238"/>
                        <a:ext cx="138113" cy="203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3" name="Object 17"/>
          <p:cNvGraphicFramePr>
            <a:graphicFrameLocks noChangeAspect="1"/>
          </p:cNvGraphicFramePr>
          <p:nvPr/>
        </p:nvGraphicFramePr>
        <p:xfrm>
          <a:off x="1690688" y="2894013"/>
          <a:ext cx="206375" cy="27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5" name="Equation" r:id="rId9" imgW="164885" imgH="215619" progId="Equation.3">
                  <p:embed/>
                </p:oleObj>
              </mc:Choice>
              <mc:Fallback>
                <p:oleObj name="Equation" r:id="rId9" imgW="164885" imgH="215619" progId="Equation.3">
                  <p:embed/>
                  <p:pic>
                    <p:nvPicPr>
                      <p:cNvPr id="0" name="Picture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0688" y="2894013"/>
                        <a:ext cx="206375" cy="274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4" name="Object 20"/>
          <p:cNvGraphicFramePr>
            <a:graphicFrameLocks noChangeAspect="1"/>
          </p:cNvGraphicFramePr>
          <p:nvPr/>
        </p:nvGraphicFramePr>
        <p:xfrm>
          <a:off x="1116013" y="1844675"/>
          <a:ext cx="1439862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6" name="Equation" r:id="rId11" imgW="1155700" imgH="254000" progId="Equation.3">
                  <p:embed/>
                </p:oleObj>
              </mc:Choice>
              <mc:Fallback>
                <p:oleObj name="Equation" r:id="rId11" imgW="1155700" imgH="254000" progId="Equation.3">
                  <p:embed/>
                  <p:pic>
                    <p:nvPicPr>
                      <p:cNvPr id="0" name="Picture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844675"/>
                        <a:ext cx="1439862" cy="320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5" name="Object 21"/>
          <p:cNvGraphicFramePr>
            <a:graphicFrameLocks noChangeAspect="1"/>
          </p:cNvGraphicFramePr>
          <p:nvPr/>
        </p:nvGraphicFramePr>
        <p:xfrm>
          <a:off x="1716088" y="3436938"/>
          <a:ext cx="132080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7" name="Equation" r:id="rId13" imgW="1053643" imgH="266584" progId="Equation.3">
                  <p:embed/>
                </p:oleObj>
              </mc:Choice>
              <mc:Fallback>
                <p:oleObj name="Equation" r:id="rId13" imgW="1053643" imgH="266584" progId="Equation.3">
                  <p:embed/>
                  <p:pic>
                    <p:nvPicPr>
                      <p:cNvPr id="0" name="Picture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6088" y="3436938"/>
                        <a:ext cx="1320800" cy="33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6" name="Object 15"/>
          <p:cNvGraphicFramePr>
            <a:graphicFrameLocks noChangeAspect="1"/>
          </p:cNvGraphicFramePr>
          <p:nvPr/>
        </p:nvGraphicFramePr>
        <p:xfrm>
          <a:off x="2233613" y="2955925"/>
          <a:ext cx="285750" cy="223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8" name="Equation" r:id="rId15" imgW="228402" imgH="177646" progId="Equation.3">
                  <p:embed/>
                </p:oleObj>
              </mc:Choice>
              <mc:Fallback>
                <p:oleObj name="Equation" r:id="rId15" imgW="228402" imgH="177646" progId="Equation.3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3613" y="2955925"/>
                        <a:ext cx="285750" cy="223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597" name="Picture 17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908050"/>
            <a:ext cx="984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98" name="Picture 17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863" y="2852738"/>
            <a:ext cx="100012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4599" name="Object 7"/>
          <p:cNvGraphicFramePr>
            <a:graphicFrameLocks noChangeAspect="1"/>
          </p:cNvGraphicFramePr>
          <p:nvPr/>
        </p:nvGraphicFramePr>
        <p:xfrm>
          <a:off x="1306513" y="923925"/>
          <a:ext cx="104775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9" name="Equation" r:id="rId18" imgW="838200" imgH="228600" progId="Equation.3">
                  <p:embed/>
                </p:oleObj>
              </mc:Choice>
              <mc:Fallback>
                <p:oleObj name="Equation" r:id="rId18" imgW="838200" imgH="228600" progId="Equation.3">
                  <p:embed/>
                  <p:pic>
                    <p:nvPicPr>
                      <p:cNvPr id="0" name="Picture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6513" y="923925"/>
                        <a:ext cx="1047750" cy="288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0" name="Object 11"/>
          <p:cNvGraphicFramePr>
            <a:graphicFrameLocks noChangeAspect="1"/>
          </p:cNvGraphicFramePr>
          <p:nvPr/>
        </p:nvGraphicFramePr>
        <p:xfrm>
          <a:off x="2987675" y="1484313"/>
          <a:ext cx="564673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50" name="Equation" r:id="rId20" imgW="2832100" imgH="241300" progId="Equation.3">
                  <p:embed/>
                </p:oleObj>
              </mc:Choice>
              <mc:Fallback>
                <p:oleObj name="Equation" r:id="rId20" imgW="2832100" imgH="241300" progId="Equation.3">
                  <p:embed/>
                  <p:pic>
                    <p:nvPicPr>
                      <p:cNvPr id="0" name="Picture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1484313"/>
                        <a:ext cx="5646738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1" name="Object 18"/>
          <p:cNvGraphicFramePr>
            <a:graphicFrameLocks noChangeAspect="1"/>
          </p:cNvGraphicFramePr>
          <p:nvPr/>
        </p:nvGraphicFramePr>
        <p:xfrm>
          <a:off x="1223963" y="3797300"/>
          <a:ext cx="104775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51" name="Equation" r:id="rId22" imgW="838200" imgH="228600" progId="Equation.3">
                  <p:embed/>
                </p:oleObj>
              </mc:Choice>
              <mc:Fallback>
                <p:oleObj name="Equation" r:id="rId22" imgW="838200" imgH="228600" progId="Equation.3">
                  <p:embed/>
                  <p:pic>
                    <p:nvPicPr>
                      <p:cNvPr id="0" name="Picture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963" y="3797300"/>
                        <a:ext cx="1047750" cy="288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602" name="Picture 17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8" y="3500438"/>
            <a:ext cx="90487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4603" name="Object 14"/>
          <p:cNvGraphicFramePr>
            <a:graphicFrameLocks noChangeAspect="1"/>
          </p:cNvGraphicFramePr>
          <p:nvPr/>
        </p:nvGraphicFramePr>
        <p:xfrm>
          <a:off x="1403350" y="6021388"/>
          <a:ext cx="1270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52" name="Equation" r:id="rId25" imgW="126835" imgH="139518" progId="Equation.3">
                  <p:embed/>
                </p:oleObj>
              </mc:Choice>
              <mc:Fallback>
                <p:oleObj name="Equation" r:id="rId25" imgW="126835" imgH="139518" progId="Equation.3">
                  <p:embed/>
                  <p:pic>
                    <p:nvPicPr>
                      <p:cNvPr id="0" name="Picture 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6021388"/>
                        <a:ext cx="127000" cy="13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4" name="Object 23"/>
          <p:cNvGraphicFramePr>
            <a:graphicFrameLocks noChangeAspect="1"/>
          </p:cNvGraphicFramePr>
          <p:nvPr/>
        </p:nvGraphicFramePr>
        <p:xfrm>
          <a:off x="7092950" y="836613"/>
          <a:ext cx="16589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53" name="Equation" r:id="rId27" imgW="838200" imgH="228600" progId="Equation.3">
                  <p:embed/>
                </p:oleObj>
              </mc:Choice>
              <mc:Fallback>
                <p:oleObj name="Equation" r:id="rId27" imgW="838200" imgH="228600" progId="Equation.3">
                  <p:embed/>
                  <p:pic>
                    <p:nvPicPr>
                      <p:cNvPr id="0" name="Picture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950" y="836613"/>
                        <a:ext cx="1658938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5" name="Object 24"/>
          <p:cNvGraphicFramePr>
            <a:graphicFrameLocks noChangeAspect="1"/>
          </p:cNvGraphicFramePr>
          <p:nvPr/>
        </p:nvGraphicFramePr>
        <p:xfrm>
          <a:off x="3419475" y="2133600"/>
          <a:ext cx="51657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54" name="Equation" r:id="rId29" imgW="2590800" imgH="241300" progId="Equation.3">
                  <p:embed/>
                </p:oleObj>
              </mc:Choice>
              <mc:Fallback>
                <p:oleObj name="Equation" r:id="rId29" imgW="2590800" imgH="241300" progId="Equation.3">
                  <p:embed/>
                  <p:pic>
                    <p:nvPicPr>
                      <p:cNvPr id="0" name="Picture 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2133600"/>
                        <a:ext cx="5165725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6" name="Object 25"/>
          <p:cNvGraphicFramePr>
            <a:graphicFrameLocks noChangeAspect="1"/>
          </p:cNvGraphicFramePr>
          <p:nvPr/>
        </p:nvGraphicFramePr>
        <p:xfrm>
          <a:off x="3779838" y="4221163"/>
          <a:ext cx="4187825" cy="230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55" name="Equation" r:id="rId31" imgW="2095500" imgH="1155700" progId="Equation.3">
                  <p:embed/>
                </p:oleObj>
              </mc:Choice>
              <mc:Fallback>
                <p:oleObj name="Equation" r:id="rId31" imgW="2095500" imgH="1155700" progId="Equation.3">
                  <p:embed/>
                  <p:pic>
                    <p:nvPicPr>
                      <p:cNvPr id="0" name="Picture 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4221163"/>
                        <a:ext cx="4187825" cy="2308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7" name="Object 18"/>
          <p:cNvGraphicFramePr>
            <a:graphicFrameLocks noChangeAspect="1"/>
          </p:cNvGraphicFramePr>
          <p:nvPr/>
        </p:nvGraphicFramePr>
        <p:xfrm>
          <a:off x="4067175" y="2852738"/>
          <a:ext cx="3898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56" name="Equation" r:id="rId33" imgW="1955800" imgH="241300" progId="Equation.3">
                  <p:embed/>
                </p:oleObj>
              </mc:Choice>
              <mc:Fallback>
                <p:oleObj name="Equation" r:id="rId33" imgW="1955800" imgH="241300" progId="Equation.3">
                  <p:embed/>
                  <p:pic>
                    <p:nvPicPr>
                      <p:cNvPr id="0" name="Picture 1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2852738"/>
                        <a:ext cx="38989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233613" y="4653136"/>
            <a:ext cx="1185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 smtClean="0"/>
              <a:t>ω</a:t>
            </a:r>
            <a:r>
              <a:rPr lang="en-US" i="1" dirty="0" smtClean="0"/>
              <a:t>=v/L</a:t>
            </a:r>
            <a:endParaRPr lang="bg-BG" i="1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2852738"/>
            <a:ext cx="4341813" cy="346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1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4437063"/>
            <a:ext cx="2555875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Контейнер за съдържание 5"/>
          <p:cNvSpPr>
            <a:spLocks noGrp="1"/>
          </p:cNvSpPr>
          <p:nvPr>
            <p:ph idx="1"/>
          </p:nvPr>
        </p:nvSpPr>
        <p:spPr>
          <a:xfrm>
            <a:off x="714375" y="328613"/>
            <a:ext cx="8204200" cy="579437"/>
          </a:xfrm>
        </p:spPr>
        <p:txBody>
          <a:bodyPr/>
          <a:lstStyle/>
          <a:p>
            <a:pPr marL="107950" indent="0" algn="ctr" eaLnBrk="1" hangingPunct="1">
              <a:buFont typeface="Arial" charset="0"/>
              <a:buNone/>
            </a:pPr>
            <a:r>
              <a:rPr lang="bg-BG" altLang="en-US" smtClean="0">
                <a:solidFill>
                  <a:srgbClr val="00B0F0"/>
                </a:solidFill>
              </a:rPr>
              <a:t>Принудени трептения и виброизолация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25606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2560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25608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25609" name="Rectangle 19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25610" name="Rectangle 19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256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256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2561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pic>
        <p:nvPicPr>
          <p:cNvPr id="25614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5175"/>
            <a:ext cx="2379663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5615" name="Object 2"/>
          <p:cNvGraphicFramePr>
            <a:graphicFrameLocks noChangeAspect="1"/>
          </p:cNvGraphicFramePr>
          <p:nvPr/>
        </p:nvGraphicFramePr>
        <p:xfrm>
          <a:off x="663575" y="2408238"/>
          <a:ext cx="138113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9" name="Equation" r:id="rId6" imgW="164957" imgH="241091" progId="Equation.3">
                  <p:embed/>
                </p:oleObj>
              </mc:Choice>
              <mc:Fallback>
                <p:oleObj name="Equation" r:id="rId6" imgW="164957" imgH="241091" progId="Equation.3">
                  <p:embed/>
                  <p:pic>
                    <p:nvPicPr>
                      <p:cNvPr id="0" name="Picture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575" y="2408238"/>
                        <a:ext cx="138113" cy="203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6" name="Object 17"/>
          <p:cNvGraphicFramePr>
            <a:graphicFrameLocks noChangeAspect="1"/>
          </p:cNvGraphicFramePr>
          <p:nvPr/>
        </p:nvGraphicFramePr>
        <p:xfrm>
          <a:off x="1690688" y="2894013"/>
          <a:ext cx="206375" cy="27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0" name="Equation" r:id="rId8" imgW="164885" imgH="215619" progId="Equation.3">
                  <p:embed/>
                </p:oleObj>
              </mc:Choice>
              <mc:Fallback>
                <p:oleObj name="Equation" r:id="rId8" imgW="164885" imgH="215619" progId="Equation.3">
                  <p:embed/>
                  <p:pic>
                    <p:nvPicPr>
                      <p:cNvPr id="0" name="Picture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0688" y="2894013"/>
                        <a:ext cx="206375" cy="274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7" name="Object 20"/>
          <p:cNvGraphicFramePr>
            <a:graphicFrameLocks noChangeAspect="1"/>
          </p:cNvGraphicFramePr>
          <p:nvPr/>
        </p:nvGraphicFramePr>
        <p:xfrm>
          <a:off x="1116013" y="1844675"/>
          <a:ext cx="1439862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1" name="Equation" r:id="rId10" imgW="1155700" imgH="254000" progId="Equation.3">
                  <p:embed/>
                </p:oleObj>
              </mc:Choice>
              <mc:Fallback>
                <p:oleObj name="Equation" r:id="rId10" imgW="1155700" imgH="254000" progId="Equation.3">
                  <p:embed/>
                  <p:pic>
                    <p:nvPicPr>
                      <p:cNvPr id="0" name="Picture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844675"/>
                        <a:ext cx="1439862" cy="320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8" name="Object 21"/>
          <p:cNvGraphicFramePr>
            <a:graphicFrameLocks noChangeAspect="1"/>
          </p:cNvGraphicFramePr>
          <p:nvPr/>
        </p:nvGraphicFramePr>
        <p:xfrm>
          <a:off x="1716088" y="3443288"/>
          <a:ext cx="132080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2" name="Equation" r:id="rId12" imgW="1053643" imgH="266584" progId="Equation.3">
                  <p:embed/>
                </p:oleObj>
              </mc:Choice>
              <mc:Fallback>
                <p:oleObj name="Equation" r:id="rId12" imgW="1053643" imgH="266584" progId="Equation.3">
                  <p:embed/>
                  <p:pic>
                    <p:nvPicPr>
                      <p:cNvPr id="0" name="Picture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6088" y="3443288"/>
                        <a:ext cx="1320800" cy="33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9" name="Object 15"/>
          <p:cNvGraphicFramePr>
            <a:graphicFrameLocks noChangeAspect="1"/>
          </p:cNvGraphicFramePr>
          <p:nvPr/>
        </p:nvGraphicFramePr>
        <p:xfrm>
          <a:off x="2233613" y="2955925"/>
          <a:ext cx="285750" cy="223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3" name="Equation" r:id="rId14" imgW="228402" imgH="177646" progId="Equation.3">
                  <p:embed/>
                </p:oleObj>
              </mc:Choice>
              <mc:Fallback>
                <p:oleObj name="Equation" r:id="rId14" imgW="228402" imgH="177646" progId="Equation.3">
                  <p:embed/>
                  <p:pic>
                    <p:nvPicPr>
                      <p:cNvPr id="0" name="Picture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3613" y="2955925"/>
                        <a:ext cx="285750" cy="223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620" name="Picture 17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908050"/>
            <a:ext cx="984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21" name="Picture 17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863" y="2852738"/>
            <a:ext cx="100012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5622" name="Object 7"/>
          <p:cNvGraphicFramePr>
            <a:graphicFrameLocks noChangeAspect="1"/>
          </p:cNvGraphicFramePr>
          <p:nvPr/>
        </p:nvGraphicFramePr>
        <p:xfrm>
          <a:off x="1306513" y="923925"/>
          <a:ext cx="104775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4" name="Equation" r:id="rId17" imgW="838200" imgH="228600" progId="Equation.3">
                  <p:embed/>
                </p:oleObj>
              </mc:Choice>
              <mc:Fallback>
                <p:oleObj name="Equation" r:id="rId17" imgW="838200" imgH="228600" progId="Equation.3">
                  <p:embed/>
                  <p:pic>
                    <p:nvPicPr>
                      <p:cNvPr id="0" name="Picture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6513" y="923925"/>
                        <a:ext cx="1047750" cy="288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3" name="Object 18"/>
          <p:cNvGraphicFramePr>
            <a:graphicFrameLocks noChangeAspect="1"/>
          </p:cNvGraphicFramePr>
          <p:nvPr/>
        </p:nvGraphicFramePr>
        <p:xfrm>
          <a:off x="1214438" y="3787775"/>
          <a:ext cx="104775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5" name="Equation" r:id="rId19" imgW="838200" imgH="228600" progId="Equation.3">
                  <p:embed/>
                </p:oleObj>
              </mc:Choice>
              <mc:Fallback>
                <p:oleObj name="Equation" r:id="rId19" imgW="838200" imgH="228600" progId="Equation.3">
                  <p:embed/>
                  <p:pic>
                    <p:nvPicPr>
                      <p:cNvPr id="0" name="Picture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3787775"/>
                        <a:ext cx="1047750" cy="288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4" name="Object 20"/>
          <p:cNvGraphicFramePr>
            <a:graphicFrameLocks noChangeAspect="1"/>
          </p:cNvGraphicFramePr>
          <p:nvPr/>
        </p:nvGraphicFramePr>
        <p:xfrm>
          <a:off x="1403350" y="6021388"/>
          <a:ext cx="1270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6" name="Equation" r:id="rId21" imgW="126835" imgH="139518" progId="Equation.3">
                  <p:embed/>
                </p:oleObj>
              </mc:Choice>
              <mc:Fallback>
                <p:oleObj name="Equation" r:id="rId21" imgW="126835" imgH="139518" progId="Equation.3">
                  <p:embed/>
                  <p:pic>
                    <p:nvPicPr>
                      <p:cNvPr id="0" name="Picture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6021388"/>
                        <a:ext cx="127000" cy="13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5" name="Object 25"/>
          <p:cNvGraphicFramePr>
            <a:graphicFrameLocks noChangeAspect="1"/>
          </p:cNvGraphicFramePr>
          <p:nvPr/>
        </p:nvGraphicFramePr>
        <p:xfrm>
          <a:off x="4572000" y="1196975"/>
          <a:ext cx="3141663" cy="173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7" name="Equation" r:id="rId23" imgW="2095500" imgH="1155700" progId="Equation.3">
                  <p:embed/>
                </p:oleObj>
              </mc:Choice>
              <mc:Fallback>
                <p:oleObj name="Equation" r:id="rId23" imgW="2095500" imgH="1155700" progId="Equation.3">
                  <p:embed/>
                  <p:pic>
                    <p:nvPicPr>
                      <p:cNvPr id="0" name="Picture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196975"/>
                        <a:ext cx="3141663" cy="173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6" name="Object 27"/>
          <p:cNvGraphicFramePr>
            <a:graphicFrameLocks noChangeAspect="1"/>
          </p:cNvGraphicFramePr>
          <p:nvPr/>
        </p:nvGraphicFramePr>
        <p:xfrm>
          <a:off x="3779838" y="4365625"/>
          <a:ext cx="19050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8" name="Equation" r:id="rId25" imgW="126780" imgH="164814" progId="Equation.3">
                  <p:embed/>
                </p:oleObj>
              </mc:Choice>
              <mc:Fallback>
                <p:oleObj name="Equation" r:id="rId25" imgW="126780" imgH="164814" progId="Equation.3">
                  <p:embed/>
                  <p:pic>
                    <p:nvPicPr>
                      <p:cNvPr id="0" name="Picture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4365625"/>
                        <a:ext cx="190500" cy="247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7" name="Object 28"/>
          <p:cNvGraphicFramePr>
            <a:graphicFrameLocks noChangeAspect="1"/>
          </p:cNvGraphicFramePr>
          <p:nvPr/>
        </p:nvGraphicFramePr>
        <p:xfrm>
          <a:off x="6300788" y="6237288"/>
          <a:ext cx="4953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9" name="Equation" r:id="rId27" imgW="330057" imgH="342751" progId="Equation.3">
                  <p:embed/>
                </p:oleObj>
              </mc:Choice>
              <mc:Fallback>
                <p:oleObj name="Equation" r:id="rId27" imgW="330057" imgH="342751" progId="Equation.3">
                  <p:embed/>
                  <p:pic>
                    <p:nvPicPr>
                      <p:cNvPr id="0" name="Picture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6237288"/>
                        <a:ext cx="495300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8" name="TextBox 40"/>
          <p:cNvSpPr txBox="1">
            <a:spLocks noChangeArrowheads="1"/>
          </p:cNvSpPr>
          <p:nvPr/>
        </p:nvSpPr>
        <p:spPr bwMode="auto">
          <a:xfrm>
            <a:off x="4572000" y="836613"/>
            <a:ext cx="33845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bg-BG" altLang="en-US" sz="1600">
                <a:solidFill>
                  <a:srgbClr val="00B0F0"/>
                </a:solidFill>
                <a:latin typeface="Century" pitchFamily="18" charset="0"/>
              </a:rPr>
              <a:t>коефициент на динамичност</a:t>
            </a:r>
            <a:endParaRPr lang="en-US" altLang="en-US" sz="1600">
              <a:solidFill>
                <a:srgbClr val="00B0F0"/>
              </a:solidFill>
              <a:latin typeface="Century" pitchFamily="18" charset="0"/>
            </a:endParaRPr>
          </a:p>
        </p:txBody>
      </p:sp>
      <p:pic>
        <p:nvPicPr>
          <p:cNvPr id="25629" name="Picture 17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8" y="3500438"/>
            <a:ext cx="90487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1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196975"/>
            <a:ext cx="2133600" cy="444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Контейнер за съдържание 5"/>
          <p:cNvSpPr>
            <a:spLocks noGrp="1"/>
          </p:cNvSpPr>
          <p:nvPr>
            <p:ph idx="1"/>
          </p:nvPr>
        </p:nvSpPr>
        <p:spPr>
          <a:xfrm>
            <a:off x="714375" y="328613"/>
            <a:ext cx="8204200" cy="579437"/>
          </a:xfrm>
        </p:spPr>
        <p:txBody>
          <a:bodyPr/>
          <a:lstStyle/>
          <a:p>
            <a:pPr marL="107950" indent="0" algn="ctr" eaLnBrk="1" hangingPunct="1">
              <a:buFont typeface="Arial" charset="0"/>
              <a:buNone/>
            </a:pPr>
            <a:r>
              <a:rPr lang="bg-BG" altLang="en-US" smtClean="0">
                <a:solidFill>
                  <a:srgbClr val="00B0F0"/>
                </a:solidFill>
              </a:rPr>
              <a:t>Успокоители (демпфери, амортисьори)</a:t>
            </a:r>
          </a:p>
        </p:txBody>
      </p:sp>
      <p:sp>
        <p:nvSpPr>
          <p:cNvPr id="2662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2663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2663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26632" name="Rectangle 19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26633" name="Rectangle 19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266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2663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26636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pic>
        <p:nvPicPr>
          <p:cNvPr id="26637" name="Picture 1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1700213"/>
            <a:ext cx="2570162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8" name="TextBox 40"/>
          <p:cNvSpPr txBox="1">
            <a:spLocks noChangeArrowheads="1"/>
          </p:cNvSpPr>
          <p:nvPr/>
        </p:nvSpPr>
        <p:spPr bwMode="auto">
          <a:xfrm>
            <a:off x="250825" y="5732463"/>
            <a:ext cx="26654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bg-BG" altLang="en-US" sz="1600">
                <a:solidFill>
                  <a:srgbClr val="00B0F0"/>
                </a:solidFill>
                <a:latin typeface="Century" pitchFamily="18" charset="0"/>
              </a:rPr>
              <a:t>точков модел</a:t>
            </a:r>
            <a:endParaRPr lang="en-US" altLang="en-US" sz="1600">
              <a:solidFill>
                <a:srgbClr val="00B0F0"/>
              </a:solidFill>
              <a:latin typeface="Century" pitchFamily="18" charset="0"/>
            </a:endParaRPr>
          </a:p>
        </p:txBody>
      </p:sp>
      <p:sp>
        <p:nvSpPr>
          <p:cNvPr id="26639" name="TextBox 40"/>
          <p:cNvSpPr txBox="1">
            <a:spLocks noChangeArrowheads="1"/>
          </p:cNvSpPr>
          <p:nvPr/>
        </p:nvSpPr>
        <p:spPr bwMode="auto">
          <a:xfrm>
            <a:off x="3132138" y="5732463"/>
            <a:ext cx="26638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bg-BG" altLang="en-US" sz="1600">
                <a:solidFill>
                  <a:srgbClr val="00B0F0"/>
                </a:solidFill>
                <a:latin typeface="Century" pitchFamily="18" charset="0"/>
              </a:rPr>
              <a:t>осов модел</a:t>
            </a:r>
            <a:endParaRPr lang="en-US" altLang="en-US" sz="1600">
              <a:solidFill>
                <a:srgbClr val="00B0F0"/>
              </a:solidFill>
              <a:latin typeface="Century" pitchFamily="18" charset="0"/>
            </a:endParaRPr>
          </a:p>
        </p:txBody>
      </p:sp>
      <p:graphicFrame>
        <p:nvGraphicFramePr>
          <p:cNvPr id="26640" name="Object 22"/>
          <p:cNvGraphicFramePr>
            <a:graphicFrameLocks noChangeAspect="1"/>
          </p:cNvGraphicFramePr>
          <p:nvPr/>
        </p:nvGraphicFramePr>
        <p:xfrm>
          <a:off x="6227763" y="1268413"/>
          <a:ext cx="2492375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0" name="Equation" r:id="rId5" imgW="1244600" imgH="431800" progId="Equation.3">
                  <p:embed/>
                </p:oleObj>
              </mc:Choice>
              <mc:Fallback>
                <p:oleObj name="Equation" r:id="rId5" imgW="1244600" imgH="431800" progId="Equation.3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1268413"/>
                        <a:ext cx="2492375" cy="865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1" name="Object 16"/>
          <p:cNvGraphicFramePr>
            <a:graphicFrameLocks noChangeAspect="1"/>
          </p:cNvGraphicFramePr>
          <p:nvPr/>
        </p:nvGraphicFramePr>
        <p:xfrm>
          <a:off x="6156325" y="2349500"/>
          <a:ext cx="27146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1" name="Equation" r:id="rId7" imgW="1358310" imgH="253890" progId="Equation.3">
                  <p:embed/>
                </p:oleObj>
              </mc:Choice>
              <mc:Fallback>
                <p:oleObj name="Equation" r:id="rId7" imgW="1358310" imgH="253890" progId="Equation.3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2349500"/>
                        <a:ext cx="2714625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6983377"/>
              </p:ext>
            </p:extLst>
          </p:nvPr>
        </p:nvGraphicFramePr>
        <p:xfrm>
          <a:off x="6592888" y="3154363"/>
          <a:ext cx="18526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2" name="Equation" r:id="rId9" imgW="926698" imgH="253890" progId="Equation.3">
                  <p:embed/>
                </p:oleObj>
              </mc:Choice>
              <mc:Fallback>
                <p:oleObj name="Equation" r:id="rId9" imgW="926698" imgH="253890" progId="Equation.3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2888" y="3154363"/>
                        <a:ext cx="1852612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3" name="Object 17"/>
          <p:cNvGraphicFramePr>
            <a:graphicFrameLocks noChangeAspect="1"/>
          </p:cNvGraphicFramePr>
          <p:nvPr/>
        </p:nvGraphicFramePr>
        <p:xfrm>
          <a:off x="2484438" y="4149725"/>
          <a:ext cx="206375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3" name="Equation" r:id="rId11" imgW="164885" imgH="215619" progId="Equation.3">
                  <p:embed/>
                </p:oleObj>
              </mc:Choice>
              <mc:Fallback>
                <p:oleObj name="Equation" r:id="rId11" imgW="164885" imgH="215619" progId="Equation.3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149725"/>
                        <a:ext cx="206375" cy="273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4" name="Object 20"/>
          <p:cNvGraphicFramePr>
            <a:graphicFrameLocks noChangeAspect="1"/>
          </p:cNvGraphicFramePr>
          <p:nvPr/>
        </p:nvGraphicFramePr>
        <p:xfrm>
          <a:off x="2411413" y="3573463"/>
          <a:ext cx="523875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4" name="Equation" r:id="rId13" imgW="418918" imgH="253890" progId="Equation.3">
                  <p:embed/>
                </p:oleObj>
              </mc:Choice>
              <mc:Fallback>
                <p:oleObj name="Equation" r:id="rId13" imgW="418918" imgH="253890" progId="Equation.3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3573463"/>
                        <a:ext cx="523875" cy="320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5" name="Object 22"/>
          <p:cNvGraphicFramePr>
            <a:graphicFrameLocks noChangeAspect="1"/>
          </p:cNvGraphicFramePr>
          <p:nvPr/>
        </p:nvGraphicFramePr>
        <p:xfrm>
          <a:off x="2411413" y="2852738"/>
          <a:ext cx="636587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5" name="Equation" r:id="rId15" imgW="507780" imgH="266584" progId="Equation.3">
                  <p:embed/>
                </p:oleObj>
              </mc:Choice>
              <mc:Fallback>
                <p:oleObj name="Equation" r:id="rId15" imgW="507780" imgH="266584" progId="Equation.3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2852738"/>
                        <a:ext cx="636587" cy="33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6" name="Object 2"/>
          <p:cNvGraphicFramePr>
            <a:graphicFrameLocks noChangeAspect="1"/>
          </p:cNvGraphicFramePr>
          <p:nvPr/>
        </p:nvGraphicFramePr>
        <p:xfrm>
          <a:off x="1403350" y="3429000"/>
          <a:ext cx="24447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6" name="Equation" r:id="rId17" imgW="164957" imgH="241091" progId="Equation.3">
                  <p:embed/>
                </p:oleObj>
              </mc:Choice>
              <mc:Fallback>
                <p:oleObj name="Equation" r:id="rId17" imgW="164957" imgH="241091" progId="Equation.3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429000"/>
                        <a:ext cx="244475" cy="3619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7" name="Object 25"/>
          <p:cNvGraphicFramePr>
            <a:graphicFrameLocks noChangeAspect="1"/>
          </p:cNvGraphicFramePr>
          <p:nvPr/>
        </p:nvGraphicFramePr>
        <p:xfrm>
          <a:off x="1403350" y="2781300"/>
          <a:ext cx="24447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7" name="Equation" r:id="rId19" imgW="165028" imgH="228501" progId="Equation.3">
                  <p:embed/>
                </p:oleObj>
              </mc:Choice>
              <mc:Fallback>
                <p:oleObj name="Equation" r:id="rId19" imgW="165028" imgH="228501" progId="Equation.3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781300"/>
                        <a:ext cx="244475" cy="3429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8" name="Object 26"/>
          <p:cNvGraphicFramePr>
            <a:graphicFrameLocks noChangeAspect="1"/>
          </p:cNvGraphicFramePr>
          <p:nvPr/>
        </p:nvGraphicFramePr>
        <p:xfrm>
          <a:off x="1331913" y="4868863"/>
          <a:ext cx="636587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8" name="Equation" r:id="rId21" imgW="507780" imgH="266584" progId="Equation.3">
                  <p:embed/>
                </p:oleObj>
              </mc:Choice>
              <mc:Fallback>
                <p:oleObj name="Equation" r:id="rId21" imgW="507780" imgH="266584" progId="Equation.3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868863"/>
                        <a:ext cx="636587" cy="33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Контейнер за съдържание 5"/>
          <p:cNvSpPr>
            <a:spLocks noGrp="1"/>
          </p:cNvSpPr>
          <p:nvPr>
            <p:ph idx="1"/>
          </p:nvPr>
        </p:nvSpPr>
        <p:spPr>
          <a:xfrm>
            <a:off x="714375" y="328613"/>
            <a:ext cx="8204200" cy="579437"/>
          </a:xfrm>
        </p:spPr>
        <p:txBody>
          <a:bodyPr/>
          <a:lstStyle/>
          <a:p>
            <a:pPr marL="107950" indent="0" algn="ctr" eaLnBrk="1" hangingPunct="1">
              <a:buFont typeface="Arial" charset="0"/>
              <a:buNone/>
            </a:pPr>
            <a:r>
              <a:rPr lang="bg-BG" altLang="en-US" smtClean="0">
                <a:solidFill>
                  <a:srgbClr val="00B0F0"/>
                </a:solidFill>
              </a:rPr>
              <a:t>Успокоители (демпфери, амортизатори)</a:t>
            </a:r>
          </a:p>
        </p:txBody>
      </p:sp>
      <p:sp>
        <p:nvSpPr>
          <p:cNvPr id="2765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27652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2765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27654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27655" name="Rectangle 19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27656" name="Rectangle 19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2765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2765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2765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25" name="Action Button: Movie 24">
            <a:hlinkClick r:id="rId2" action="ppaction://program" highlightClick="1"/>
          </p:cNvPr>
          <p:cNvSpPr/>
          <p:nvPr/>
        </p:nvSpPr>
        <p:spPr>
          <a:xfrm>
            <a:off x="1042988" y="2420938"/>
            <a:ext cx="1008062" cy="647700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6" name="Action Button: Movie 25">
            <a:hlinkClick r:id="rId3" action="ppaction://program" highlightClick="1"/>
          </p:cNvPr>
          <p:cNvSpPr/>
          <p:nvPr/>
        </p:nvSpPr>
        <p:spPr>
          <a:xfrm>
            <a:off x="3995738" y="2420938"/>
            <a:ext cx="1008062" cy="647700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7" name="Action Button: Movie 26">
            <a:hlinkClick r:id="rId4" action="ppaction://program" highlightClick="1"/>
          </p:cNvPr>
          <p:cNvSpPr/>
          <p:nvPr/>
        </p:nvSpPr>
        <p:spPr>
          <a:xfrm>
            <a:off x="6875463" y="2420938"/>
            <a:ext cx="1009650" cy="647700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7663" name="TextBox 40"/>
          <p:cNvSpPr txBox="1">
            <a:spLocks noChangeArrowheads="1"/>
          </p:cNvSpPr>
          <p:nvPr/>
        </p:nvSpPr>
        <p:spPr bwMode="auto">
          <a:xfrm>
            <a:off x="250825" y="3357563"/>
            <a:ext cx="26654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bg-BG" altLang="en-US" sz="1600">
                <a:solidFill>
                  <a:srgbClr val="00B0F0"/>
                </a:solidFill>
                <a:latin typeface="Century" pitchFamily="18" charset="0"/>
              </a:rPr>
              <a:t>амортизатор с преграда</a:t>
            </a:r>
            <a:endParaRPr lang="en-US" altLang="en-US" sz="1600">
              <a:solidFill>
                <a:srgbClr val="00B0F0"/>
              </a:solidFill>
              <a:latin typeface="Century" pitchFamily="18" charset="0"/>
            </a:endParaRPr>
          </a:p>
        </p:txBody>
      </p:sp>
      <p:sp>
        <p:nvSpPr>
          <p:cNvPr id="27664" name="TextBox 40"/>
          <p:cNvSpPr txBox="1">
            <a:spLocks noChangeArrowheads="1"/>
          </p:cNvSpPr>
          <p:nvPr/>
        </p:nvSpPr>
        <p:spPr bwMode="auto">
          <a:xfrm>
            <a:off x="3203575" y="3357563"/>
            <a:ext cx="26638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bg-BG" altLang="en-US" sz="1600">
                <a:solidFill>
                  <a:srgbClr val="00B0F0"/>
                </a:solidFill>
                <a:latin typeface="Century" pitchFamily="18" charset="0"/>
              </a:rPr>
              <a:t>магнето-реологични амортизатори</a:t>
            </a:r>
            <a:endParaRPr lang="en-US" altLang="en-US" sz="1600">
              <a:solidFill>
                <a:srgbClr val="00B0F0"/>
              </a:solidFill>
              <a:latin typeface="Century" pitchFamily="18" charset="0"/>
            </a:endParaRPr>
          </a:p>
        </p:txBody>
      </p:sp>
      <p:sp>
        <p:nvSpPr>
          <p:cNvPr id="27665" name="TextBox 40"/>
          <p:cNvSpPr txBox="1">
            <a:spLocks noChangeArrowheads="1"/>
          </p:cNvSpPr>
          <p:nvPr/>
        </p:nvSpPr>
        <p:spPr bwMode="auto">
          <a:xfrm>
            <a:off x="6156325" y="3357563"/>
            <a:ext cx="26638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bg-BG" altLang="en-US" sz="1600">
                <a:solidFill>
                  <a:srgbClr val="00B0F0"/>
                </a:solidFill>
                <a:latin typeface="Century" pitchFamily="18" charset="0"/>
              </a:rPr>
              <a:t>линеен двигател като амортизатор </a:t>
            </a:r>
            <a:endParaRPr lang="en-US" altLang="en-US" sz="1600">
              <a:solidFill>
                <a:srgbClr val="00B0F0"/>
              </a:solidFill>
              <a:latin typeface="Century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220071" y="3927988"/>
            <a:ext cx="394139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http://</a:t>
            </a:r>
            <a:r>
              <a:rPr lang="en-US" sz="1200" dirty="0"/>
              <a:t>www.youtube.com/watch?v=q8sVDenpPOE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7664" grpId="0"/>
      <p:bldP spid="27665" grpId="0"/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Контейнер за съдържание 5"/>
          <p:cNvSpPr>
            <a:spLocks noGrp="1"/>
          </p:cNvSpPr>
          <p:nvPr>
            <p:ph idx="1"/>
          </p:nvPr>
        </p:nvSpPr>
        <p:spPr>
          <a:xfrm>
            <a:off x="714375" y="328613"/>
            <a:ext cx="8204200" cy="579437"/>
          </a:xfrm>
        </p:spPr>
        <p:txBody>
          <a:bodyPr/>
          <a:lstStyle/>
          <a:p>
            <a:pPr marL="107950" indent="0" algn="ctr" eaLnBrk="1" hangingPunct="1">
              <a:buFont typeface="Arial" charset="0"/>
              <a:buNone/>
            </a:pPr>
            <a:r>
              <a:rPr lang="bg-BG" altLang="en-US" smtClean="0">
                <a:solidFill>
                  <a:srgbClr val="00B0F0"/>
                </a:solidFill>
              </a:rPr>
              <a:t>Динамични модели - елктрически аналог</a:t>
            </a:r>
          </a:p>
        </p:txBody>
      </p:sp>
      <p:sp>
        <p:nvSpPr>
          <p:cNvPr id="2867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28676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2867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28678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28679" name="Rectangle 19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28680" name="Rectangle 19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2868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2868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2868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pic>
        <p:nvPicPr>
          <p:cNvPr id="2868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3" y="1052513"/>
            <a:ext cx="2600325" cy="280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685" name="Group 39"/>
          <p:cNvGrpSpPr>
            <a:grpSpLocks/>
          </p:cNvGrpSpPr>
          <p:nvPr/>
        </p:nvGrpSpPr>
        <p:grpSpPr bwMode="auto">
          <a:xfrm>
            <a:off x="5940425" y="908050"/>
            <a:ext cx="2519363" cy="3168650"/>
            <a:chOff x="107504" y="764704"/>
            <a:chExt cx="3005608" cy="3749675"/>
          </a:xfrm>
        </p:grpSpPr>
        <p:pic>
          <p:nvPicPr>
            <p:cNvPr id="28705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764704"/>
              <a:ext cx="2838450" cy="3749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28706" name="Object 2"/>
            <p:cNvGraphicFramePr>
              <a:graphicFrameLocks noChangeAspect="1"/>
            </p:cNvGraphicFramePr>
            <p:nvPr/>
          </p:nvGraphicFramePr>
          <p:xfrm>
            <a:off x="899592" y="2708920"/>
            <a:ext cx="1651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91" name="Equation" r:id="rId5" imgW="164957" imgH="241091" progId="Equation.3">
                    <p:embed/>
                  </p:oleObj>
                </mc:Choice>
                <mc:Fallback>
                  <p:oleObj name="Equation" r:id="rId5" imgW="164957" imgH="241091" progId="Equation.3">
                    <p:embed/>
                    <p:pic>
                      <p:nvPicPr>
                        <p:cNvPr id="0" name="Picture 1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9592" y="2708920"/>
                          <a:ext cx="165100" cy="2413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07" name="Object 17"/>
            <p:cNvGraphicFramePr>
              <a:graphicFrameLocks noChangeAspect="1"/>
            </p:cNvGraphicFramePr>
            <p:nvPr/>
          </p:nvGraphicFramePr>
          <p:xfrm>
            <a:off x="2123728" y="3284984"/>
            <a:ext cx="247650" cy="323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92" name="Equation" r:id="rId7" imgW="164885" imgH="215619" progId="Equation.3">
                    <p:embed/>
                  </p:oleObj>
                </mc:Choice>
                <mc:Fallback>
                  <p:oleObj name="Equation" r:id="rId7" imgW="164885" imgH="215619" progId="Equation.3">
                    <p:embed/>
                    <p:pic>
                      <p:nvPicPr>
                        <p:cNvPr id="0" name="Picture 1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3728" y="3284984"/>
                          <a:ext cx="247650" cy="3238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08" name="Object 20"/>
            <p:cNvGraphicFramePr>
              <a:graphicFrameLocks noChangeAspect="1"/>
            </p:cNvGraphicFramePr>
            <p:nvPr/>
          </p:nvGraphicFramePr>
          <p:xfrm>
            <a:off x="2051720" y="2492896"/>
            <a:ext cx="623887" cy="379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93" name="Equation" r:id="rId9" imgW="418918" imgH="253890" progId="Equation.3">
                    <p:embed/>
                  </p:oleObj>
                </mc:Choice>
                <mc:Fallback>
                  <p:oleObj name="Equation" r:id="rId9" imgW="418918" imgH="253890" progId="Equation.3">
                    <p:embed/>
                    <p:pic>
                      <p:nvPicPr>
                        <p:cNvPr id="0" name="Picture 1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1720" y="2492896"/>
                          <a:ext cx="623887" cy="3794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09" name="Object 21"/>
            <p:cNvGraphicFramePr>
              <a:graphicFrameLocks noChangeAspect="1"/>
            </p:cNvGraphicFramePr>
            <p:nvPr/>
          </p:nvGraphicFramePr>
          <p:xfrm>
            <a:off x="2195513" y="3860800"/>
            <a:ext cx="758825" cy="398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94" name="Equation" r:id="rId11" imgW="507780" imgH="266584" progId="Equation.3">
                    <p:embed/>
                  </p:oleObj>
                </mc:Choice>
                <mc:Fallback>
                  <p:oleObj name="Equation" r:id="rId11" imgW="507780" imgH="266584" progId="Equation.3">
                    <p:embed/>
                    <p:pic>
                      <p:nvPicPr>
                        <p:cNvPr id="0" name="Picture 1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5513" y="3860800"/>
                          <a:ext cx="758825" cy="3984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10" name="Object 15"/>
            <p:cNvGraphicFramePr>
              <a:graphicFrameLocks noChangeAspect="1"/>
            </p:cNvGraphicFramePr>
            <p:nvPr/>
          </p:nvGraphicFramePr>
          <p:xfrm>
            <a:off x="2771800" y="3356992"/>
            <a:ext cx="341312" cy="265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95" name="Equation" r:id="rId13" imgW="228402" imgH="177646" progId="Equation.3">
                    <p:embed/>
                  </p:oleObj>
                </mc:Choice>
                <mc:Fallback>
                  <p:oleObj name="Equation" r:id="rId13" imgW="228402" imgH="177646" progId="Equation.3">
                    <p:embed/>
                    <p:pic>
                      <p:nvPicPr>
                        <p:cNvPr id="0" name="Picture 1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1800" y="3356992"/>
                          <a:ext cx="341312" cy="2651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8686" name="Picture 17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538" y="2997200"/>
            <a:ext cx="984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7" name="Picture 17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2997200"/>
            <a:ext cx="100012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8688" name="Object 7"/>
          <p:cNvGraphicFramePr>
            <a:graphicFrameLocks noChangeAspect="1"/>
          </p:cNvGraphicFramePr>
          <p:nvPr/>
        </p:nvGraphicFramePr>
        <p:xfrm>
          <a:off x="7272338" y="3933825"/>
          <a:ext cx="1143000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96" name="Equation" r:id="rId16" imgW="914400" imgH="254000" progId="Equation.3">
                  <p:embed/>
                </p:oleObj>
              </mc:Choice>
              <mc:Fallback>
                <p:oleObj name="Equation" r:id="rId16" imgW="914400" imgH="254000" progId="Equation.3">
                  <p:embed/>
                  <p:pic>
                    <p:nvPicPr>
                      <p:cNvPr id="0" name="Picture 1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2338" y="3933825"/>
                        <a:ext cx="1143000" cy="320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9" name="Object 25"/>
          <p:cNvGraphicFramePr>
            <a:graphicFrameLocks noChangeAspect="1"/>
          </p:cNvGraphicFramePr>
          <p:nvPr/>
        </p:nvGraphicFramePr>
        <p:xfrm>
          <a:off x="7127875" y="2997200"/>
          <a:ext cx="285750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97" name="Equation" r:id="rId18" imgW="228501" imgH="253890" progId="Equation.3">
                  <p:embed/>
                </p:oleObj>
              </mc:Choice>
              <mc:Fallback>
                <p:oleObj name="Equation" r:id="rId18" imgW="228501" imgH="253890" progId="Equation.3">
                  <p:embed/>
                  <p:pic>
                    <p:nvPicPr>
                      <p:cNvPr id="0" name="Picture 1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7875" y="2997200"/>
                        <a:ext cx="285750" cy="320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0" name="Object 13"/>
          <p:cNvGraphicFramePr>
            <a:graphicFrameLocks noChangeAspect="1"/>
          </p:cNvGraphicFramePr>
          <p:nvPr/>
        </p:nvGraphicFramePr>
        <p:xfrm>
          <a:off x="5508625" y="4652963"/>
          <a:ext cx="28686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98" name="Equation" r:id="rId20" imgW="1435100" imgH="228600" progId="Equation.3">
                  <p:embed/>
                </p:oleObj>
              </mc:Choice>
              <mc:Fallback>
                <p:oleObj name="Equation" r:id="rId20" imgW="1435100" imgH="228600" progId="Equation.3">
                  <p:embed/>
                  <p:pic>
                    <p:nvPicPr>
                      <p:cNvPr id="0" name="Picture 1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4652963"/>
                        <a:ext cx="286861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1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9958498"/>
              </p:ext>
            </p:extLst>
          </p:nvPr>
        </p:nvGraphicFramePr>
        <p:xfrm>
          <a:off x="2876550" y="5733256"/>
          <a:ext cx="3390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99" name="Equation" r:id="rId22" imgW="1701800" imgH="241300" progId="Equation.3">
                  <p:embed/>
                </p:oleObj>
              </mc:Choice>
              <mc:Fallback>
                <p:oleObj name="Equation" r:id="rId22" imgW="1701800" imgH="241300" progId="Equation.3">
                  <p:embed/>
                  <p:pic>
                    <p:nvPicPr>
                      <p:cNvPr id="0" name="Picture 1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6550" y="5733256"/>
                        <a:ext cx="33909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2" name="Object 28"/>
          <p:cNvGraphicFramePr>
            <a:graphicFrameLocks noChangeAspect="1"/>
          </p:cNvGraphicFramePr>
          <p:nvPr/>
        </p:nvGraphicFramePr>
        <p:xfrm>
          <a:off x="827088" y="4508500"/>
          <a:ext cx="3228975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00" name="Equation" r:id="rId24" imgW="1612900" imgH="393700" progId="Equation.3">
                  <p:embed/>
                </p:oleObj>
              </mc:Choice>
              <mc:Fallback>
                <p:oleObj name="Equation" r:id="rId24" imgW="1612900" imgH="393700" progId="Equation.3">
                  <p:embed/>
                  <p:pic>
                    <p:nvPicPr>
                      <p:cNvPr id="0" name="Picture 1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508500"/>
                        <a:ext cx="3228975" cy="788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3" name="Object 29"/>
          <p:cNvGraphicFramePr>
            <a:graphicFrameLocks noChangeAspect="1"/>
          </p:cNvGraphicFramePr>
          <p:nvPr/>
        </p:nvGraphicFramePr>
        <p:xfrm>
          <a:off x="1008063" y="2278063"/>
          <a:ext cx="207962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01" name="Equation" r:id="rId26" imgW="139579" imgH="164957" progId="Equation.3">
                  <p:embed/>
                </p:oleObj>
              </mc:Choice>
              <mc:Fallback>
                <p:oleObj name="Equation" r:id="rId26" imgW="139579" imgH="164957" progId="Equation.3">
                  <p:embed/>
                  <p:pic>
                    <p:nvPicPr>
                      <p:cNvPr id="0" name="Picture 1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063" y="2278063"/>
                        <a:ext cx="207962" cy="246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4" name="Object 30"/>
          <p:cNvGraphicFramePr>
            <a:graphicFrameLocks noChangeAspect="1"/>
          </p:cNvGraphicFramePr>
          <p:nvPr/>
        </p:nvGraphicFramePr>
        <p:xfrm>
          <a:off x="2222500" y="909638"/>
          <a:ext cx="227013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02" name="Equation" r:id="rId28" imgW="152268" imgH="164957" progId="Equation.3">
                  <p:embed/>
                </p:oleObj>
              </mc:Choice>
              <mc:Fallback>
                <p:oleObj name="Equation" r:id="rId28" imgW="152268" imgH="164957" progId="Equation.3">
                  <p:embed/>
                  <p:pic>
                    <p:nvPicPr>
                      <p:cNvPr id="0" name="Picture 1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0" y="909638"/>
                        <a:ext cx="227013" cy="246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5" name="Object 31"/>
          <p:cNvGraphicFramePr>
            <a:graphicFrameLocks noChangeAspect="1"/>
          </p:cNvGraphicFramePr>
          <p:nvPr/>
        </p:nvGraphicFramePr>
        <p:xfrm>
          <a:off x="3517900" y="2266950"/>
          <a:ext cx="227013" cy="26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03" name="Equation" r:id="rId30" imgW="152202" imgH="177569" progId="Equation.3">
                  <p:embed/>
                </p:oleObj>
              </mc:Choice>
              <mc:Fallback>
                <p:oleObj name="Equation" r:id="rId30" imgW="152202" imgH="177569" progId="Equation.3">
                  <p:embed/>
                  <p:pic>
                    <p:nvPicPr>
                      <p:cNvPr id="0" name="Picture 1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7900" y="2266950"/>
                        <a:ext cx="227013" cy="265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6" name="Object 32"/>
          <p:cNvGraphicFramePr>
            <a:graphicFrameLocks noChangeAspect="1"/>
          </p:cNvGraphicFramePr>
          <p:nvPr/>
        </p:nvGraphicFramePr>
        <p:xfrm>
          <a:off x="1655763" y="3860800"/>
          <a:ext cx="13144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04" name="Equation" r:id="rId32" imgW="876300" imgH="228600" progId="Equation.3">
                  <p:embed/>
                </p:oleObj>
              </mc:Choice>
              <mc:Fallback>
                <p:oleObj name="Equation" r:id="rId32" imgW="876300" imgH="228600" progId="Equation.3">
                  <p:embed/>
                  <p:pic>
                    <p:nvPicPr>
                      <p:cNvPr id="0" name="Picture 1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763" y="3860800"/>
                        <a:ext cx="131445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7" name="Object 33"/>
          <p:cNvGraphicFramePr>
            <a:graphicFrameLocks noChangeAspect="1"/>
          </p:cNvGraphicFramePr>
          <p:nvPr/>
        </p:nvGraphicFramePr>
        <p:xfrm>
          <a:off x="0" y="2636838"/>
          <a:ext cx="9906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05" name="Equation" r:id="rId34" imgW="660113" imgH="393529" progId="Equation.3">
                  <p:embed/>
                </p:oleObj>
              </mc:Choice>
              <mc:Fallback>
                <p:oleObj name="Equation" r:id="rId34" imgW="660113" imgH="393529" progId="Equation.3">
                  <p:embed/>
                  <p:pic>
                    <p:nvPicPr>
                      <p:cNvPr id="0" name="Picture 1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636838"/>
                        <a:ext cx="990600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8" name="Object 34"/>
          <p:cNvGraphicFramePr>
            <a:graphicFrameLocks noChangeAspect="1"/>
          </p:cNvGraphicFramePr>
          <p:nvPr/>
        </p:nvGraphicFramePr>
        <p:xfrm>
          <a:off x="3600450" y="2636838"/>
          <a:ext cx="12192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06" name="Equation" r:id="rId36" imgW="812447" imgH="393529" progId="Equation.3">
                  <p:embed/>
                </p:oleObj>
              </mc:Choice>
              <mc:Fallback>
                <p:oleObj name="Equation" r:id="rId36" imgW="812447" imgH="393529" progId="Equation.3">
                  <p:embed/>
                  <p:pic>
                    <p:nvPicPr>
                      <p:cNvPr id="0" name="Picture 1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0450" y="2636838"/>
                        <a:ext cx="1219200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9" name="Object 35"/>
          <p:cNvGraphicFramePr>
            <a:graphicFrameLocks noChangeAspect="1"/>
          </p:cNvGraphicFramePr>
          <p:nvPr/>
        </p:nvGraphicFramePr>
        <p:xfrm>
          <a:off x="1223963" y="765175"/>
          <a:ext cx="8001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07" name="Equation" r:id="rId38" imgW="532937" imgH="215713" progId="Equation.3">
                  <p:embed/>
                </p:oleObj>
              </mc:Choice>
              <mc:Fallback>
                <p:oleObj name="Equation" r:id="rId38" imgW="532937" imgH="215713" progId="Equation.3">
                  <p:embed/>
                  <p:pic>
                    <p:nvPicPr>
                      <p:cNvPr id="0" name="Picture 1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963" y="765175"/>
                        <a:ext cx="800100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00" name="Object 36"/>
          <p:cNvGraphicFramePr>
            <a:graphicFrameLocks noChangeAspect="1"/>
          </p:cNvGraphicFramePr>
          <p:nvPr/>
        </p:nvGraphicFramePr>
        <p:xfrm>
          <a:off x="1547813" y="4221163"/>
          <a:ext cx="1706562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08" name="Equation" r:id="rId40" imgW="1143000" imgH="228600" progId="Equation.3">
                  <p:embed/>
                </p:oleObj>
              </mc:Choice>
              <mc:Fallback>
                <p:oleObj name="Equation" r:id="rId40" imgW="1143000" imgH="228600" progId="Equation.3">
                  <p:embed/>
                  <p:pic>
                    <p:nvPicPr>
                      <p:cNvPr id="0" name="Picture 1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221163"/>
                        <a:ext cx="1706562" cy="341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01" name="Object 37"/>
          <p:cNvGraphicFramePr>
            <a:graphicFrameLocks noChangeAspect="1"/>
          </p:cNvGraphicFramePr>
          <p:nvPr/>
        </p:nvGraphicFramePr>
        <p:xfrm>
          <a:off x="1944688" y="2420938"/>
          <a:ext cx="841375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09" name="Equation" r:id="rId42" imgW="558800" imgH="279400" progId="Equation.3">
                  <p:embed/>
                </p:oleObj>
              </mc:Choice>
              <mc:Fallback>
                <p:oleObj name="Equation" r:id="rId42" imgW="558800" imgH="279400" progId="Equation.3">
                  <p:embed/>
                  <p:pic>
                    <p:nvPicPr>
                      <p:cNvPr id="0" name="Picture 1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4688" y="2420938"/>
                        <a:ext cx="841375" cy="420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5" name="Straight Arrow Connector 54"/>
          <p:cNvCxnSpPr/>
          <p:nvPr/>
        </p:nvCxnSpPr>
        <p:spPr>
          <a:xfrm>
            <a:off x="2016125" y="1700213"/>
            <a:ext cx="576263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703" name="Object 38"/>
          <p:cNvGraphicFramePr>
            <a:graphicFrameLocks noChangeAspect="1"/>
          </p:cNvGraphicFramePr>
          <p:nvPr/>
        </p:nvGraphicFramePr>
        <p:xfrm>
          <a:off x="2160588" y="1773238"/>
          <a:ext cx="188912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10" name="Equation" r:id="rId44" imgW="126780" imgH="164814" progId="Equation.3">
                  <p:embed/>
                </p:oleObj>
              </mc:Choice>
              <mc:Fallback>
                <p:oleObj name="Equation" r:id="rId44" imgW="126780" imgH="164814" progId="Equation.3">
                  <p:embed/>
                  <p:pic>
                    <p:nvPicPr>
                      <p:cNvPr id="0" name="Picture 1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0588" y="1773238"/>
                        <a:ext cx="188912" cy="246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04" name="TextBox 40"/>
          <p:cNvSpPr txBox="1">
            <a:spLocks noChangeArrowheads="1"/>
          </p:cNvSpPr>
          <p:nvPr/>
        </p:nvSpPr>
        <p:spPr bwMode="auto">
          <a:xfrm>
            <a:off x="2808288" y="5299804"/>
            <a:ext cx="33845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bg-BG" altLang="en-US" sz="1600">
                <a:solidFill>
                  <a:srgbClr val="00B0F0"/>
                </a:solidFill>
                <a:latin typeface="Century" pitchFamily="18" charset="0"/>
              </a:rPr>
              <a:t>общо уравнение</a:t>
            </a:r>
            <a:endParaRPr lang="en-US" altLang="en-US" sz="1600">
              <a:solidFill>
                <a:srgbClr val="00B0F0"/>
              </a:solidFill>
              <a:latin typeface="Century" pitchFamily="18" charset="0"/>
            </a:endParaRPr>
          </a:p>
        </p:txBody>
      </p:sp>
      <p:sp>
        <p:nvSpPr>
          <p:cNvPr id="39" name="Action Button: Movie 38">
            <a:hlinkClick r:id="rId46" action="ppaction://program" highlightClick="1"/>
          </p:cNvPr>
          <p:cNvSpPr/>
          <p:nvPr/>
        </p:nvSpPr>
        <p:spPr>
          <a:xfrm>
            <a:off x="683568" y="5639529"/>
            <a:ext cx="1008062" cy="647700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98961" y="6382263"/>
            <a:ext cx="396107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http://</a:t>
            </a:r>
            <a:r>
              <a:rPr lang="en-US" sz="1200" dirty="0"/>
              <a:t>www.youtube.com/watch?v=TJe0ye_Opgs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04" grpId="0"/>
      <p:bldP spid="3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2969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2970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2970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29702" name="Rectangle 19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29703" name="Rectangle 19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2970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2970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29706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7" name="Rectangle 19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8" name="Rectangle 19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" name="Rectangle 8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3" name="Rectangle 8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4" name="Rectangle 8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5" name="Rectangle 9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6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8" name="Rectangle 4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9" name="Rectangle 5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3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32" name="Rectangle 27"/>
          <p:cNvSpPr>
            <a:spLocks noChangeArrowheads="1"/>
          </p:cNvSpPr>
          <p:nvPr/>
        </p:nvSpPr>
        <p:spPr bwMode="auto">
          <a:xfrm>
            <a:off x="0" y="99626"/>
            <a:ext cx="40107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</a:t>
            </a:r>
            <a:endParaRPr kumimoji="0" lang="en-GB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Rectangle 28"/>
          <p:cNvSpPr>
            <a:spLocks noChangeArrowheads="1"/>
          </p:cNvSpPr>
          <p:nvPr/>
        </p:nvSpPr>
        <p:spPr bwMode="auto">
          <a:xfrm>
            <a:off x="0" y="471101"/>
            <a:ext cx="48763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</a:t>
            </a:r>
            <a:endParaRPr kumimoji="0" lang="en-GB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27"/>
          <p:cNvSpPr>
            <a:spLocks noChangeArrowheads="1"/>
          </p:cNvSpPr>
          <p:nvPr/>
        </p:nvSpPr>
        <p:spPr bwMode="auto">
          <a:xfrm>
            <a:off x="0" y="99626"/>
            <a:ext cx="40107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</a:t>
            </a:r>
            <a:endParaRPr kumimoji="0" lang="en-GB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28"/>
          <p:cNvSpPr>
            <a:spLocks noChangeArrowheads="1"/>
          </p:cNvSpPr>
          <p:nvPr/>
        </p:nvSpPr>
        <p:spPr bwMode="auto">
          <a:xfrm>
            <a:off x="0" y="471101"/>
            <a:ext cx="48763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</a:t>
            </a:r>
            <a:endParaRPr kumimoji="0" lang="en-GB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ectangle 27"/>
          <p:cNvSpPr>
            <a:spLocks noChangeArrowheads="1"/>
          </p:cNvSpPr>
          <p:nvPr/>
        </p:nvSpPr>
        <p:spPr bwMode="auto">
          <a:xfrm>
            <a:off x="0" y="99626"/>
            <a:ext cx="40107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</a:t>
            </a:r>
            <a:endParaRPr kumimoji="0" lang="en-GB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Rectangle 28"/>
          <p:cNvSpPr>
            <a:spLocks noChangeArrowheads="1"/>
          </p:cNvSpPr>
          <p:nvPr/>
        </p:nvSpPr>
        <p:spPr bwMode="auto">
          <a:xfrm>
            <a:off x="0" y="471101"/>
            <a:ext cx="48763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</a:t>
            </a:r>
            <a:endParaRPr kumimoji="0" lang="en-GB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ectangle 27"/>
          <p:cNvSpPr>
            <a:spLocks noChangeArrowheads="1"/>
          </p:cNvSpPr>
          <p:nvPr/>
        </p:nvSpPr>
        <p:spPr bwMode="auto">
          <a:xfrm>
            <a:off x="0" y="99626"/>
            <a:ext cx="40107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</a:t>
            </a:r>
            <a:endParaRPr kumimoji="0" lang="en-GB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Rectangle 28"/>
          <p:cNvSpPr>
            <a:spLocks noChangeArrowheads="1"/>
          </p:cNvSpPr>
          <p:nvPr/>
        </p:nvSpPr>
        <p:spPr bwMode="auto">
          <a:xfrm>
            <a:off x="0" y="471101"/>
            <a:ext cx="48763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</a:t>
            </a:r>
            <a:endParaRPr kumimoji="0" lang="en-GB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29278" y="1061666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b="1" dirty="0" smtClean="0"/>
              <a:t>ЧАСТ 1.(20Х1) </a:t>
            </a:r>
            <a:r>
              <a:rPr lang="bg-BG" sz="1600" i="1" dirty="0" smtClean="0"/>
              <a:t>Всеки един от следващите 20 въпроса (задачи) има само един верен отговор. Посочете го.</a:t>
            </a:r>
            <a:endParaRPr lang="en-US" sz="1600" i="1" dirty="0"/>
          </a:p>
        </p:txBody>
      </p:sp>
      <p:sp>
        <p:nvSpPr>
          <p:cNvPr id="41" name="TextBox 40"/>
          <p:cNvSpPr txBox="1"/>
          <p:nvPr/>
        </p:nvSpPr>
        <p:spPr>
          <a:xfrm>
            <a:off x="738848" y="1728880"/>
            <a:ext cx="7704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Кое от следващите уравнения описва принудени трептения на дадено звено?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48572" y="2515152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а)                                б)                 в)                          г) 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52716" y="3201247"/>
            <a:ext cx="7632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b="1" dirty="0" smtClean="0"/>
              <a:t>ЧАСТ 2.(10Х3) </a:t>
            </a:r>
            <a:r>
              <a:rPr lang="bg-BG" sz="1600" i="1" dirty="0" smtClean="0"/>
              <a:t>Напишете верния отговор на следващите 10 въпроса (задачи).</a:t>
            </a:r>
            <a:endParaRPr lang="en-US" sz="1600" i="1" dirty="0"/>
          </a:p>
        </p:txBody>
      </p:sp>
      <p:sp>
        <p:nvSpPr>
          <p:cNvPr id="44" name="TextBox 43"/>
          <p:cNvSpPr txBox="1"/>
          <p:nvPr/>
        </p:nvSpPr>
        <p:spPr>
          <a:xfrm>
            <a:off x="716711" y="3784369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Опишете динамичен модел на механична система с една степен на свобода, която извършва усукващи трептения.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16710" y="4580238"/>
            <a:ext cx="7626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b="1" dirty="0" smtClean="0"/>
              <a:t>ЧАСТ 3.(4Х5) </a:t>
            </a:r>
            <a:r>
              <a:rPr lang="bg-BG" sz="1600" i="1" dirty="0" smtClean="0"/>
              <a:t>Опишете решението (отговора) на следващите 4 задачи (въпроса) .</a:t>
            </a:r>
            <a:endParaRPr lang="en-US" sz="1600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716709" y="5312418"/>
            <a:ext cx="7704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bg-BG" dirty="0"/>
              <a:t>Тяло с </a:t>
            </a:r>
            <a:r>
              <a:rPr lang="bg-BG" dirty="0" smtClean="0"/>
              <a:t>маса               </a:t>
            </a:r>
            <a:r>
              <a:rPr lang="bg-BG" dirty="0"/>
              <a:t>е окачено на нишка с </a:t>
            </a:r>
            <a:r>
              <a:rPr lang="bg-BG" dirty="0" smtClean="0"/>
              <a:t>дължина          . </a:t>
            </a:r>
            <a:r>
              <a:rPr lang="bg-BG" dirty="0"/>
              <a:t>Другият край на нишката е неподвижен. Системата извършва малки трептения. Определете периода и честотата на тези трептения.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716710" y="2316190"/>
            <a:ext cx="2487137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Контейнер за съдържание 5"/>
          <p:cNvSpPr txBox="1">
            <a:spLocks/>
          </p:cNvSpPr>
          <p:nvPr/>
        </p:nvSpPr>
        <p:spPr bwMode="auto">
          <a:xfrm>
            <a:off x="215516" y="0"/>
            <a:ext cx="8712968" cy="7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fontAlgn="base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fontAlgn="base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bg-BG" sz="2400" b="1" dirty="0" smtClean="0">
                <a:solidFill>
                  <a:srgbClr val="C00000"/>
                </a:solidFill>
              </a:rPr>
              <a:t>ТЕСТ</a:t>
            </a:r>
          </a:p>
          <a:p>
            <a:pPr marL="109537" indent="0" algn="ctr">
              <a:buNone/>
            </a:pPr>
            <a:r>
              <a:rPr lang="bg-BG" b="1" i="1" dirty="0" smtClean="0"/>
              <a:t>МЕХАНИЧНИ ТРЕПТЕНИЯ</a:t>
            </a:r>
            <a:endParaRPr lang="bg-BG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9706845"/>
              </p:ext>
            </p:extLst>
          </p:nvPr>
        </p:nvGraphicFramePr>
        <p:xfrm>
          <a:off x="1063333" y="2513029"/>
          <a:ext cx="20193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7" name="Equation" r:id="rId3" imgW="1346200" imgH="228600" progId="">
                  <p:embed/>
                </p:oleObj>
              </mc:Choice>
              <mc:Fallback>
                <p:oleObj name="Equation" r:id="rId3" imgW="1346200" imgH="228600" progId="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3333" y="2513029"/>
                        <a:ext cx="20193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6647246"/>
              </p:ext>
            </p:extLst>
          </p:nvPr>
        </p:nvGraphicFramePr>
        <p:xfrm>
          <a:off x="3611755" y="2512817"/>
          <a:ext cx="780711" cy="285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8" name="Equation" r:id="rId5" imgW="520474" imgH="190417" progId="">
                  <p:embed/>
                </p:oleObj>
              </mc:Choice>
              <mc:Fallback>
                <p:oleObj name="Equation" r:id="rId5" imgW="520474" imgH="190417" progId="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755" y="2512817"/>
                        <a:ext cx="780711" cy="2856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9413674"/>
              </p:ext>
            </p:extLst>
          </p:nvPr>
        </p:nvGraphicFramePr>
        <p:xfrm>
          <a:off x="5093124" y="2518493"/>
          <a:ext cx="1161546" cy="342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9" name="Equation" r:id="rId7" imgW="774364" imgH="228501" progId="">
                  <p:embed/>
                </p:oleObj>
              </mc:Choice>
              <mc:Fallback>
                <p:oleObj name="Equation" r:id="rId7" imgW="774364" imgH="228501" progId="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3124" y="2518493"/>
                        <a:ext cx="1161546" cy="3427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1071962"/>
              </p:ext>
            </p:extLst>
          </p:nvPr>
        </p:nvGraphicFramePr>
        <p:xfrm>
          <a:off x="7183770" y="2528516"/>
          <a:ext cx="7810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0" name="Equation" r:id="rId9" imgW="520700" imgH="228600" progId="">
                  <p:embed/>
                </p:oleObj>
              </mc:Choice>
              <mc:Fallback>
                <p:oleObj name="Equation" r:id="rId9" imgW="520700" imgH="228600" progId="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3770" y="2528516"/>
                        <a:ext cx="78105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graphicFrame>
        <p:nvGraphicFramePr>
          <p:cNvPr id="53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3971059"/>
              </p:ext>
            </p:extLst>
          </p:nvPr>
        </p:nvGraphicFramePr>
        <p:xfrm>
          <a:off x="2296675" y="5329990"/>
          <a:ext cx="8953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1" name="Equation" r:id="rId11" imgW="596900" imgH="228600" progId="">
                  <p:embed/>
                </p:oleObj>
              </mc:Choice>
              <mc:Fallback>
                <p:oleObj name="Equation" r:id="rId11" imgW="596900" imgH="228600" progId="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6675" y="5329990"/>
                        <a:ext cx="89535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0407953"/>
              </p:ext>
            </p:extLst>
          </p:nvPr>
        </p:nvGraphicFramePr>
        <p:xfrm>
          <a:off x="7380312" y="5330138"/>
          <a:ext cx="666461" cy="342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2" name="Equation" r:id="rId13" imgW="444307" imgH="228501" progId="">
                  <p:embed/>
                </p:oleObj>
              </mc:Choice>
              <mc:Fallback>
                <p:oleObj name="Equation" r:id="rId13" imgW="444307" imgH="228501" progId="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312" y="5330138"/>
                        <a:ext cx="666461" cy="3427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4" grpId="0"/>
      <p:bldP spid="45" grpId="0"/>
      <p:bldP spid="46" grpId="0"/>
      <p:bldP spid="4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2969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2970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2970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29702" name="Rectangle 19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29703" name="Rectangle 19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2970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2970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29706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12" name="Контейнер за съдържание 5"/>
          <p:cNvSpPr>
            <a:spLocks noGrp="1"/>
          </p:cNvSpPr>
          <p:nvPr>
            <p:ph idx="1"/>
          </p:nvPr>
        </p:nvSpPr>
        <p:spPr>
          <a:xfrm>
            <a:off x="611188" y="2924175"/>
            <a:ext cx="8205787" cy="581025"/>
          </a:xfrm>
        </p:spPr>
        <p:txBody>
          <a:bodyPr rtlCol="0">
            <a:normAutofit/>
          </a:bodyPr>
          <a:lstStyle/>
          <a:p>
            <a:pPr marL="109537" indent="0" algn="ctr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ru-RU" spc="130" dirty="0" smtClean="0">
                <a:solidFill>
                  <a:srgbClr val="FF0000"/>
                </a:solidFill>
              </a:rPr>
              <a:t>БЛАГОДАРЯ ЗА ВНИМАНИЕТО!</a:t>
            </a:r>
          </a:p>
        </p:txBody>
      </p:sp>
    </p:spTree>
    <p:extLst>
      <p:ext uri="{BB962C8B-B14F-4D97-AF65-F5344CB8AC3E}">
        <p14:creationId xmlns:p14="http://schemas.microsoft.com/office/powerpoint/2010/main" val="41317471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29600" cy="909638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sz="2400" dirty="0" smtClean="0">
                <a:solidFill>
                  <a:schemeClr val="bg2">
                    <a:lumMod val="50000"/>
                  </a:schemeClr>
                </a:solidFill>
                <a:effectLst/>
              </a:rPr>
              <a:t>Механични трептения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171" name="Контейнер за съдържание 1"/>
          <p:cNvSpPr>
            <a:spLocks noGrp="1"/>
          </p:cNvSpPr>
          <p:nvPr>
            <p:ph idx="1"/>
          </p:nvPr>
        </p:nvSpPr>
        <p:spPr>
          <a:xfrm>
            <a:off x="539750" y="1557338"/>
            <a:ext cx="8280400" cy="4319587"/>
          </a:xfrm>
        </p:spPr>
        <p:txBody>
          <a:bodyPr/>
          <a:lstStyle/>
          <a:p>
            <a:pPr eaLnBrk="1" hangingPunct="1"/>
            <a:r>
              <a:rPr lang="bg-BG" altLang="en-US" dirty="0" smtClean="0">
                <a:solidFill>
                  <a:srgbClr val="0070C0"/>
                </a:solidFill>
              </a:rPr>
              <a:t>Видове трептения и динамичен модел</a:t>
            </a:r>
          </a:p>
          <a:p>
            <a:pPr eaLnBrk="1" hangingPunct="1"/>
            <a:r>
              <a:rPr lang="bg-BG" altLang="en-US" dirty="0" smtClean="0">
                <a:solidFill>
                  <a:srgbClr val="0070C0"/>
                </a:solidFill>
              </a:rPr>
              <a:t>Свободни трептения в среда без съпротивления</a:t>
            </a:r>
            <a:endParaRPr lang="en-US" altLang="en-US" dirty="0" smtClean="0">
              <a:solidFill>
                <a:srgbClr val="0070C0"/>
              </a:solidFill>
            </a:endParaRPr>
          </a:p>
          <a:p>
            <a:pPr eaLnBrk="1" hangingPunct="1"/>
            <a:r>
              <a:rPr lang="bg-BG" altLang="en-US" dirty="0" smtClean="0">
                <a:solidFill>
                  <a:srgbClr val="0070C0"/>
                </a:solidFill>
              </a:rPr>
              <a:t>Свободни трептения в среда със съпротивления</a:t>
            </a:r>
            <a:endParaRPr lang="en-US" altLang="en-US" dirty="0" smtClean="0">
              <a:solidFill>
                <a:srgbClr val="0070C0"/>
              </a:solidFill>
            </a:endParaRPr>
          </a:p>
          <a:p>
            <a:pPr eaLnBrk="1" hangingPunct="1"/>
            <a:r>
              <a:rPr lang="bg-BG" altLang="en-US" dirty="0" smtClean="0">
                <a:solidFill>
                  <a:srgbClr val="0070C0"/>
                </a:solidFill>
              </a:rPr>
              <a:t>Принудени трептения</a:t>
            </a:r>
          </a:p>
          <a:p>
            <a:pPr eaLnBrk="1" hangingPunct="1"/>
            <a:r>
              <a:rPr lang="bg-BG" altLang="en-US" dirty="0" smtClean="0">
                <a:solidFill>
                  <a:srgbClr val="0070C0"/>
                </a:solidFill>
              </a:rPr>
              <a:t>Успокоители (демпфери)</a:t>
            </a:r>
          </a:p>
          <a:p>
            <a:pPr eaLnBrk="1" hangingPunct="1"/>
            <a:r>
              <a:rPr lang="bg-BG" altLang="en-US" dirty="0" smtClean="0">
                <a:solidFill>
                  <a:srgbClr val="0070C0"/>
                </a:solidFill>
              </a:rPr>
              <a:t>Виброизолация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Контейнер за съдържание 5"/>
          <p:cNvSpPr>
            <a:spLocks noGrp="1"/>
          </p:cNvSpPr>
          <p:nvPr>
            <p:ph idx="1"/>
          </p:nvPr>
        </p:nvSpPr>
        <p:spPr>
          <a:xfrm>
            <a:off x="714375" y="328613"/>
            <a:ext cx="8204200" cy="579437"/>
          </a:xfrm>
        </p:spPr>
        <p:txBody>
          <a:bodyPr/>
          <a:lstStyle/>
          <a:p>
            <a:pPr marL="107950" indent="0" algn="ctr" eaLnBrk="1" hangingPunct="1">
              <a:buFont typeface="Arial" charset="0"/>
              <a:buNone/>
            </a:pPr>
            <a:r>
              <a:rPr lang="bg-BG" altLang="en-US" smtClean="0">
                <a:solidFill>
                  <a:srgbClr val="00B0F0"/>
                </a:solidFill>
              </a:rPr>
              <a:t>Видове трептения</a:t>
            </a:r>
          </a:p>
        </p:txBody>
      </p:sp>
      <p:sp>
        <p:nvSpPr>
          <p:cNvPr id="819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8196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819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8198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8199" name="Rectangle 19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8200" name="Rectangle 19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820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820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820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18" name="Action Button: Movie 17">
            <a:hlinkClick r:id="rId2" action="ppaction://program" highlightClick="1"/>
          </p:cNvPr>
          <p:cNvSpPr/>
          <p:nvPr/>
        </p:nvSpPr>
        <p:spPr>
          <a:xfrm>
            <a:off x="900113" y="1412875"/>
            <a:ext cx="1295400" cy="863600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Action Button: Movie 13">
            <a:hlinkClick r:id="rId3" action="ppaction://program" highlightClick="1"/>
          </p:cNvPr>
          <p:cNvSpPr/>
          <p:nvPr/>
        </p:nvSpPr>
        <p:spPr>
          <a:xfrm>
            <a:off x="2987675" y="2708275"/>
            <a:ext cx="1296988" cy="865188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6" name="Action Button: Movie 15">
            <a:hlinkClick r:id="rId4" action="ppaction://program" highlightClick="1"/>
          </p:cNvPr>
          <p:cNvSpPr/>
          <p:nvPr/>
        </p:nvSpPr>
        <p:spPr>
          <a:xfrm>
            <a:off x="5148263" y="4446588"/>
            <a:ext cx="1296987" cy="863600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207" name="Rectangle 19"/>
          <p:cNvSpPr>
            <a:spLocks noChangeArrowheads="1"/>
          </p:cNvSpPr>
          <p:nvPr/>
        </p:nvSpPr>
        <p:spPr bwMode="auto">
          <a:xfrm>
            <a:off x="2627313" y="1557338"/>
            <a:ext cx="4572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bg-BG" altLang="en-US" sz="1800">
                <a:solidFill>
                  <a:srgbClr val="0070C0"/>
                </a:solidFill>
                <a:latin typeface="Lucida Sans Unicode" pitchFamily="34" charset="0"/>
              </a:rPr>
              <a:t>Прости хармонични движения</a:t>
            </a:r>
          </a:p>
        </p:txBody>
      </p:sp>
      <p:sp>
        <p:nvSpPr>
          <p:cNvPr id="8208" name="Rectangle 21"/>
          <p:cNvSpPr>
            <a:spLocks noChangeArrowheads="1"/>
          </p:cNvSpPr>
          <p:nvPr/>
        </p:nvSpPr>
        <p:spPr bwMode="auto">
          <a:xfrm>
            <a:off x="4572000" y="2924175"/>
            <a:ext cx="3168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bg-BG" altLang="en-US" sz="1800">
                <a:solidFill>
                  <a:srgbClr val="0070C0"/>
                </a:solidFill>
                <a:latin typeface="Lucida Sans Unicode" pitchFamily="34" charset="0"/>
              </a:rPr>
              <a:t>Движение със смущение</a:t>
            </a:r>
          </a:p>
        </p:txBody>
      </p:sp>
      <p:sp>
        <p:nvSpPr>
          <p:cNvPr id="8209" name="Rectangle 23"/>
          <p:cNvSpPr>
            <a:spLocks noChangeArrowheads="1"/>
          </p:cNvSpPr>
          <p:nvPr/>
        </p:nvSpPr>
        <p:spPr bwMode="auto">
          <a:xfrm>
            <a:off x="6805613" y="4733925"/>
            <a:ext cx="1476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bg-BG" altLang="en-US" sz="1800">
                <a:solidFill>
                  <a:srgbClr val="0070C0"/>
                </a:solidFill>
                <a:latin typeface="Lucida Sans Unicode" pitchFamily="34" charset="0"/>
              </a:rPr>
              <a:t>Резонанс</a:t>
            </a:r>
          </a:p>
        </p:txBody>
      </p:sp>
      <p:sp>
        <p:nvSpPr>
          <p:cNvPr id="2" name="Rectangle 1"/>
          <p:cNvSpPr/>
          <p:nvPr/>
        </p:nvSpPr>
        <p:spPr>
          <a:xfrm>
            <a:off x="4519613" y="5463042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/>
              <a:t>http://</a:t>
            </a:r>
            <a:r>
              <a:rPr lang="en-US" sz="1200" dirty="0"/>
              <a:t>www.youtube.com/watch?v=8zkJa2HD7ks</a:t>
            </a:r>
          </a:p>
        </p:txBody>
      </p:sp>
      <p:sp>
        <p:nvSpPr>
          <p:cNvPr id="3" name="Rectangle 2"/>
          <p:cNvSpPr/>
          <p:nvPr/>
        </p:nvSpPr>
        <p:spPr>
          <a:xfrm>
            <a:off x="2627313" y="199947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/>
              <a:t>http://</a:t>
            </a:r>
            <a:r>
              <a:rPr lang="en-US" sz="1200" dirty="0"/>
              <a:t>www.youtube.com/watch?v=uM2HpLBVAkA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Контейнер за съдържание 5"/>
          <p:cNvSpPr>
            <a:spLocks noGrp="1"/>
          </p:cNvSpPr>
          <p:nvPr>
            <p:ph idx="1"/>
          </p:nvPr>
        </p:nvSpPr>
        <p:spPr>
          <a:xfrm>
            <a:off x="714375" y="328613"/>
            <a:ext cx="8204200" cy="579437"/>
          </a:xfrm>
        </p:spPr>
        <p:txBody>
          <a:bodyPr/>
          <a:lstStyle/>
          <a:p>
            <a:pPr marL="107950" indent="0" algn="ctr" eaLnBrk="1" hangingPunct="1">
              <a:buFont typeface="Arial" charset="0"/>
              <a:buNone/>
            </a:pPr>
            <a:r>
              <a:rPr lang="bg-BG" altLang="en-US" smtClean="0">
                <a:solidFill>
                  <a:srgbClr val="00B0F0"/>
                </a:solidFill>
              </a:rPr>
              <a:t>Динамични модели</a:t>
            </a:r>
          </a:p>
        </p:txBody>
      </p:sp>
      <p:sp>
        <p:nvSpPr>
          <p:cNvPr id="921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922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922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9222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9223" name="Rectangle 19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9224" name="Rectangle 19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922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922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922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pic>
        <p:nvPicPr>
          <p:cNvPr id="922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908050"/>
            <a:ext cx="1944688" cy="231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229" name="Object 3"/>
          <p:cNvGraphicFramePr>
            <a:graphicFrameLocks noChangeAspect="1"/>
          </p:cNvGraphicFramePr>
          <p:nvPr/>
        </p:nvGraphicFramePr>
        <p:xfrm>
          <a:off x="817563" y="2106613"/>
          <a:ext cx="165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4" name="Equation" r:id="rId4" imgW="165028" imgH="228501" progId="Equation.3">
                  <p:embed/>
                </p:oleObj>
              </mc:Choice>
              <mc:Fallback>
                <p:oleObj name="Equation" r:id="rId4" imgW="165028" imgH="228501" progId="Equation.3">
                  <p:embed/>
                  <p:pic>
                    <p:nvPicPr>
                      <p:cNvPr id="0" name="Picture 2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563" y="2106613"/>
                        <a:ext cx="1651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0" name="Object 4"/>
          <p:cNvGraphicFramePr>
            <a:graphicFrameLocks noChangeAspect="1"/>
          </p:cNvGraphicFramePr>
          <p:nvPr/>
        </p:nvGraphicFramePr>
        <p:xfrm>
          <a:off x="1908175" y="1916113"/>
          <a:ext cx="839788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5" name="Equation" r:id="rId6" imgW="418918" imgH="253890" progId="Equation.3">
                  <p:embed/>
                </p:oleObj>
              </mc:Choice>
              <mc:Fallback>
                <p:oleObj name="Equation" r:id="rId6" imgW="418918" imgH="253890" progId="Equation.3">
                  <p:embed/>
                  <p:pic>
                    <p:nvPicPr>
                      <p:cNvPr id="0" name="Picture 2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1916113"/>
                        <a:ext cx="839788" cy="509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1" name="Object 5"/>
          <p:cNvGraphicFramePr>
            <a:graphicFrameLocks noChangeAspect="1"/>
          </p:cNvGraphicFramePr>
          <p:nvPr/>
        </p:nvGraphicFramePr>
        <p:xfrm>
          <a:off x="1979613" y="2852738"/>
          <a:ext cx="331787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6" name="Equation" r:id="rId8" imgW="164885" imgH="215619" progId="Equation.3">
                  <p:embed/>
                </p:oleObj>
              </mc:Choice>
              <mc:Fallback>
                <p:oleObj name="Equation" r:id="rId8" imgW="164885" imgH="215619" progId="Equation.3">
                  <p:embed/>
                  <p:pic>
                    <p:nvPicPr>
                      <p:cNvPr id="0" name="Picture 2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852738"/>
                        <a:ext cx="331787" cy="433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" name="Object 7"/>
          <p:cNvGraphicFramePr>
            <a:graphicFrameLocks noChangeAspect="1"/>
          </p:cNvGraphicFramePr>
          <p:nvPr/>
        </p:nvGraphicFramePr>
        <p:xfrm>
          <a:off x="684213" y="3429000"/>
          <a:ext cx="15986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7" name="Equation" r:id="rId10" imgW="799753" imgH="253890" progId="Equation.3">
                  <p:embed/>
                </p:oleObj>
              </mc:Choice>
              <mc:Fallback>
                <p:oleObj name="Equation" r:id="rId10" imgW="799753" imgH="253890" progId="Equation.3">
                  <p:embed/>
                  <p:pic>
                    <p:nvPicPr>
                      <p:cNvPr id="0" name="Picture 2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429000"/>
                        <a:ext cx="1598612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1" name="Object 8"/>
          <p:cNvGraphicFramePr>
            <a:graphicFrameLocks noChangeAspect="1"/>
          </p:cNvGraphicFramePr>
          <p:nvPr/>
        </p:nvGraphicFramePr>
        <p:xfrm>
          <a:off x="539750" y="4652963"/>
          <a:ext cx="17764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8" name="Equation" r:id="rId12" imgW="889000" imgH="228600" progId="Equation.3">
                  <p:embed/>
                </p:oleObj>
              </mc:Choice>
              <mc:Fallback>
                <p:oleObj name="Equation" r:id="rId12" imgW="889000" imgH="228600" progId="Equation.3">
                  <p:embed/>
                  <p:pic>
                    <p:nvPicPr>
                      <p:cNvPr id="0" name="Picture 2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652963"/>
                        <a:ext cx="177641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2" name="Object 9"/>
          <p:cNvGraphicFramePr>
            <a:graphicFrameLocks noChangeAspect="1"/>
          </p:cNvGraphicFramePr>
          <p:nvPr/>
        </p:nvGraphicFramePr>
        <p:xfrm>
          <a:off x="755650" y="4076700"/>
          <a:ext cx="1374775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9" name="Equation" r:id="rId14" imgW="685800" imgH="254000" progId="Equation.3">
                  <p:embed/>
                </p:oleObj>
              </mc:Choice>
              <mc:Fallback>
                <p:oleObj name="Equation" r:id="rId14" imgW="685800" imgH="254000" progId="Equation.3">
                  <p:embed/>
                  <p:pic>
                    <p:nvPicPr>
                      <p:cNvPr id="0" name="Picture 2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076700"/>
                        <a:ext cx="1374775" cy="509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3" name="Object 10"/>
          <p:cNvGraphicFramePr>
            <a:graphicFrameLocks noChangeAspect="1"/>
          </p:cNvGraphicFramePr>
          <p:nvPr/>
        </p:nvGraphicFramePr>
        <p:xfrm>
          <a:off x="811213" y="5661025"/>
          <a:ext cx="1168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0" name="Equation" r:id="rId16" imgW="583947" imgH="228501" progId="Equation.3">
                  <p:embed/>
                </p:oleObj>
              </mc:Choice>
              <mc:Fallback>
                <p:oleObj name="Equation" r:id="rId16" imgW="583947" imgH="228501" progId="Equation.3">
                  <p:embed/>
                  <p:pic>
                    <p:nvPicPr>
                      <p:cNvPr id="0" name="Picture 2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213" y="5661025"/>
                        <a:ext cx="1168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" name="Object 11"/>
          <p:cNvGraphicFramePr>
            <a:graphicFrameLocks noChangeAspect="1"/>
          </p:cNvGraphicFramePr>
          <p:nvPr/>
        </p:nvGraphicFramePr>
        <p:xfrm>
          <a:off x="3419475" y="4292600"/>
          <a:ext cx="2087563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1" name="Equation" r:id="rId18" imgW="1040948" imgH="253890" progId="Equation.3">
                  <p:embed/>
                </p:oleObj>
              </mc:Choice>
              <mc:Fallback>
                <p:oleObj name="Equation" r:id="rId18" imgW="1040948" imgH="253890" progId="Equation.3">
                  <p:embed/>
                  <p:pic>
                    <p:nvPicPr>
                      <p:cNvPr id="0" name="Picture 2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4292600"/>
                        <a:ext cx="2087563" cy="509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5" name="Object 12"/>
          <p:cNvGraphicFramePr>
            <a:graphicFrameLocks noChangeAspect="1"/>
          </p:cNvGraphicFramePr>
          <p:nvPr/>
        </p:nvGraphicFramePr>
        <p:xfrm>
          <a:off x="3132138" y="4868863"/>
          <a:ext cx="24860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2" name="Equation" r:id="rId20" imgW="1244600" imgH="228600" progId="Equation.3">
                  <p:embed/>
                </p:oleObj>
              </mc:Choice>
              <mc:Fallback>
                <p:oleObj name="Equation" r:id="rId20" imgW="1244600" imgH="228600" progId="Equation.3">
                  <p:embed/>
                  <p:pic>
                    <p:nvPicPr>
                      <p:cNvPr id="0" name="Picture 2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4868863"/>
                        <a:ext cx="248602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6" name="Object 13"/>
          <p:cNvGraphicFramePr>
            <a:graphicFrameLocks noChangeAspect="1"/>
          </p:cNvGraphicFramePr>
          <p:nvPr/>
        </p:nvGraphicFramePr>
        <p:xfrm>
          <a:off x="3635375" y="5732463"/>
          <a:ext cx="144462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3" name="Equation" r:id="rId22" imgW="723272" imgH="177646" progId="Equation.3">
                  <p:embed/>
                </p:oleObj>
              </mc:Choice>
              <mc:Fallback>
                <p:oleObj name="Equation" r:id="rId22" imgW="723272" imgH="177646" progId="Equation.3">
                  <p:embed/>
                  <p:pic>
                    <p:nvPicPr>
                      <p:cNvPr id="0" name="Picture 2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5732463"/>
                        <a:ext cx="1444625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762250" y="903288"/>
            <a:ext cx="3108325" cy="3455987"/>
            <a:chOff x="2627313" y="908050"/>
            <a:chExt cx="3108325" cy="3455988"/>
          </a:xfrm>
        </p:grpSpPr>
        <p:pic>
          <p:nvPicPr>
            <p:cNvPr id="9251" name="Picture 3"/>
            <p:cNvPicPr>
              <a:picLocks noChangeAspect="1" noChangeArrowheads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7313" y="908050"/>
              <a:ext cx="2879725" cy="3455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9252" name="Object 6"/>
            <p:cNvGraphicFramePr>
              <a:graphicFrameLocks noChangeAspect="1"/>
            </p:cNvGraphicFramePr>
            <p:nvPr/>
          </p:nvGraphicFramePr>
          <p:xfrm>
            <a:off x="3149835" y="2820360"/>
            <a:ext cx="161017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74" name="Equation" r:id="rId25" imgW="164957" imgH="241091" progId="Equation.3">
                    <p:embed/>
                  </p:oleObj>
                </mc:Choice>
                <mc:Fallback>
                  <p:oleObj name="Equation" r:id="rId25" imgW="164957" imgH="241091" progId="Equation.3">
                    <p:embed/>
                    <p:pic>
                      <p:nvPicPr>
                        <p:cNvPr id="0" name="Picture 2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9835" y="2820360"/>
                          <a:ext cx="161017" cy="241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53" name="Object 14"/>
            <p:cNvGraphicFramePr>
              <a:graphicFrameLocks noChangeAspect="1"/>
            </p:cNvGraphicFramePr>
            <p:nvPr/>
          </p:nvGraphicFramePr>
          <p:xfrm>
            <a:off x="4500563" y="3573463"/>
            <a:ext cx="241525" cy="323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75" name="Equation" r:id="rId27" imgW="164885" imgH="215619" progId="Equation.3">
                    <p:embed/>
                  </p:oleObj>
                </mc:Choice>
                <mc:Fallback>
                  <p:oleObj name="Equation" r:id="rId27" imgW="164885" imgH="215619" progId="Equation.3">
                    <p:embed/>
                    <p:pic>
                      <p:nvPicPr>
                        <p:cNvPr id="0" name="Picture 2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0563" y="3573463"/>
                          <a:ext cx="241525" cy="3238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54" name="Object 15"/>
            <p:cNvGraphicFramePr>
              <a:graphicFrameLocks noChangeAspect="1"/>
            </p:cNvGraphicFramePr>
            <p:nvPr/>
          </p:nvGraphicFramePr>
          <p:xfrm>
            <a:off x="4500564" y="2565400"/>
            <a:ext cx="608458" cy="379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76" name="Equation" r:id="rId29" imgW="418918" imgH="253890" progId="Equation.3">
                    <p:embed/>
                  </p:oleObj>
                </mc:Choice>
                <mc:Fallback>
                  <p:oleObj name="Equation" r:id="rId29" imgW="418918" imgH="253890" progId="Equation.3">
                    <p:embed/>
                    <p:pic>
                      <p:nvPicPr>
                        <p:cNvPr id="0" name="Picture 2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0564" y="2565400"/>
                          <a:ext cx="608458" cy="3794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55" name="Object 19"/>
            <p:cNvGraphicFramePr>
              <a:graphicFrameLocks noChangeAspect="1"/>
            </p:cNvGraphicFramePr>
            <p:nvPr/>
          </p:nvGraphicFramePr>
          <p:xfrm>
            <a:off x="5278438" y="3541713"/>
            <a:ext cx="457200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77" name="Equation" r:id="rId31" imgW="228402" imgH="177646" progId="Equation.3">
                    <p:embed/>
                  </p:oleObj>
                </mc:Choice>
                <mc:Fallback>
                  <p:oleObj name="Equation" r:id="rId31" imgW="228402" imgH="177646" progId="Equation.3">
                    <p:embed/>
                    <p:pic>
                      <p:nvPicPr>
                        <p:cNvPr id="0" name="Picture 2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8438" y="3541713"/>
                          <a:ext cx="457200" cy="355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56" name="Object 22"/>
            <p:cNvGraphicFramePr>
              <a:graphicFrameLocks noChangeAspect="1"/>
            </p:cNvGraphicFramePr>
            <p:nvPr/>
          </p:nvGraphicFramePr>
          <p:xfrm>
            <a:off x="4514850" y="3321050"/>
            <a:ext cx="111473" cy="21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78" name="Equation" r:id="rId33" imgW="114151" imgH="215619" progId="Equation.3">
                    <p:embed/>
                  </p:oleObj>
                </mc:Choice>
                <mc:Fallback>
                  <p:oleObj name="Equation" r:id="rId33" imgW="114151" imgH="215619" progId="Equation.3">
                    <p:embed/>
                    <p:pic>
                      <p:nvPicPr>
                        <p:cNvPr id="0" name="Picture 2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4850" y="3321050"/>
                          <a:ext cx="111473" cy="215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962650" y="903288"/>
            <a:ext cx="3005138" cy="3749675"/>
            <a:chOff x="5961977" y="903288"/>
            <a:chExt cx="3005137" cy="3749675"/>
          </a:xfrm>
        </p:grpSpPr>
        <p:pic>
          <p:nvPicPr>
            <p:cNvPr id="9246" name="Picture 4"/>
            <p:cNvPicPr>
              <a:picLocks noChangeAspect="1" noChangeArrowheads="1"/>
            </p:cNvPicPr>
            <p:nvPr/>
          </p:nvPicPr>
          <p:blipFill>
            <a:blip r:embed="rId3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1977" y="903288"/>
              <a:ext cx="2838450" cy="3749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9247" name="Object 16"/>
            <p:cNvGraphicFramePr>
              <a:graphicFrameLocks noChangeAspect="1"/>
            </p:cNvGraphicFramePr>
            <p:nvPr/>
          </p:nvGraphicFramePr>
          <p:xfrm>
            <a:off x="6744647" y="2847976"/>
            <a:ext cx="1651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79" name="Equation" r:id="rId36" imgW="164957" imgH="241091" progId="Equation.3">
                    <p:embed/>
                  </p:oleObj>
                </mc:Choice>
                <mc:Fallback>
                  <p:oleObj name="Equation" r:id="rId36" imgW="164957" imgH="241091" progId="Equation.3">
                    <p:embed/>
                    <p:pic>
                      <p:nvPicPr>
                        <p:cNvPr id="0" name="Picture 2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44647" y="2847976"/>
                          <a:ext cx="165100" cy="2413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48" name="Object 17"/>
            <p:cNvGraphicFramePr>
              <a:graphicFrameLocks noChangeAspect="1"/>
            </p:cNvGraphicFramePr>
            <p:nvPr/>
          </p:nvGraphicFramePr>
          <p:xfrm>
            <a:off x="7978102" y="3352801"/>
            <a:ext cx="247650" cy="323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80" name="Equation" r:id="rId37" imgW="164885" imgH="215619" progId="Equation.3">
                    <p:embed/>
                  </p:oleObj>
                </mc:Choice>
                <mc:Fallback>
                  <p:oleObj name="Equation" r:id="rId37" imgW="164885" imgH="215619" progId="Equation.3">
                    <p:embed/>
                    <p:pic>
                      <p:nvPicPr>
                        <p:cNvPr id="0" name="Picture 2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78102" y="3352801"/>
                          <a:ext cx="247650" cy="3238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49" name="Object 20"/>
            <p:cNvGraphicFramePr>
              <a:graphicFrameLocks noChangeAspect="1"/>
            </p:cNvGraphicFramePr>
            <p:nvPr/>
          </p:nvGraphicFramePr>
          <p:xfrm>
            <a:off x="7906664" y="2560638"/>
            <a:ext cx="623888" cy="379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81" name="Equation" r:id="rId38" imgW="418918" imgH="253890" progId="Equation.3">
                    <p:embed/>
                  </p:oleObj>
                </mc:Choice>
                <mc:Fallback>
                  <p:oleObj name="Equation" r:id="rId38" imgW="418918" imgH="253890" progId="Equation.3">
                    <p:embed/>
                    <p:pic>
                      <p:nvPicPr>
                        <p:cNvPr id="0" name="Picture 2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06664" y="2560638"/>
                          <a:ext cx="623888" cy="3794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50" name="Object 34"/>
            <p:cNvGraphicFramePr>
              <a:graphicFrameLocks noChangeAspect="1"/>
            </p:cNvGraphicFramePr>
            <p:nvPr/>
          </p:nvGraphicFramePr>
          <p:xfrm>
            <a:off x="8625802" y="3424238"/>
            <a:ext cx="341312" cy="265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82" name="Equation" r:id="rId40" imgW="228402" imgH="177646" progId="Equation.3">
                    <p:embed/>
                  </p:oleObj>
                </mc:Choice>
                <mc:Fallback>
                  <p:oleObj name="Equation" r:id="rId40" imgW="228402" imgH="177646" progId="Equation.3">
                    <p:embed/>
                    <p:pic>
                      <p:nvPicPr>
                        <p:cNvPr id="0" name="Picture 2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25802" y="3424238"/>
                          <a:ext cx="341312" cy="2651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46" name="Object 36"/>
          <p:cNvGraphicFramePr>
            <a:graphicFrameLocks noChangeAspect="1"/>
          </p:cNvGraphicFramePr>
          <p:nvPr/>
        </p:nvGraphicFramePr>
        <p:xfrm>
          <a:off x="6227763" y="4724400"/>
          <a:ext cx="24098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83" name="Equation" r:id="rId42" imgW="1205977" imgH="266584" progId="Equation.3">
                  <p:embed/>
                </p:oleObj>
              </mc:Choice>
              <mc:Fallback>
                <p:oleObj name="Equation" r:id="rId42" imgW="1205977" imgH="266584" progId="Equation.3">
                  <p:embed/>
                  <p:pic>
                    <p:nvPicPr>
                      <p:cNvPr id="0" name="Picture 2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4724400"/>
                        <a:ext cx="24098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7" name="Object 37"/>
          <p:cNvGraphicFramePr>
            <a:graphicFrameLocks noChangeAspect="1"/>
          </p:cNvGraphicFramePr>
          <p:nvPr/>
        </p:nvGraphicFramePr>
        <p:xfrm>
          <a:off x="6588125" y="5300663"/>
          <a:ext cx="1595438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84" name="Equation" r:id="rId44" imgW="799753" imgH="266584" progId="Equation.3">
                  <p:embed/>
                </p:oleObj>
              </mc:Choice>
              <mc:Fallback>
                <p:oleObj name="Equation" r:id="rId44" imgW="799753" imgH="266584" progId="Equation.3">
                  <p:embed/>
                  <p:pic>
                    <p:nvPicPr>
                      <p:cNvPr id="0" name="Picture 2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5" y="5300663"/>
                        <a:ext cx="1595438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8" name="Object 38"/>
          <p:cNvGraphicFramePr>
            <a:graphicFrameLocks noChangeAspect="1"/>
          </p:cNvGraphicFramePr>
          <p:nvPr/>
        </p:nvGraphicFramePr>
        <p:xfrm>
          <a:off x="6372225" y="6092825"/>
          <a:ext cx="2001838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85" name="Equation" r:id="rId46" imgW="1002865" imgH="177723" progId="Equation.3">
                  <p:embed/>
                </p:oleObj>
              </mc:Choice>
              <mc:Fallback>
                <p:oleObj name="Equation" r:id="rId46" imgW="1002865" imgH="177723" progId="Equation.3">
                  <p:embed/>
                  <p:pic>
                    <p:nvPicPr>
                      <p:cNvPr id="0" name="Picture 2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6092825"/>
                        <a:ext cx="2001838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2" name="TextBox 38"/>
          <p:cNvSpPr txBox="1">
            <a:spLocks noChangeArrowheads="1"/>
          </p:cNvSpPr>
          <p:nvPr/>
        </p:nvSpPr>
        <p:spPr bwMode="auto">
          <a:xfrm>
            <a:off x="179388" y="5373688"/>
            <a:ext cx="25828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bg-BG" altLang="en-US" sz="1600">
                <a:solidFill>
                  <a:srgbClr val="00B0F0"/>
                </a:solidFill>
                <a:latin typeface="Century" pitchFamily="18" charset="0"/>
              </a:rPr>
              <a:t>равновесно състояние</a:t>
            </a:r>
            <a:endParaRPr lang="en-US" altLang="en-US" sz="1600">
              <a:solidFill>
                <a:srgbClr val="00B0F0"/>
              </a:solidFill>
              <a:latin typeface="Century" pitchFamily="18" charset="0"/>
            </a:endParaRPr>
          </a:p>
        </p:txBody>
      </p:sp>
      <p:graphicFrame>
        <p:nvGraphicFramePr>
          <p:cNvPr id="1043" name="Object 21"/>
          <p:cNvGraphicFramePr>
            <a:graphicFrameLocks noChangeAspect="1"/>
          </p:cNvGraphicFramePr>
          <p:nvPr/>
        </p:nvGraphicFramePr>
        <p:xfrm>
          <a:off x="8051800" y="4000500"/>
          <a:ext cx="1011238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86" name="Equation" r:id="rId48" imgW="507780" imgH="266584" progId="Equation.3">
                  <p:embed/>
                </p:oleObj>
              </mc:Choice>
              <mc:Fallback>
                <p:oleObj name="Equation" r:id="rId48" imgW="507780" imgH="266584" progId="Equation.3">
                  <p:embed/>
                  <p:pic>
                    <p:nvPicPr>
                      <p:cNvPr id="0" name="Picture 2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1800" y="4000500"/>
                        <a:ext cx="1011238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3" y="908050"/>
            <a:ext cx="4102100" cy="480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243" name="Object 6"/>
          <p:cNvGraphicFramePr>
            <a:graphicFrameLocks noChangeAspect="1"/>
          </p:cNvGraphicFramePr>
          <p:nvPr/>
        </p:nvGraphicFramePr>
        <p:xfrm>
          <a:off x="900113" y="3640138"/>
          <a:ext cx="165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3" name="Equation" r:id="rId4" imgW="164957" imgH="241091" progId="Equation.3">
                  <p:embed/>
                </p:oleObj>
              </mc:Choice>
              <mc:Fallback>
                <p:oleObj name="Equation" r:id="rId4" imgW="164957" imgH="241091" progId="Equation.3">
                  <p:embed/>
                  <p:pic>
                    <p:nvPicPr>
                      <p:cNvPr id="0" name="Picture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640138"/>
                        <a:ext cx="1651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14"/>
          <p:cNvGraphicFramePr>
            <a:graphicFrameLocks noChangeAspect="1"/>
          </p:cNvGraphicFramePr>
          <p:nvPr/>
        </p:nvGraphicFramePr>
        <p:xfrm>
          <a:off x="2820988" y="4579938"/>
          <a:ext cx="24765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4" name="Equation" r:id="rId6" imgW="164885" imgH="215619" progId="Equation.3">
                  <p:embed/>
                </p:oleObj>
              </mc:Choice>
              <mc:Fallback>
                <p:oleObj name="Equation" r:id="rId6" imgW="164885" imgH="215619" progId="Equation.3">
                  <p:embed/>
                  <p:pic>
                    <p:nvPicPr>
                      <p:cNvPr id="0" name="Picture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0988" y="4579938"/>
                        <a:ext cx="247650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15"/>
          <p:cNvGraphicFramePr>
            <a:graphicFrameLocks noChangeAspect="1"/>
          </p:cNvGraphicFramePr>
          <p:nvPr/>
        </p:nvGraphicFramePr>
        <p:xfrm>
          <a:off x="2747963" y="3140075"/>
          <a:ext cx="623887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5" name="Equation" r:id="rId8" imgW="418918" imgH="253890" progId="Equation.3">
                  <p:embed/>
                </p:oleObj>
              </mc:Choice>
              <mc:Fallback>
                <p:oleObj name="Equation" r:id="rId8" imgW="418918" imgH="253890" progId="Equation.3">
                  <p:embed/>
                  <p:pic>
                    <p:nvPicPr>
                      <p:cNvPr id="0" name="Picture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7963" y="3140075"/>
                        <a:ext cx="623887" cy="379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19"/>
          <p:cNvGraphicFramePr>
            <a:graphicFrameLocks noChangeAspect="1"/>
          </p:cNvGraphicFramePr>
          <p:nvPr/>
        </p:nvGraphicFramePr>
        <p:xfrm>
          <a:off x="3252788" y="4652963"/>
          <a:ext cx="4572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6" name="Equation" r:id="rId10" imgW="228402" imgH="177646" progId="Equation.3">
                  <p:embed/>
                </p:oleObj>
              </mc:Choice>
              <mc:Fallback>
                <p:oleObj name="Equation" r:id="rId10" imgW="228402" imgH="177646" progId="Equation.3">
                  <p:embed/>
                  <p:pic>
                    <p:nvPicPr>
                      <p:cNvPr id="0" name="Picture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2788" y="4652963"/>
                        <a:ext cx="4572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Контейнер за съдържание 5"/>
          <p:cNvSpPr>
            <a:spLocks noGrp="1"/>
          </p:cNvSpPr>
          <p:nvPr>
            <p:ph idx="1"/>
          </p:nvPr>
        </p:nvSpPr>
        <p:spPr>
          <a:xfrm>
            <a:off x="714375" y="328613"/>
            <a:ext cx="8204200" cy="579437"/>
          </a:xfrm>
        </p:spPr>
        <p:txBody>
          <a:bodyPr/>
          <a:lstStyle/>
          <a:p>
            <a:pPr marL="107950" indent="0" algn="ctr" eaLnBrk="1" hangingPunct="1">
              <a:buFont typeface="Arial" charset="0"/>
              <a:buNone/>
            </a:pPr>
            <a:r>
              <a:rPr lang="bg-BG" altLang="en-US" smtClean="0">
                <a:solidFill>
                  <a:srgbClr val="00B0F0"/>
                </a:solidFill>
              </a:rPr>
              <a:t>Свободни трептения в среда без съпротивления</a:t>
            </a:r>
          </a:p>
        </p:txBody>
      </p:sp>
      <p:sp>
        <p:nvSpPr>
          <p:cNvPr id="1024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1024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102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1025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10252" name="Rectangle 19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10253" name="Rectangle 19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102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1025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10256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graphicFrame>
        <p:nvGraphicFramePr>
          <p:cNvPr id="10257" name="Object 13"/>
          <p:cNvGraphicFramePr>
            <a:graphicFrameLocks noChangeAspect="1"/>
          </p:cNvGraphicFramePr>
          <p:nvPr/>
        </p:nvGraphicFramePr>
        <p:xfrm>
          <a:off x="3419475" y="1268413"/>
          <a:ext cx="144462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7" name="Equation" r:id="rId12" imgW="723272" imgH="177646" progId="Equation.3">
                  <p:embed/>
                </p:oleObj>
              </mc:Choice>
              <mc:Fallback>
                <p:oleObj name="Equation" r:id="rId12" imgW="723272" imgH="177646" progId="Equation.3">
                  <p:embed/>
                  <p:pic>
                    <p:nvPicPr>
                      <p:cNvPr id="0" name="Picture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1268413"/>
                        <a:ext cx="1444625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8" name="Object 22"/>
          <p:cNvGraphicFramePr>
            <a:graphicFrameLocks noChangeAspect="1"/>
          </p:cNvGraphicFramePr>
          <p:nvPr/>
        </p:nvGraphicFramePr>
        <p:xfrm>
          <a:off x="3419475" y="1700213"/>
          <a:ext cx="14446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8" name="Equation" r:id="rId14" imgW="723586" imgH="241195" progId="Equation.3">
                  <p:embed/>
                </p:oleObj>
              </mc:Choice>
              <mc:Fallback>
                <p:oleObj name="Equation" r:id="rId14" imgW="723586" imgH="241195" progId="Equation.3">
                  <p:embed/>
                  <p:pic>
                    <p:nvPicPr>
                      <p:cNvPr id="0" name="Picture 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1700213"/>
                        <a:ext cx="1444625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9" name="TextBox 33"/>
          <p:cNvSpPr txBox="1">
            <a:spLocks noChangeArrowheads="1"/>
          </p:cNvSpPr>
          <p:nvPr/>
        </p:nvSpPr>
        <p:spPr bwMode="auto">
          <a:xfrm>
            <a:off x="2771775" y="908050"/>
            <a:ext cx="27368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bg-BG" altLang="en-US" sz="1600">
                <a:solidFill>
                  <a:srgbClr val="00B0F0"/>
                </a:solidFill>
                <a:latin typeface="Century" pitchFamily="18" charset="0"/>
              </a:rPr>
              <a:t>уравнение за движение</a:t>
            </a:r>
            <a:endParaRPr lang="en-US" altLang="en-US" sz="1600">
              <a:solidFill>
                <a:srgbClr val="00B0F0"/>
              </a:solidFill>
              <a:latin typeface="Century" pitchFamily="18" charset="0"/>
            </a:endParaRPr>
          </a:p>
        </p:txBody>
      </p:sp>
      <p:graphicFrame>
        <p:nvGraphicFramePr>
          <p:cNvPr id="2052" name="Object 23"/>
          <p:cNvGraphicFramePr>
            <a:graphicFrameLocks noChangeAspect="1"/>
          </p:cNvGraphicFramePr>
          <p:nvPr/>
        </p:nvGraphicFramePr>
        <p:xfrm>
          <a:off x="3441700" y="2463800"/>
          <a:ext cx="13081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9" name="Equation" r:id="rId16" imgW="660240" imgH="444240" progId="Equation.3">
                  <p:embed/>
                </p:oleObj>
              </mc:Choice>
              <mc:Fallback>
                <p:oleObj name="Equation" r:id="rId16" imgW="660240" imgH="444240" progId="Equation.3">
                  <p:embed/>
                  <p:pic>
                    <p:nvPicPr>
                      <p:cNvPr id="0" name="Picture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1700" y="2463800"/>
                        <a:ext cx="13081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33"/>
          <p:cNvGraphicFramePr>
            <a:graphicFrameLocks noChangeAspect="1"/>
          </p:cNvGraphicFramePr>
          <p:nvPr/>
        </p:nvGraphicFramePr>
        <p:xfrm>
          <a:off x="6767513" y="4411663"/>
          <a:ext cx="151923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0" name="Equation" r:id="rId18" imgW="761669" imgH="203112" progId="Equation.3">
                  <p:embed/>
                </p:oleObj>
              </mc:Choice>
              <mc:Fallback>
                <p:oleObj name="Equation" r:id="rId18" imgW="761669" imgH="203112" progId="Equation.3">
                  <p:embed/>
                  <p:pic>
                    <p:nvPicPr>
                      <p:cNvPr id="0" name="Picture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7513" y="4411663"/>
                        <a:ext cx="1519237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" name="Object 34"/>
          <p:cNvGraphicFramePr>
            <a:graphicFrameLocks noChangeAspect="1"/>
          </p:cNvGraphicFramePr>
          <p:nvPr/>
        </p:nvGraphicFramePr>
        <p:xfrm>
          <a:off x="6804025" y="4903788"/>
          <a:ext cx="151923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1" name="Equation" r:id="rId20" imgW="761669" imgH="241195" progId="Equation.3">
                  <p:embed/>
                </p:oleObj>
              </mc:Choice>
              <mc:Fallback>
                <p:oleObj name="Equation" r:id="rId20" imgW="761669" imgH="241195" progId="Equation.3">
                  <p:embed/>
                  <p:pic>
                    <p:nvPicPr>
                      <p:cNvPr id="0" name="Picture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4903788"/>
                        <a:ext cx="1519238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5" name="Object 35"/>
          <p:cNvGraphicFramePr>
            <a:graphicFrameLocks noChangeAspect="1"/>
          </p:cNvGraphicFramePr>
          <p:nvPr/>
        </p:nvGraphicFramePr>
        <p:xfrm>
          <a:off x="6818313" y="5578475"/>
          <a:ext cx="121761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2" name="Equation" r:id="rId22" imgW="609336" imgH="444307" progId="Equation.3">
                  <p:embed/>
                </p:oleObj>
              </mc:Choice>
              <mc:Fallback>
                <p:oleObj name="Equation" r:id="rId22" imgW="609336" imgH="444307" progId="Equation.3">
                  <p:embed/>
                  <p:pic>
                    <p:nvPicPr>
                      <p:cNvPr id="0" name="Picture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8313" y="5578475"/>
                        <a:ext cx="1217612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6372225" y="1016000"/>
            <a:ext cx="2232025" cy="3203575"/>
            <a:chOff x="6372225" y="1016000"/>
            <a:chExt cx="2232025" cy="3203575"/>
          </a:xfrm>
        </p:grpSpPr>
        <p:pic>
          <p:nvPicPr>
            <p:cNvPr id="10267" name="Picture 36"/>
            <p:cNvPicPr>
              <a:picLocks noChangeAspect="1" noChangeArrowheads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2225" y="1016000"/>
              <a:ext cx="2232025" cy="3203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10268" name="Object 37"/>
            <p:cNvGraphicFramePr>
              <a:graphicFrameLocks noChangeAspect="1"/>
            </p:cNvGraphicFramePr>
            <p:nvPr/>
          </p:nvGraphicFramePr>
          <p:xfrm>
            <a:off x="7885113" y="3429000"/>
            <a:ext cx="280987" cy="357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03" name="Equation" r:id="rId25" imgW="139579" imgH="177646" progId="Equation.3">
                    <p:embed/>
                  </p:oleObj>
                </mc:Choice>
                <mc:Fallback>
                  <p:oleObj name="Equation" r:id="rId25" imgW="139579" imgH="177646" progId="Equation.3">
                    <p:embed/>
                    <p:pic>
                      <p:nvPicPr>
                        <p:cNvPr id="0" name="Picture 1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85113" y="3429000"/>
                          <a:ext cx="280987" cy="3571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9" name="Object 38"/>
            <p:cNvGraphicFramePr>
              <a:graphicFrameLocks noChangeAspect="1"/>
            </p:cNvGraphicFramePr>
            <p:nvPr/>
          </p:nvGraphicFramePr>
          <p:xfrm>
            <a:off x="6948488" y="3357563"/>
            <a:ext cx="2286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04" name="Equation" r:id="rId27" imgW="114102" imgH="126780" progId="Equation.3">
                    <p:embed/>
                  </p:oleObj>
                </mc:Choice>
                <mc:Fallback>
                  <p:oleObj name="Equation" r:id="rId27" imgW="114102" imgH="126780" progId="Equation.3">
                    <p:embed/>
                    <p:pic>
                      <p:nvPicPr>
                        <p:cNvPr id="0" name="Picture 1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48488" y="3357563"/>
                          <a:ext cx="228600" cy="254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" name="Curved Right Arrow 42"/>
            <p:cNvSpPr/>
            <p:nvPr/>
          </p:nvSpPr>
          <p:spPr>
            <a:xfrm>
              <a:off x="7308850" y="2565400"/>
              <a:ext cx="142875" cy="215900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5" name="Straight Connector 44"/>
            <p:cNvCxnSpPr/>
            <p:nvPr/>
          </p:nvCxnSpPr>
          <p:spPr>
            <a:xfrm flipH="1">
              <a:off x="7092950" y="3573463"/>
              <a:ext cx="358775" cy="5032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7596188" y="3573463"/>
              <a:ext cx="431800" cy="5032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273" name="Object 39"/>
            <p:cNvGraphicFramePr>
              <a:graphicFrameLocks noChangeAspect="1"/>
            </p:cNvGraphicFramePr>
            <p:nvPr/>
          </p:nvGraphicFramePr>
          <p:xfrm>
            <a:off x="7380288" y="3716338"/>
            <a:ext cx="280987" cy="331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05" name="Equation" r:id="rId29" imgW="139579" imgH="164957" progId="Equation.3">
                    <p:embed/>
                  </p:oleObj>
                </mc:Choice>
                <mc:Fallback>
                  <p:oleObj name="Equation" r:id="rId29" imgW="139579" imgH="164957" progId="Equation.3">
                    <p:embed/>
                    <p:pic>
                      <p:nvPicPr>
                        <p:cNvPr id="0" name="Picture 1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80288" y="3716338"/>
                          <a:ext cx="280987" cy="3317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" name="TextBox 23"/>
          <p:cNvSpPr txBox="1">
            <a:spLocks noChangeArrowheads="1"/>
          </p:cNvSpPr>
          <p:nvPr/>
        </p:nvSpPr>
        <p:spPr bwMode="auto">
          <a:xfrm>
            <a:off x="2890838" y="2101850"/>
            <a:ext cx="27368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bg-BG" altLang="en-US" sz="1600">
                <a:solidFill>
                  <a:srgbClr val="00B0F0"/>
                </a:solidFill>
                <a:latin typeface="Century" pitchFamily="18" charset="0"/>
              </a:rPr>
              <a:t>собствена кръгова честота </a:t>
            </a:r>
            <a:endParaRPr lang="en-US" altLang="en-US" sz="1600">
              <a:solidFill>
                <a:srgbClr val="00B0F0"/>
              </a:solidFill>
              <a:latin typeface="Century" pitchFamily="18" charset="0"/>
            </a:endParaRPr>
          </a:p>
        </p:txBody>
      </p:sp>
      <p:sp>
        <p:nvSpPr>
          <p:cNvPr id="34" name="TextBox 23"/>
          <p:cNvSpPr txBox="1">
            <a:spLocks noChangeArrowheads="1"/>
          </p:cNvSpPr>
          <p:nvPr/>
        </p:nvSpPr>
        <p:spPr bwMode="auto">
          <a:xfrm>
            <a:off x="6083300" y="5218113"/>
            <a:ext cx="2736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bg-BG" altLang="en-US" sz="1600">
                <a:solidFill>
                  <a:srgbClr val="00B0F0"/>
                </a:solidFill>
                <a:latin typeface="Century" pitchFamily="18" charset="0"/>
              </a:rPr>
              <a:t>собствена кръгова честота </a:t>
            </a:r>
            <a:endParaRPr lang="en-US" altLang="en-US" sz="1600">
              <a:solidFill>
                <a:srgbClr val="00B0F0"/>
              </a:solidFill>
              <a:latin typeface="Century" pitchFamily="18" charset="0"/>
            </a:endParaRPr>
          </a:p>
        </p:txBody>
      </p:sp>
      <p:graphicFrame>
        <p:nvGraphicFramePr>
          <p:cNvPr id="10378" name="Object 138"/>
          <p:cNvGraphicFramePr>
            <a:graphicFrameLocks noChangeAspect="1"/>
          </p:cNvGraphicFramePr>
          <p:nvPr/>
        </p:nvGraphicFramePr>
        <p:xfrm>
          <a:off x="4860032" y="2708920"/>
          <a:ext cx="863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6" name="Equation" r:id="rId31" imgW="431640" imgH="228600" progId="Equation.3">
                  <p:embed/>
                </p:oleObj>
              </mc:Choice>
              <mc:Fallback>
                <p:oleObj name="Equation" r:id="rId31" imgW="431640" imgH="228600" progId="Equation.3">
                  <p:embed/>
                  <p:pic>
                    <p:nvPicPr>
                      <p:cNvPr id="0" name="Picture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2708920"/>
                        <a:ext cx="8636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4103687" cy="480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267" name="Object 6"/>
          <p:cNvGraphicFramePr>
            <a:graphicFrameLocks noChangeAspect="1"/>
          </p:cNvGraphicFramePr>
          <p:nvPr/>
        </p:nvGraphicFramePr>
        <p:xfrm>
          <a:off x="900113" y="3644900"/>
          <a:ext cx="165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8" name="Equation" r:id="rId4" imgW="164957" imgH="241091" progId="Equation.3">
                  <p:embed/>
                </p:oleObj>
              </mc:Choice>
              <mc:Fallback>
                <p:oleObj name="Equation" r:id="rId4" imgW="164957" imgH="241091" progId="Equation.3">
                  <p:embed/>
                  <p:pic>
                    <p:nvPicPr>
                      <p:cNvPr id="0" name="Picture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644900"/>
                        <a:ext cx="1651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14"/>
          <p:cNvGraphicFramePr>
            <a:graphicFrameLocks noChangeAspect="1"/>
          </p:cNvGraphicFramePr>
          <p:nvPr/>
        </p:nvGraphicFramePr>
        <p:xfrm>
          <a:off x="2843213" y="4579938"/>
          <a:ext cx="24765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9" name="Equation" r:id="rId6" imgW="164885" imgH="215619" progId="Equation.3">
                  <p:embed/>
                </p:oleObj>
              </mc:Choice>
              <mc:Fallback>
                <p:oleObj name="Equation" r:id="rId6" imgW="164885" imgH="215619" progId="Equation.3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4579938"/>
                        <a:ext cx="247650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15"/>
          <p:cNvGraphicFramePr>
            <a:graphicFrameLocks noChangeAspect="1"/>
          </p:cNvGraphicFramePr>
          <p:nvPr/>
        </p:nvGraphicFramePr>
        <p:xfrm>
          <a:off x="2771775" y="3140075"/>
          <a:ext cx="623888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0" name="Equation" r:id="rId8" imgW="418918" imgH="253890" progId="Equation.3">
                  <p:embed/>
                </p:oleObj>
              </mc:Choice>
              <mc:Fallback>
                <p:oleObj name="Equation" r:id="rId8" imgW="418918" imgH="253890" progId="Equation.3">
                  <p:embed/>
                  <p:pic>
                    <p:nvPicPr>
                      <p:cNvPr id="0" name="Picture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3140075"/>
                        <a:ext cx="623888" cy="379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19"/>
          <p:cNvGraphicFramePr>
            <a:graphicFrameLocks noChangeAspect="1"/>
          </p:cNvGraphicFramePr>
          <p:nvPr/>
        </p:nvGraphicFramePr>
        <p:xfrm>
          <a:off x="3275013" y="4652963"/>
          <a:ext cx="4572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1" name="Equation" r:id="rId10" imgW="228402" imgH="177646" progId="Equation.3">
                  <p:embed/>
                </p:oleObj>
              </mc:Choice>
              <mc:Fallback>
                <p:oleObj name="Equation" r:id="rId10" imgW="228402" imgH="177646" progId="Equation.3">
                  <p:embed/>
                  <p:pic>
                    <p:nvPicPr>
                      <p:cNvPr id="0" name="Picture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013" y="4652963"/>
                        <a:ext cx="4572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Контейнер за съдържание 5"/>
          <p:cNvSpPr>
            <a:spLocks noGrp="1"/>
          </p:cNvSpPr>
          <p:nvPr>
            <p:ph idx="1"/>
          </p:nvPr>
        </p:nvSpPr>
        <p:spPr>
          <a:xfrm>
            <a:off x="714375" y="328613"/>
            <a:ext cx="8204200" cy="579437"/>
          </a:xfrm>
        </p:spPr>
        <p:txBody>
          <a:bodyPr/>
          <a:lstStyle/>
          <a:p>
            <a:pPr marL="107950" indent="0" algn="ctr" eaLnBrk="1" hangingPunct="1">
              <a:buFont typeface="Arial" charset="0"/>
              <a:buNone/>
            </a:pPr>
            <a:r>
              <a:rPr lang="bg-BG" altLang="en-US" smtClean="0">
                <a:solidFill>
                  <a:srgbClr val="00B0F0"/>
                </a:solidFill>
              </a:rPr>
              <a:t>Свободни трептения в среда без съпротивления</a:t>
            </a:r>
          </a:p>
        </p:txBody>
      </p:sp>
      <p:sp>
        <p:nvSpPr>
          <p:cNvPr id="1127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1127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11274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1127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11276" name="Rectangle 19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11277" name="Rectangle 19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112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1127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11280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graphicFrame>
        <p:nvGraphicFramePr>
          <p:cNvPr id="11281" name="Object 13"/>
          <p:cNvGraphicFramePr>
            <a:graphicFrameLocks noChangeAspect="1"/>
          </p:cNvGraphicFramePr>
          <p:nvPr/>
        </p:nvGraphicFramePr>
        <p:xfrm>
          <a:off x="4140200" y="1196975"/>
          <a:ext cx="144462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2" name="Equation" r:id="rId12" imgW="723272" imgH="177646" progId="Equation.3">
                  <p:embed/>
                </p:oleObj>
              </mc:Choice>
              <mc:Fallback>
                <p:oleObj name="Equation" r:id="rId12" imgW="723272" imgH="177646" progId="Equation.3">
                  <p:embed/>
                  <p:pic>
                    <p:nvPicPr>
                      <p:cNvPr id="0" name="Picture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1196975"/>
                        <a:ext cx="1444625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2" name="Object 22"/>
          <p:cNvGraphicFramePr>
            <a:graphicFrameLocks noChangeAspect="1"/>
          </p:cNvGraphicFramePr>
          <p:nvPr/>
        </p:nvGraphicFramePr>
        <p:xfrm>
          <a:off x="4140200" y="1989138"/>
          <a:ext cx="14446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3" name="Equation" r:id="rId14" imgW="723586" imgH="241195" progId="Equation.3">
                  <p:embed/>
                </p:oleObj>
              </mc:Choice>
              <mc:Fallback>
                <p:oleObj name="Equation" r:id="rId14" imgW="723586" imgH="241195" progId="Equation.3">
                  <p:embed/>
                  <p:pic>
                    <p:nvPicPr>
                      <p:cNvPr id="0" name="Picture 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1989138"/>
                        <a:ext cx="1444625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3" name="Object 23"/>
          <p:cNvGraphicFramePr>
            <a:graphicFrameLocks noChangeAspect="1"/>
          </p:cNvGraphicFramePr>
          <p:nvPr/>
        </p:nvGraphicFramePr>
        <p:xfrm>
          <a:off x="6518275" y="1374775"/>
          <a:ext cx="210502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4" name="Equation" r:id="rId16" imgW="1054100" imgH="482600" progId="Equation.3">
                  <p:embed/>
                </p:oleObj>
              </mc:Choice>
              <mc:Fallback>
                <p:oleObj name="Equation" r:id="rId16" imgW="1054100" imgH="482600" progId="Equation.3">
                  <p:embed/>
                  <p:pic>
                    <p:nvPicPr>
                      <p:cNvPr id="0" name="Picture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8275" y="1374775"/>
                        <a:ext cx="2105025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4" name="TextBox 23"/>
          <p:cNvSpPr txBox="1">
            <a:spLocks noChangeArrowheads="1"/>
          </p:cNvSpPr>
          <p:nvPr/>
        </p:nvSpPr>
        <p:spPr bwMode="auto">
          <a:xfrm>
            <a:off x="6227763" y="1052513"/>
            <a:ext cx="27368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bg-BG" altLang="en-US" sz="1600">
                <a:solidFill>
                  <a:srgbClr val="00B0F0"/>
                </a:solidFill>
                <a:latin typeface="Century" pitchFamily="18" charset="0"/>
              </a:rPr>
              <a:t>собствена кръгова честота </a:t>
            </a:r>
            <a:endParaRPr lang="en-US" altLang="en-US" sz="1600">
              <a:solidFill>
                <a:srgbClr val="00B0F0"/>
              </a:solidFill>
              <a:latin typeface="Century" pitchFamily="18" charset="0"/>
            </a:endParaRPr>
          </a:p>
        </p:txBody>
      </p:sp>
      <p:graphicFrame>
        <p:nvGraphicFramePr>
          <p:cNvPr id="3077" name="Object 24"/>
          <p:cNvGraphicFramePr>
            <a:graphicFrameLocks noChangeAspect="1"/>
          </p:cNvGraphicFramePr>
          <p:nvPr/>
        </p:nvGraphicFramePr>
        <p:xfrm>
          <a:off x="4311650" y="2781300"/>
          <a:ext cx="8366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5" name="Equation" r:id="rId18" imgW="418918" imgH="203112" progId="Equation.3">
                  <p:embed/>
                </p:oleObj>
              </mc:Choice>
              <mc:Fallback>
                <p:oleObj name="Equation" r:id="rId18" imgW="418918" imgH="203112" progId="Equation.3">
                  <p:embed/>
                  <p:pic>
                    <p:nvPicPr>
                      <p:cNvPr id="0" name="Picture 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1650" y="2781300"/>
                        <a:ext cx="836613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25"/>
          <p:cNvGraphicFramePr>
            <a:graphicFrameLocks noChangeAspect="1"/>
          </p:cNvGraphicFramePr>
          <p:nvPr/>
        </p:nvGraphicFramePr>
        <p:xfrm>
          <a:off x="6300788" y="2781300"/>
          <a:ext cx="19526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6" name="Equation" r:id="rId20" imgW="977900" imgH="241300" progId="Equation.3">
                  <p:embed/>
                </p:oleObj>
              </mc:Choice>
              <mc:Fallback>
                <p:oleObj name="Equation" r:id="rId20" imgW="977900" imgH="241300" progId="Equation.3">
                  <p:embed/>
                  <p:pic>
                    <p:nvPicPr>
                      <p:cNvPr id="0" name="Picture 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2781300"/>
                        <a:ext cx="1952625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9" name="Object 26"/>
          <p:cNvGraphicFramePr>
            <a:graphicFrameLocks noChangeAspect="1"/>
          </p:cNvGraphicFramePr>
          <p:nvPr/>
        </p:nvGraphicFramePr>
        <p:xfrm>
          <a:off x="6659563" y="3644900"/>
          <a:ext cx="144621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7" name="Equation" r:id="rId22" imgW="723586" imgH="241195" progId="Equation.3">
                  <p:embed/>
                </p:oleObj>
              </mc:Choice>
              <mc:Fallback>
                <p:oleObj name="Equation" r:id="rId22" imgW="723586" imgH="241195" progId="Equation.3">
                  <p:embed/>
                  <p:pic>
                    <p:nvPicPr>
                      <p:cNvPr id="0" name="Picture 1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3644900"/>
                        <a:ext cx="1446212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1" name="TextBox 27"/>
          <p:cNvSpPr txBox="1">
            <a:spLocks noChangeArrowheads="1"/>
          </p:cNvSpPr>
          <p:nvPr/>
        </p:nvSpPr>
        <p:spPr bwMode="auto">
          <a:xfrm>
            <a:off x="5580063" y="3284538"/>
            <a:ext cx="345598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bg-BG" altLang="en-US" sz="1600">
                <a:solidFill>
                  <a:srgbClr val="00B0F0"/>
                </a:solidFill>
                <a:latin typeface="Century" pitchFamily="18" charset="0"/>
              </a:rPr>
              <a:t>характеристично уравнение</a:t>
            </a:r>
            <a:endParaRPr lang="en-US" altLang="en-US" sz="1600">
              <a:solidFill>
                <a:srgbClr val="00B0F0"/>
              </a:solidFill>
              <a:latin typeface="Century" pitchFamily="18" charset="0"/>
            </a:endParaRPr>
          </a:p>
        </p:txBody>
      </p:sp>
      <p:graphicFrame>
        <p:nvGraphicFramePr>
          <p:cNvPr id="3080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7764157"/>
              </p:ext>
            </p:extLst>
          </p:nvPr>
        </p:nvGraphicFramePr>
        <p:xfrm>
          <a:off x="6169025" y="4297363"/>
          <a:ext cx="9382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8" name="Equation" r:id="rId24" imgW="469696" imgH="152334" progId="Equation.3">
                  <p:embed/>
                </p:oleObj>
              </mc:Choice>
              <mc:Fallback>
                <p:oleObj name="Equation" r:id="rId24" imgW="469696" imgH="152334" progId="Equation.3">
                  <p:embed/>
                  <p:pic>
                    <p:nvPicPr>
                      <p:cNvPr id="0" name="Picture 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9025" y="4297363"/>
                        <a:ext cx="938213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1" name="Object 28"/>
          <p:cNvGraphicFramePr>
            <a:graphicFrameLocks noChangeAspect="1"/>
          </p:cNvGraphicFramePr>
          <p:nvPr/>
        </p:nvGraphicFramePr>
        <p:xfrm>
          <a:off x="4787900" y="4724400"/>
          <a:ext cx="10398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9" name="Equation" r:id="rId26" imgW="520474" imgH="203112" progId="Equation.3">
                  <p:embed/>
                </p:oleObj>
              </mc:Choice>
              <mc:Fallback>
                <p:oleObj name="Equation" r:id="rId26" imgW="520474" imgH="203112" progId="Equation.3">
                  <p:embed/>
                  <p:pic>
                    <p:nvPicPr>
                      <p:cNvPr id="0" name="Picture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4724400"/>
                        <a:ext cx="1039813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" name="Object 29"/>
          <p:cNvGraphicFramePr>
            <a:graphicFrameLocks noChangeAspect="1"/>
          </p:cNvGraphicFramePr>
          <p:nvPr/>
        </p:nvGraphicFramePr>
        <p:xfrm>
          <a:off x="4716463" y="5373688"/>
          <a:ext cx="314483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0" name="Equation" r:id="rId28" imgW="1574800" imgH="228600" progId="Equation.3">
                  <p:embed/>
                </p:oleObj>
              </mc:Choice>
              <mc:Fallback>
                <p:oleObj name="Equation" r:id="rId28" imgW="1574800" imgH="228600" progId="Equation.3">
                  <p:embed/>
                  <p:pic>
                    <p:nvPicPr>
                      <p:cNvPr id="0" name="Picture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5373688"/>
                        <a:ext cx="3144837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3" name="Object 30"/>
          <p:cNvGraphicFramePr>
            <a:graphicFrameLocks noChangeAspect="1"/>
          </p:cNvGraphicFramePr>
          <p:nvPr/>
        </p:nvGraphicFramePr>
        <p:xfrm>
          <a:off x="4716463" y="5876925"/>
          <a:ext cx="3170237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1" name="Equation" r:id="rId30" imgW="1587500" imgH="431800" progId="Equation.3">
                  <p:embed/>
                </p:oleObj>
              </mc:Choice>
              <mc:Fallback>
                <p:oleObj name="Equation" r:id="rId30" imgW="1587500" imgH="431800" progId="Equation.3">
                  <p:embed/>
                  <p:pic>
                    <p:nvPicPr>
                      <p:cNvPr id="0" name="Picture 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5876925"/>
                        <a:ext cx="3170237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93" name="TextBox 33"/>
          <p:cNvSpPr txBox="1">
            <a:spLocks noChangeArrowheads="1"/>
          </p:cNvSpPr>
          <p:nvPr/>
        </p:nvSpPr>
        <p:spPr bwMode="auto">
          <a:xfrm>
            <a:off x="3419475" y="836613"/>
            <a:ext cx="27368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bg-BG" altLang="en-US" sz="1600">
                <a:solidFill>
                  <a:srgbClr val="00B0F0"/>
                </a:solidFill>
                <a:latin typeface="Century" pitchFamily="18" charset="0"/>
              </a:rPr>
              <a:t>уравнение за движение</a:t>
            </a:r>
            <a:endParaRPr lang="en-US" altLang="en-US" sz="1600">
              <a:solidFill>
                <a:srgbClr val="00B0F0"/>
              </a:solidFill>
              <a:latin typeface="Century" pitchFamily="18" charset="0"/>
            </a:endParaRPr>
          </a:p>
        </p:txBody>
      </p:sp>
      <p:graphicFrame>
        <p:nvGraphicFramePr>
          <p:cNvPr id="3084" name="Object 31"/>
          <p:cNvGraphicFramePr>
            <a:graphicFrameLocks noChangeAspect="1"/>
          </p:cNvGraphicFramePr>
          <p:nvPr/>
        </p:nvGraphicFramePr>
        <p:xfrm>
          <a:off x="6227763" y="4724400"/>
          <a:ext cx="23145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2" name="Equation" r:id="rId32" imgW="1155700" imgH="203200" progId="Equation.3">
                  <p:embed/>
                </p:oleObj>
              </mc:Choice>
              <mc:Fallback>
                <p:oleObj name="Equation" r:id="rId32" imgW="1155700" imgH="203200" progId="Equation.3">
                  <p:embed/>
                  <p:pic>
                    <p:nvPicPr>
                      <p:cNvPr id="0" name="Picture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4724400"/>
                        <a:ext cx="2314575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1735270"/>
              </p:ext>
            </p:extLst>
          </p:nvPr>
        </p:nvGraphicFramePr>
        <p:xfrm>
          <a:off x="7812360" y="4221088"/>
          <a:ext cx="964800" cy="406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3" name="Equation" r:id="rId34" imgW="482391" imgH="203112" progId="Equation.3">
                  <p:embed/>
                </p:oleObj>
              </mc:Choice>
              <mc:Fallback>
                <p:oleObj name="Equation" r:id="rId34" imgW="482391" imgH="203112" progId="Equation.3">
                  <p:embed/>
                  <p:pic>
                    <p:nvPicPr>
                      <p:cNvPr id="0" name="Picture 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2360" y="4221088"/>
                        <a:ext cx="964800" cy="406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Контейнер за съдържание 5"/>
          <p:cNvSpPr>
            <a:spLocks noGrp="1"/>
          </p:cNvSpPr>
          <p:nvPr>
            <p:ph idx="1"/>
          </p:nvPr>
        </p:nvSpPr>
        <p:spPr>
          <a:xfrm>
            <a:off x="714375" y="328613"/>
            <a:ext cx="8204200" cy="579437"/>
          </a:xfrm>
        </p:spPr>
        <p:txBody>
          <a:bodyPr/>
          <a:lstStyle/>
          <a:p>
            <a:pPr marL="107950" indent="0" algn="ctr" eaLnBrk="1" hangingPunct="1">
              <a:buFont typeface="Arial" charset="0"/>
              <a:buNone/>
            </a:pPr>
            <a:r>
              <a:rPr lang="bg-BG" altLang="en-US" smtClean="0">
                <a:solidFill>
                  <a:srgbClr val="00B0F0"/>
                </a:solidFill>
              </a:rPr>
              <a:t>Свободни трептения в среда без съпротивления</a:t>
            </a:r>
          </a:p>
        </p:txBody>
      </p:sp>
      <p:sp>
        <p:nvSpPr>
          <p:cNvPr id="1229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12292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1229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12294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12295" name="Rectangle 19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12296" name="Rectangle 19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1229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1229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1229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pic>
        <p:nvPicPr>
          <p:cNvPr id="1230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4103687" cy="480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301" name="Object 6"/>
          <p:cNvGraphicFramePr>
            <a:graphicFrameLocks noChangeAspect="1"/>
          </p:cNvGraphicFramePr>
          <p:nvPr/>
        </p:nvGraphicFramePr>
        <p:xfrm>
          <a:off x="900113" y="3644900"/>
          <a:ext cx="144462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7" name="Equation" r:id="rId4" imgW="164957" imgH="241091" progId="Equation.3">
                  <p:embed/>
                </p:oleObj>
              </mc:Choice>
              <mc:Fallback>
                <p:oleObj name="Equation" r:id="rId4" imgW="164957" imgH="241091" progId="Equation.3">
                  <p:embed/>
                  <p:pic>
                    <p:nvPicPr>
                      <p:cNvPr id="0" name="Picture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644900"/>
                        <a:ext cx="144462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2" name="Object 3"/>
          <p:cNvGraphicFramePr>
            <a:graphicFrameLocks noChangeAspect="1"/>
          </p:cNvGraphicFramePr>
          <p:nvPr/>
        </p:nvGraphicFramePr>
        <p:xfrm>
          <a:off x="2843213" y="4579938"/>
          <a:ext cx="24765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8" name="Equation" r:id="rId6" imgW="164885" imgH="215619" progId="Equation.3">
                  <p:embed/>
                </p:oleObj>
              </mc:Choice>
              <mc:Fallback>
                <p:oleObj name="Equation" r:id="rId6" imgW="164885" imgH="215619" progId="Equation.3">
                  <p:embed/>
                  <p:pic>
                    <p:nvPicPr>
                      <p:cNvPr id="0" name="Picture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4579938"/>
                        <a:ext cx="247650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3" name="Object 4"/>
          <p:cNvGraphicFramePr>
            <a:graphicFrameLocks noChangeAspect="1"/>
          </p:cNvGraphicFramePr>
          <p:nvPr/>
        </p:nvGraphicFramePr>
        <p:xfrm>
          <a:off x="2771775" y="3140075"/>
          <a:ext cx="623888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9" name="Equation" r:id="rId8" imgW="418918" imgH="253890" progId="Equation.3">
                  <p:embed/>
                </p:oleObj>
              </mc:Choice>
              <mc:Fallback>
                <p:oleObj name="Equation" r:id="rId8" imgW="418918" imgH="253890" progId="Equation.3">
                  <p:embed/>
                  <p:pic>
                    <p:nvPicPr>
                      <p:cNvPr id="0" name="Picture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3140075"/>
                        <a:ext cx="623888" cy="379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4" name="Object 19"/>
          <p:cNvGraphicFramePr>
            <a:graphicFrameLocks noChangeAspect="1"/>
          </p:cNvGraphicFramePr>
          <p:nvPr/>
        </p:nvGraphicFramePr>
        <p:xfrm>
          <a:off x="3275013" y="4652963"/>
          <a:ext cx="4572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0" name="Equation" r:id="rId10" imgW="228402" imgH="177646" progId="Equation.3">
                  <p:embed/>
                </p:oleObj>
              </mc:Choice>
              <mc:Fallback>
                <p:oleObj name="Equation" r:id="rId10" imgW="228402" imgH="177646" progId="Equation.3">
                  <p:embed/>
                  <p:pic>
                    <p:nvPicPr>
                      <p:cNvPr id="0" name="Picture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013" y="4652963"/>
                        <a:ext cx="4572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5435600" y="836613"/>
            <a:ext cx="3590925" cy="5305425"/>
            <a:chOff x="5435600" y="836613"/>
            <a:chExt cx="3590925" cy="5305425"/>
          </a:xfrm>
        </p:grpSpPr>
        <p:pic>
          <p:nvPicPr>
            <p:cNvPr id="12313" name="Picture 1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5600" y="836613"/>
              <a:ext cx="3590925" cy="5305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12314" name="Object 10"/>
            <p:cNvGraphicFramePr>
              <a:graphicFrameLocks noChangeAspect="1"/>
            </p:cNvGraphicFramePr>
            <p:nvPr/>
          </p:nvGraphicFramePr>
          <p:xfrm>
            <a:off x="8243888" y="5157788"/>
            <a:ext cx="719137" cy="341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21" name="Equation" r:id="rId13" imgW="482391" imgH="228501" progId="Equation.3">
                    <p:embed/>
                  </p:oleObj>
                </mc:Choice>
                <mc:Fallback>
                  <p:oleObj name="Equation" r:id="rId13" imgW="482391" imgH="228501" progId="Equation.3">
                    <p:embed/>
                    <p:pic>
                      <p:nvPicPr>
                        <p:cNvPr id="0" name="Picture 1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43888" y="5157788"/>
                          <a:ext cx="719137" cy="341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15" name="Object 11"/>
            <p:cNvGraphicFramePr>
              <a:graphicFrameLocks noChangeAspect="1"/>
            </p:cNvGraphicFramePr>
            <p:nvPr/>
          </p:nvGraphicFramePr>
          <p:xfrm>
            <a:off x="7956550" y="4005263"/>
            <a:ext cx="360363" cy="341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22" name="Equation" r:id="rId15" imgW="241300" imgH="228600" progId="Equation.3">
                    <p:embed/>
                  </p:oleObj>
                </mc:Choice>
                <mc:Fallback>
                  <p:oleObj name="Equation" r:id="rId15" imgW="241300" imgH="228600" progId="Equation.3">
                    <p:embed/>
                    <p:pic>
                      <p:nvPicPr>
                        <p:cNvPr id="0" name="Picture 1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56550" y="4005263"/>
                          <a:ext cx="360363" cy="341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16" name="Object 12"/>
            <p:cNvGraphicFramePr>
              <a:graphicFrameLocks noChangeAspect="1"/>
            </p:cNvGraphicFramePr>
            <p:nvPr/>
          </p:nvGraphicFramePr>
          <p:xfrm>
            <a:off x="8172450" y="4437063"/>
            <a:ext cx="227013" cy="207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23" name="Equation" r:id="rId17" imgW="152334" imgH="139639" progId="Equation.3">
                    <p:embed/>
                  </p:oleObj>
                </mc:Choice>
                <mc:Fallback>
                  <p:oleObj name="Equation" r:id="rId17" imgW="152334" imgH="139639" progId="Equation.3">
                    <p:embed/>
                    <p:pic>
                      <p:nvPicPr>
                        <p:cNvPr id="0" name="Picture 1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72450" y="4437063"/>
                          <a:ext cx="227013" cy="207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8" name="Straight Arrow Connector 27"/>
            <p:cNvCxnSpPr/>
            <p:nvPr/>
          </p:nvCxnSpPr>
          <p:spPr>
            <a:xfrm flipH="1" flipV="1">
              <a:off x="7956550" y="4797425"/>
              <a:ext cx="503238" cy="431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102" name="Object 13"/>
          <p:cNvGraphicFramePr>
            <a:graphicFrameLocks noChangeAspect="1"/>
          </p:cNvGraphicFramePr>
          <p:nvPr/>
        </p:nvGraphicFramePr>
        <p:xfrm>
          <a:off x="3309938" y="1844675"/>
          <a:ext cx="2662237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4" name="Equation" r:id="rId19" imgW="1333500" imgH="520700" progId="Equation.3">
                  <p:embed/>
                </p:oleObj>
              </mc:Choice>
              <mc:Fallback>
                <p:oleObj name="Equation" r:id="rId19" imgW="1333500" imgH="520700" progId="Equation.3">
                  <p:embed/>
                  <p:pic>
                    <p:nvPicPr>
                      <p:cNvPr id="0" name="Picture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9938" y="1844675"/>
                        <a:ext cx="2662237" cy="1039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" name="Object 14"/>
          <p:cNvGraphicFramePr>
            <a:graphicFrameLocks noChangeAspect="1"/>
          </p:cNvGraphicFramePr>
          <p:nvPr/>
        </p:nvGraphicFramePr>
        <p:xfrm>
          <a:off x="3708400" y="3141663"/>
          <a:ext cx="1627188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5" name="Equation" r:id="rId21" imgW="812447" imgH="431613" progId="Equation.3">
                  <p:embed/>
                </p:oleObj>
              </mc:Choice>
              <mc:Fallback>
                <p:oleObj name="Equation" r:id="rId21" imgW="812447" imgH="431613" progId="Equation.3">
                  <p:embed/>
                  <p:pic>
                    <p:nvPicPr>
                      <p:cNvPr id="0" name="Picture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3141663"/>
                        <a:ext cx="1627188" cy="865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8" name="Object 15"/>
          <p:cNvGraphicFramePr>
            <a:graphicFrameLocks noChangeAspect="1"/>
          </p:cNvGraphicFramePr>
          <p:nvPr/>
        </p:nvGraphicFramePr>
        <p:xfrm>
          <a:off x="684213" y="5732463"/>
          <a:ext cx="3170237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6" name="Equation" r:id="rId23" imgW="1587500" imgH="431800" progId="Equation.3">
                  <p:embed/>
                </p:oleObj>
              </mc:Choice>
              <mc:Fallback>
                <p:oleObj name="Equation" r:id="rId23" imgW="1587500" imgH="431800" progId="Equation.3">
                  <p:embed/>
                  <p:pic>
                    <p:nvPicPr>
                      <p:cNvPr id="0" name="Picture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732463"/>
                        <a:ext cx="3170237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2" name="TextBox 34"/>
          <p:cNvSpPr txBox="1">
            <a:spLocks noChangeArrowheads="1"/>
          </p:cNvSpPr>
          <p:nvPr/>
        </p:nvSpPr>
        <p:spPr bwMode="auto">
          <a:xfrm>
            <a:off x="2843213" y="765175"/>
            <a:ext cx="34575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bg-BG" altLang="en-US" sz="1600">
                <a:solidFill>
                  <a:srgbClr val="00B0F0"/>
                </a:solidFill>
                <a:latin typeface="Century" pitchFamily="18" charset="0"/>
              </a:rPr>
              <a:t>закон за движение</a:t>
            </a:r>
            <a:endParaRPr lang="en-US" altLang="en-US" sz="1600">
              <a:solidFill>
                <a:srgbClr val="00B0F0"/>
              </a:solidFill>
              <a:latin typeface="Century" pitchFamily="18" charset="0"/>
            </a:endParaRPr>
          </a:p>
        </p:txBody>
      </p:sp>
      <p:sp>
        <p:nvSpPr>
          <p:cNvPr id="4123" name="TextBox 35"/>
          <p:cNvSpPr txBox="1">
            <a:spLocks noChangeArrowheads="1"/>
          </p:cNvSpPr>
          <p:nvPr/>
        </p:nvSpPr>
        <p:spPr bwMode="auto">
          <a:xfrm>
            <a:off x="2987675" y="1484313"/>
            <a:ext cx="34559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bg-BG" altLang="en-US" sz="1600">
                <a:solidFill>
                  <a:srgbClr val="00B0F0"/>
                </a:solidFill>
                <a:latin typeface="Century" pitchFamily="18" charset="0"/>
              </a:rPr>
              <a:t>амплитуда</a:t>
            </a:r>
            <a:endParaRPr lang="en-US" altLang="en-US" sz="1600">
              <a:solidFill>
                <a:srgbClr val="00B0F0"/>
              </a:solidFill>
              <a:latin typeface="Century" pitchFamily="18" charset="0"/>
            </a:endParaRPr>
          </a:p>
        </p:txBody>
      </p:sp>
      <p:sp>
        <p:nvSpPr>
          <p:cNvPr id="4124" name="TextBox 36"/>
          <p:cNvSpPr txBox="1">
            <a:spLocks noChangeArrowheads="1"/>
          </p:cNvSpPr>
          <p:nvPr/>
        </p:nvSpPr>
        <p:spPr bwMode="auto">
          <a:xfrm>
            <a:off x="2916238" y="2852738"/>
            <a:ext cx="34559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bg-BG" altLang="en-US" sz="1600">
                <a:solidFill>
                  <a:srgbClr val="00B0F0"/>
                </a:solidFill>
                <a:latin typeface="Century" pitchFamily="18" charset="0"/>
              </a:rPr>
              <a:t>начална фаза</a:t>
            </a:r>
            <a:endParaRPr lang="en-US" altLang="en-US" sz="1600">
              <a:solidFill>
                <a:srgbClr val="00B0F0"/>
              </a:solidFill>
              <a:latin typeface="Century" pitchFamily="18" charset="0"/>
            </a:endParaRPr>
          </a:p>
        </p:txBody>
      </p:sp>
      <p:graphicFrame>
        <p:nvGraphicFramePr>
          <p:cNvPr id="4098" name="Object 9"/>
          <p:cNvGraphicFramePr>
            <a:graphicFrameLocks noChangeAspect="1"/>
          </p:cNvGraphicFramePr>
          <p:nvPr/>
        </p:nvGraphicFramePr>
        <p:xfrm>
          <a:off x="3492500" y="1125538"/>
          <a:ext cx="23336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7" name="Equation" r:id="rId25" imgW="1168400" imgH="228600" progId="Equation.3">
                  <p:embed/>
                </p:oleObj>
              </mc:Choice>
              <mc:Fallback>
                <p:oleObj name="Equation" r:id="rId25" imgW="1168400" imgH="228600" progId="Equation.3">
                  <p:embed/>
                  <p:pic>
                    <p:nvPicPr>
                      <p:cNvPr id="0" name="Picture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1125538"/>
                        <a:ext cx="233362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2" grpId="0"/>
      <p:bldP spid="4123" grpId="0"/>
      <p:bldP spid="41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3284538"/>
            <a:ext cx="2447925" cy="257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Контейнер за съдържание 5"/>
          <p:cNvSpPr>
            <a:spLocks noGrp="1"/>
          </p:cNvSpPr>
          <p:nvPr>
            <p:ph idx="1"/>
          </p:nvPr>
        </p:nvSpPr>
        <p:spPr>
          <a:xfrm>
            <a:off x="714375" y="328613"/>
            <a:ext cx="8204200" cy="579437"/>
          </a:xfrm>
        </p:spPr>
        <p:txBody>
          <a:bodyPr/>
          <a:lstStyle/>
          <a:p>
            <a:pPr marL="107950" indent="0" algn="ctr" eaLnBrk="1" hangingPunct="1">
              <a:buFont typeface="Arial" charset="0"/>
              <a:buNone/>
            </a:pPr>
            <a:r>
              <a:rPr lang="bg-BG" altLang="en-US" smtClean="0">
                <a:solidFill>
                  <a:srgbClr val="00B0F0"/>
                </a:solidFill>
              </a:rPr>
              <a:t>Свободни трептения в среда без съпротивления</a:t>
            </a:r>
          </a:p>
        </p:txBody>
      </p:sp>
      <p:sp>
        <p:nvSpPr>
          <p:cNvPr id="1331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1331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13318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1331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13320" name="Rectangle 19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13321" name="Rectangle 19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bg-BG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133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1332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13324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Lucida Sans Unicode" pitchFamily="34" charset="0"/>
            </a:endParaRPr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3284538"/>
            <a:ext cx="8785225" cy="300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326" name="Object 14"/>
          <p:cNvGraphicFramePr>
            <a:graphicFrameLocks noChangeAspect="1"/>
          </p:cNvGraphicFramePr>
          <p:nvPr/>
        </p:nvGraphicFramePr>
        <p:xfrm>
          <a:off x="684213" y="5300663"/>
          <a:ext cx="485775" cy="23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8" name="Equation" r:id="rId5" imgW="482391" imgH="228501" progId="Equation.3">
                  <p:embed/>
                </p:oleObj>
              </mc:Choice>
              <mc:Fallback>
                <p:oleObj name="Equation" r:id="rId5" imgW="482391" imgH="228501" progId="Equation.3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300663"/>
                        <a:ext cx="485775" cy="230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7" name="Object 15"/>
          <p:cNvGraphicFramePr>
            <a:graphicFrameLocks noChangeAspect="1"/>
          </p:cNvGraphicFramePr>
          <p:nvPr/>
        </p:nvGraphicFramePr>
        <p:xfrm>
          <a:off x="1979613" y="4652963"/>
          <a:ext cx="244475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9" name="Equation" r:id="rId7" imgW="241300" imgH="228600" progId="Equation.3">
                  <p:embed/>
                </p:oleObj>
              </mc:Choice>
              <mc:Fallback>
                <p:oleObj name="Equation" r:id="rId7" imgW="241300" imgH="228600" progId="Equation.3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652963"/>
                        <a:ext cx="244475" cy="231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8" name="Object 16"/>
          <p:cNvGraphicFramePr>
            <a:graphicFrameLocks noChangeAspect="1"/>
          </p:cNvGraphicFramePr>
          <p:nvPr/>
        </p:nvGraphicFramePr>
        <p:xfrm>
          <a:off x="1908175" y="5013325"/>
          <a:ext cx="153988" cy="141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0" name="Equation" r:id="rId9" imgW="152334" imgH="139639" progId="Equation.3">
                  <p:embed/>
                </p:oleObj>
              </mc:Choice>
              <mc:Fallback>
                <p:oleObj name="Equation" r:id="rId9" imgW="152334" imgH="139639" progId="Equation.3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5013325"/>
                        <a:ext cx="153988" cy="141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3" name="Object 17"/>
          <p:cNvGraphicFramePr>
            <a:graphicFrameLocks noChangeAspect="1"/>
          </p:cNvGraphicFramePr>
          <p:nvPr/>
        </p:nvGraphicFramePr>
        <p:xfrm>
          <a:off x="5940425" y="5732463"/>
          <a:ext cx="331788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1" name="Equation" r:id="rId11" imgW="165028" imgH="228501" progId="Equation.3">
                  <p:embed/>
                </p:oleObj>
              </mc:Choice>
              <mc:Fallback>
                <p:oleObj name="Equation" r:id="rId11" imgW="165028" imgH="228501" progId="Equation.3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5732463"/>
                        <a:ext cx="331788" cy="458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0" name="Object 18"/>
          <p:cNvGraphicFramePr>
            <a:graphicFrameLocks noChangeAspect="1"/>
          </p:cNvGraphicFramePr>
          <p:nvPr/>
        </p:nvGraphicFramePr>
        <p:xfrm>
          <a:off x="323850" y="1052513"/>
          <a:ext cx="23336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2" name="Equation" r:id="rId13" imgW="1168400" imgH="228600" progId="Equation.3">
                  <p:embed/>
                </p:oleObj>
              </mc:Choice>
              <mc:Fallback>
                <p:oleObj name="Equation" r:id="rId13" imgW="1168400" imgH="228600" progId="Equation.3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052513"/>
                        <a:ext cx="233362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5" name="Object 19"/>
          <p:cNvGraphicFramePr>
            <a:graphicFrameLocks noChangeAspect="1"/>
          </p:cNvGraphicFramePr>
          <p:nvPr/>
        </p:nvGraphicFramePr>
        <p:xfrm>
          <a:off x="6108700" y="1193800"/>
          <a:ext cx="23114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3" name="Equation" r:id="rId15" imgW="1155700" imgH="469900" progId="Equation.3">
                  <p:embed/>
                </p:oleObj>
              </mc:Choice>
              <mc:Fallback>
                <p:oleObj name="Equation" r:id="rId15" imgW="1155700" imgH="469900" progId="Equation.3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8700" y="1193800"/>
                        <a:ext cx="23114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3" name="TextBox 20"/>
          <p:cNvSpPr txBox="1">
            <a:spLocks noChangeArrowheads="1"/>
          </p:cNvSpPr>
          <p:nvPr/>
        </p:nvSpPr>
        <p:spPr bwMode="auto">
          <a:xfrm>
            <a:off x="5580063" y="836613"/>
            <a:ext cx="34559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bg-BG" altLang="en-US" sz="1600">
                <a:solidFill>
                  <a:srgbClr val="00B0F0"/>
                </a:solidFill>
                <a:latin typeface="Century" pitchFamily="18" charset="0"/>
              </a:rPr>
              <a:t>период на трептенията</a:t>
            </a:r>
            <a:endParaRPr lang="en-US" altLang="en-US" sz="1600">
              <a:solidFill>
                <a:srgbClr val="00B0F0"/>
              </a:solidFill>
              <a:latin typeface="Century" pitchFamily="18" charset="0"/>
            </a:endParaRPr>
          </a:p>
        </p:txBody>
      </p:sp>
      <p:sp>
        <p:nvSpPr>
          <p:cNvPr id="5144" name="TextBox 21"/>
          <p:cNvSpPr txBox="1">
            <a:spLocks noChangeArrowheads="1"/>
          </p:cNvSpPr>
          <p:nvPr/>
        </p:nvSpPr>
        <p:spPr bwMode="auto">
          <a:xfrm>
            <a:off x="5688013" y="2133600"/>
            <a:ext cx="34559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bg-BG" altLang="en-US" sz="1600">
                <a:solidFill>
                  <a:srgbClr val="00B0F0"/>
                </a:solidFill>
                <a:latin typeface="Century" pitchFamily="18" charset="0"/>
              </a:rPr>
              <a:t>честота на трептенията</a:t>
            </a:r>
            <a:endParaRPr lang="en-US" altLang="en-US" sz="1600">
              <a:solidFill>
                <a:srgbClr val="00B0F0"/>
              </a:solidFill>
              <a:latin typeface="Century" pitchFamily="18" charset="0"/>
            </a:endParaRPr>
          </a:p>
        </p:txBody>
      </p:sp>
      <p:graphicFrame>
        <p:nvGraphicFramePr>
          <p:cNvPr id="5128" name="Object 20"/>
          <p:cNvGraphicFramePr>
            <a:graphicFrameLocks noChangeAspect="1"/>
          </p:cNvGraphicFramePr>
          <p:nvPr/>
        </p:nvGraphicFramePr>
        <p:xfrm>
          <a:off x="6184900" y="2413000"/>
          <a:ext cx="23114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4" name="Equation" r:id="rId17" imgW="1155700" imgH="469900" progId="Equation.3">
                  <p:embed/>
                </p:oleObj>
              </mc:Choice>
              <mc:Fallback>
                <p:oleObj name="Equation" r:id="rId17" imgW="1155700" imgH="469900" progId="Equation.3">
                  <p:embed/>
                  <p:pic>
                    <p:nvPicPr>
                      <p:cNvPr id="0" name="Picture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0" y="2413000"/>
                        <a:ext cx="23114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5" name="Object 21"/>
          <p:cNvGraphicFramePr>
            <a:graphicFrameLocks noChangeAspect="1"/>
          </p:cNvGraphicFramePr>
          <p:nvPr/>
        </p:nvGraphicFramePr>
        <p:xfrm>
          <a:off x="3165475" y="1135063"/>
          <a:ext cx="2155825" cy="103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5" name="Equation" r:id="rId19" imgW="1079032" imgH="520474" progId="Equation.3">
                  <p:embed/>
                </p:oleObj>
              </mc:Choice>
              <mc:Fallback>
                <p:oleObj name="Equation" r:id="rId19" imgW="1079032" imgH="520474" progId="Equation.3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5475" y="1135063"/>
                        <a:ext cx="2155825" cy="1039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6" name="Object 22"/>
          <p:cNvGraphicFramePr>
            <a:graphicFrameLocks noChangeAspect="1"/>
          </p:cNvGraphicFramePr>
          <p:nvPr/>
        </p:nvGraphicFramePr>
        <p:xfrm>
          <a:off x="3430588" y="2344738"/>
          <a:ext cx="1627187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6" name="Equation" r:id="rId21" imgW="812447" imgH="431613" progId="Equation.3">
                  <p:embed/>
                </p:oleObj>
              </mc:Choice>
              <mc:Fallback>
                <p:oleObj name="Equation" r:id="rId21" imgW="812447" imgH="431613" progId="Equation.3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0588" y="2344738"/>
                        <a:ext cx="1627187" cy="865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7" name="TextBox 25"/>
          <p:cNvSpPr txBox="1">
            <a:spLocks noChangeArrowheads="1"/>
          </p:cNvSpPr>
          <p:nvPr/>
        </p:nvSpPr>
        <p:spPr bwMode="auto">
          <a:xfrm>
            <a:off x="2555875" y="790575"/>
            <a:ext cx="34575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bg-BG" altLang="en-US" sz="1600">
                <a:solidFill>
                  <a:srgbClr val="00B0F0"/>
                </a:solidFill>
                <a:latin typeface="Century" pitchFamily="18" charset="0"/>
              </a:rPr>
              <a:t>амплитуда</a:t>
            </a:r>
            <a:endParaRPr lang="en-US" altLang="en-US" sz="1600">
              <a:solidFill>
                <a:srgbClr val="00B0F0"/>
              </a:solidFill>
              <a:latin typeface="Century" pitchFamily="18" charset="0"/>
            </a:endParaRPr>
          </a:p>
        </p:txBody>
      </p:sp>
      <p:sp>
        <p:nvSpPr>
          <p:cNvPr id="13338" name="TextBox 26"/>
          <p:cNvSpPr txBox="1">
            <a:spLocks noChangeArrowheads="1"/>
          </p:cNvSpPr>
          <p:nvPr/>
        </p:nvSpPr>
        <p:spPr bwMode="auto">
          <a:xfrm>
            <a:off x="2555875" y="2109788"/>
            <a:ext cx="34575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bg-BG" altLang="en-US" sz="1600">
                <a:solidFill>
                  <a:srgbClr val="00B0F0"/>
                </a:solidFill>
                <a:latin typeface="Century" pitchFamily="18" charset="0"/>
              </a:rPr>
              <a:t>начална фаза</a:t>
            </a:r>
            <a:endParaRPr lang="en-US" altLang="en-US" sz="1600">
              <a:solidFill>
                <a:srgbClr val="00B0F0"/>
              </a:solidFill>
              <a:latin typeface="Century" pitchFamily="18" charset="0"/>
            </a:endParaRPr>
          </a:p>
        </p:txBody>
      </p:sp>
      <p:graphicFrame>
        <p:nvGraphicFramePr>
          <p:cNvPr id="13393" name="Object 81"/>
          <p:cNvGraphicFramePr>
            <a:graphicFrameLocks noChangeAspect="1"/>
          </p:cNvGraphicFramePr>
          <p:nvPr/>
        </p:nvGraphicFramePr>
        <p:xfrm>
          <a:off x="8509000" y="1412776"/>
          <a:ext cx="635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7" name="Equation" r:id="rId23" imgW="317225" imgH="203024" progId="Equation.3">
                  <p:embed/>
                </p:oleObj>
              </mc:Choice>
              <mc:Fallback>
                <p:oleObj name="Equation" r:id="rId23" imgW="317225" imgH="203024" progId="Equation.3">
                  <p:embed/>
                  <p:pic>
                    <p:nvPicPr>
                      <p:cNvPr id="0" name="Picture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9000" y="1412776"/>
                        <a:ext cx="6350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94" name="Object 82"/>
          <p:cNvGraphicFramePr>
            <a:graphicFrameLocks noChangeAspect="1"/>
          </p:cNvGraphicFramePr>
          <p:nvPr/>
        </p:nvGraphicFramePr>
        <p:xfrm>
          <a:off x="8509000" y="2636912"/>
          <a:ext cx="635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8" name="Equation" r:id="rId25" imgW="317225" imgH="203024" progId="Equation.3">
                  <p:embed/>
                </p:oleObj>
              </mc:Choice>
              <mc:Fallback>
                <p:oleObj name="Equation" r:id="rId25" imgW="317225" imgH="203024" progId="Equation.3">
                  <p:embed/>
                  <p:pic>
                    <p:nvPicPr>
                      <p:cNvPr id="0" name="Picture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9000" y="2636912"/>
                        <a:ext cx="6350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3" grpId="0"/>
      <p:bldP spid="514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Ръководител">
  <a:themeElements>
    <a:clrScheme name="Открито място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Ръководител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Ръководител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5996</TotalTime>
  <Words>429</Words>
  <Application>Microsoft Office PowerPoint</Application>
  <PresentationFormat>On-screen Show (4:3)</PresentationFormat>
  <Paragraphs>101</Paragraphs>
  <Slides>26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8" baseType="lpstr">
      <vt:lpstr>Arial</vt:lpstr>
      <vt:lpstr>Calibri</vt:lpstr>
      <vt:lpstr>Century</vt:lpstr>
      <vt:lpstr>Century Gothic</vt:lpstr>
      <vt:lpstr>Courier New</vt:lpstr>
      <vt:lpstr>Lucida Sans Unicode</vt:lpstr>
      <vt:lpstr>Palatino Linotype</vt:lpstr>
      <vt:lpstr>Times New Roman</vt:lpstr>
      <vt:lpstr>Wingdings</vt:lpstr>
      <vt:lpstr>Wingdings 3</vt:lpstr>
      <vt:lpstr>Ръководител</vt:lpstr>
      <vt:lpstr>Equation</vt:lpstr>
      <vt:lpstr>МЕХАНИЧНИ ТРЕПТЕНИЯ</vt:lpstr>
      <vt:lpstr>PowerPoint Presentation</vt:lpstr>
      <vt:lpstr>Механични трептения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Машинознание</dc:title>
  <dc:creator>sasho&amp;yana</dc:creator>
  <cp:lastModifiedBy>Lachezar L. Kochev</cp:lastModifiedBy>
  <cp:revision>526</cp:revision>
  <cp:lastPrinted>2016-05-18T11:48:58Z</cp:lastPrinted>
  <dcterms:created xsi:type="dcterms:W3CDTF">2012-02-08T18:51:19Z</dcterms:created>
  <dcterms:modified xsi:type="dcterms:W3CDTF">2020-01-09T12:36:45Z</dcterms:modified>
</cp:coreProperties>
</file>