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614" r:id="rId57"/>
    <p:sldId id="319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614"/>
            <p14:sldId id="319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9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41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language-reference/statements/selection-statements#the-if-stat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4" TargetMode="External"/><Relationship Id="rId2" Type="http://schemas.openxmlformats.org/officeDocument/2006/relationships/hyperlink" Target="https://docs.microsoft.com/en-us/dotnet/csharp/language-reference/statements/selection-statements#the-switch-statement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boolean-logical-operator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statements/iteration-state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org/Contests/Practice/Index/1188#7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0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2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virtualracingschool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</a:rPr>
              <a:t>placeholders</a:t>
            </a:r>
            <a:r>
              <a:rPr lang="en-US" sz="34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</a:t>
            </a:r>
            <a:r>
              <a:rPr lang="en-GB" dirty="0">
                <a:latin typeface="Consolas" panose="020B0609020204030204" pitchFamily="49" charset="0"/>
              </a:rPr>
              <a:t>name</a:t>
            </a:r>
            <a:r>
              <a:rPr lang="en-GB" dirty="0"/>
              <a:t>}, Age: {</a:t>
            </a:r>
            <a:r>
              <a:rPr lang="en-GB" dirty="0">
                <a:latin typeface="Consolas" panose="020B0609020204030204" pitchFamily="49" charset="0"/>
              </a:rPr>
              <a:t>age</a:t>
            </a:r>
            <a:r>
              <a:rPr lang="en-GB" dirty="0"/>
              <a:t>}, Grade: {</a:t>
            </a:r>
            <a:r>
              <a:rPr lang="en-GB" dirty="0">
                <a:latin typeface="Consolas" panose="020B0609020204030204" pitchFamily="49" charset="0"/>
              </a:rPr>
              <a:t>grade</a:t>
            </a:r>
            <a:r>
              <a:rPr lang="en-GB" dirty="0"/>
              <a:t>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statement</a:t>
            </a:r>
            <a:endParaRPr lang="en-US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</a:t>
            </a:r>
            <a:r>
              <a:rPr lang="en-US" dirty="0"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>
                <a:solidFill>
                  <a:schemeClr val="bg1"/>
                </a:solidFill>
              </a:rPr>
              <a:t>!</a:t>
            </a:r>
            <a:r>
              <a:rPr lang="en-US" sz="3200" noProof="1"/>
              <a:t>"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Switch-case</a:t>
            </a:r>
            <a:r>
              <a:rPr lang="en-US" sz="3200" dirty="0"/>
              <a:t> statement works as a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b="1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 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slide…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slide…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https://judge.softuni.org/Contests/Practice/Index/1188#7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1" y="1196128"/>
            <a:ext cx="9713960" cy="88265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66000" y="4672923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6" y="3255215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91000" y="5749289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7784471" y="4585321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https://judge.softuni.org/Contests/Practice/Index/1188#9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Do...While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Aft>
                <a:spcPts val="1200"/>
              </a:spcAft>
              <a:buNone/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</TotalTime>
  <Words>3399</Words>
  <Application>Microsoft Office PowerPoint</Application>
  <PresentationFormat>Widescreen</PresentationFormat>
  <Paragraphs>587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 Loops</vt:lpstr>
      <vt:lpstr>For 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Do...While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78</cp:revision>
  <dcterms:created xsi:type="dcterms:W3CDTF">2018-05-23T13:08:44Z</dcterms:created>
  <dcterms:modified xsi:type="dcterms:W3CDTF">2022-04-27T22:56:57Z</dcterms:modified>
  <cp:category>C# Fundamentals; Computer Programming;software development;web development</cp:category>
</cp:coreProperties>
</file>