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EDF5-4E44-4F90-B9CA-B7ECBCF629A7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0470-5E81-49AA-A55D-A2B383ED0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66800" y="3048000"/>
            <a:ext cx="7543800" cy="270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n-US" dirty="0" smtClean="0"/>
              <a:t>			         MVC</a:t>
            </a:r>
          </a:p>
          <a:p>
            <a:pPr lvl="7" algn="ctr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mtClean="0"/>
              <a:t>	         Tier</a:t>
            </a:r>
            <a:endParaRPr lang="en-US" dirty="0" smtClean="0"/>
          </a:p>
          <a:p>
            <a:pPr lvl="7" algn="ctr"/>
            <a:endParaRPr lang="en-US" dirty="0" smtClean="0"/>
          </a:p>
          <a:p>
            <a:pPr lvl="7" algn="ctr"/>
            <a:endParaRPr lang="en-US" dirty="0"/>
          </a:p>
          <a:p>
            <a:pPr lvl="7" algn="ctr"/>
            <a:endParaRPr lang="en-US" dirty="0"/>
          </a:p>
          <a:p>
            <a:pPr lvl="7" algn="ctr"/>
            <a:endParaRPr lang="en-US" dirty="0" smtClean="0"/>
          </a:p>
          <a:p>
            <a:pPr lvl="7"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66800" y="113404"/>
            <a:ext cx="7543800" cy="2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												                       Database Tier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09074" y="1163391"/>
            <a:ext cx="5562600" cy="4393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			Application		       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0005" y="152399"/>
            <a:ext cx="1752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Database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7274" y="1561565"/>
            <a:ext cx="2667000" cy="489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Entity Framework 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Models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4748" y="2688107"/>
            <a:ext cx="2667000" cy="489397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 Models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4748" y="3581400"/>
            <a:ext cx="2667000" cy="7163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                     Controllers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2806" y="4741573"/>
            <a:ext cx="2667000" cy="489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Views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3959" y="3767608"/>
            <a:ext cx="1219200" cy="658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Algorithm Utilities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3874" y="1476778"/>
            <a:ext cx="1219200" cy="658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BeerXML Parser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 rot="16200000">
            <a:off x="3246524" y="919466"/>
            <a:ext cx="79956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4927420" y="1561565"/>
            <a:ext cx="59645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977506" y="3810774"/>
            <a:ext cx="59645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 rot="16200000">
            <a:off x="3351970" y="2098216"/>
            <a:ext cx="58867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53166" y="5854611"/>
            <a:ext cx="2235827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World Wide Web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 rot="16200000">
            <a:off x="3335989" y="5314918"/>
            <a:ext cx="588671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-Up Arrow 26"/>
          <p:cNvSpPr/>
          <p:nvPr/>
        </p:nvSpPr>
        <p:spPr>
          <a:xfrm rot="5400000">
            <a:off x="2418906" y="3579706"/>
            <a:ext cx="1538875" cy="78486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Simmons</dc:creator>
  <cp:lastModifiedBy>Caleb Simmons</cp:lastModifiedBy>
  <cp:revision>8</cp:revision>
  <dcterms:created xsi:type="dcterms:W3CDTF">2013-04-14T19:44:46Z</dcterms:created>
  <dcterms:modified xsi:type="dcterms:W3CDTF">2013-04-14T21:01:32Z</dcterms:modified>
</cp:coreProperties>
</file>