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96013-3094-4879-9692-7C11DC96E767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39F7A-092C-4DF9-B509-6C7E4BEB2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39F7A-092C-4DF9-B509-6C7E4BEB2C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7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39F7A-092C-4DF9-B509-6C7E4BEB2C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7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239F7A-092C-4DF9-B509-6C7E4BEB2C5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1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6186F50-4852-495B-A07F-FA5A28BD0A1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8827583-BE21-43D2-892C-5460D0834F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F50-4852-495B-A07F-FA5A28BD0A1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583-BE21-43D2-892C-5460D0834F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F50-4852-495B-A07F-FA5A28BD0A1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583-BE21-43D2-892C-5460D0834F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F50-4852-495B-A07F-FA5A28BD0A1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583-BE21-43D2-892C-5460D0834F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F50-4852-495B-A07F-FA5A28BD0A1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583-BE21-43D2-892C-5460D0834F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F50-4852-495B-A07F-FA5A28BD0A1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583-BE21-43D2-892C-5460D0834F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186F50-4852-495B-A07F-FA5A28BD0A1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827583-BE21-43D2-892C-5460D0834F7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6186F50-4852-495B-A07F-FA5A28BD0A1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8827583-BE21-43D2-892C-5460D0834F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F50-4852-495B-A07F-FA5A28BD0A1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583-BE21-43D2-892C-5460D0834F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F50-4852-495B-A07F-FA5A28BD0A1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583-BE21-43D2-892C-5460D0834F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86F50-4852-495B-A07F-FA5A28BD0A1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583-BE21-43D2-892C-5460D0834F7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6186F50-4852-495B-A07F-FA5A28BD0A13}" type="datetimeFigureOut">
              <a:rPr lang="en-US" smtClean="0"/>
              <a:t>4/21/2013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8827583-BE21-43D2-892C-5460D0834F7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Hoppin</a:t>
            </a:r>
            <a:r>
              <a:rPr lang="en-US" dirty="0" smtClean="0"/>
              <a:t>’ Brew Social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CS 687 Team Project</a:t>
            </a:r>
          </a:p>
          <a:p>
            <a:r>
              <a:rPr lang="en-US" dirty="0" smtClean="0"/>
              <a:t>Caleb Simmons</a:t>
            </a:r>
          </a:p>
          <a:p>
            <a:r>
              <a:rPr lang="en-US" dirty="0" smtClean="0"/>
              <a:t>Michael </a:t>
            </a:r>
            <a:r>
              <a:rPr lang="en-US" dirty="0" err="1" smtClean="0"/>
              <a:t>Grenon</a:t>
            </a:r>
            <a:endParaRPr lang="en-US" dirty="0" smtClean="0"/>
          </a:p>
          <a:p>
            <a:r>
              <a:rPr lang="en-US" dirty="0"/>
              <a:t>James </a:t>
            </a:r>
            <a:r>
              <a:rPr lang="en-US" dirty="0" smtClean="0"/>
              <a:t>Glass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066800"/>
          </a:xfrm>
        </p:spPr>
        <p:txBody>
          <a:bodyPr/>
          <a:lstStyle/>
          <a:p>
            <a:r>
              <a:rPr lang="en-US" dirty="0" smtClean="0"/>
              <a:t>Logical Design – Mash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57" y="1198562"/>
            <a:ext cx="5868487" cy="5430838"/>
          </a:xfrm>
        </p:spPr>
      </p:pic>
    </p:spTree>
    <p:extLst>
      <p:ext uri="{BB962C8B-B14F-4D97-AF65-F5344CB8AC3E}">
        <p14:creationId xmlns:p14="http://schemas.microsoft.com/office/powerpoint/2010/main" val="33715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5" y="381000"/>
            <a:ext cx="8229600" cy="1066800"/>
          </a:xfrm>
        </p:spPr>
        <p:txBody>
          <a:bodyPr/>
          <a:lstStyle/>
          <a:p>
            <a:r>
              <a:rPr lang="en-US" dirty="0" smtClean="0"/>
              <a:t>Logical Design - Style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05" y="1371600"/>
            <a:ext cx="7094991" cy="5202238"/>
          </a:xfrm>
        </p:spPr>
      </p:pic>
    </p:spTree>
    <p:extLst>
      <p:ext uri="{BB962C8B-B14F-4D97-AF65-F5344CB8AC3E}">
        <p14:creationId xmlns:p14="http://schemas.microsoft.com/office/powerpoint/2010/main" val="33715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" y="304800"/>
            <a:ext cx="8229600" cy="1066800"/>
          </a:xfrm>
        </p:spPr>
        <p:txBody>
          <a:bodyPr/>
          <a:lstStyle/>
          <a:p>
            <a:r>
              <a:rPr lang="en-US" dirty="0" smtClean="0"/>
              <a:t>Logical Design - Yeast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" y="1295400"/>
            <a:ext cx="9037900" cy="5278438"/>
          </a:xfrm>
        </p:spPr>
      </p:pic>
    </p:spTree>
    <p:extLst>
      <p:ext uri="{BB962C8B-B14F-4D97-AF65-F5344CB8AC3E}">
        <p14:creationId xmlns:p14="http://schemas.microsoft.com/office/powerpoint/2010/main" val="337155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Backup (Web UI)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6800"/>
          </a:xfrm>
        </p:spPr>
        <p:txBody>
          <a:bodyPr/>
          <a:lstStyle/>
          <a:p>
            <a:r>
              <a:rPr lang="en-US" dirty="0" smtClean="0"/>
              <a:t>Web UI - Recipe List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03" y="1219200"/>
            <a:ext cx="6935395" cy="53546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9080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22" y="228600"/>
            <a:ext cx="8229600" cy="10668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Web UI – User Registration and Login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18" y="1371600"/>
            <a:ext cx="5397082" cy="34972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582863"/>
            <a:ext cx="5372099" cy="30697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421063"/>
            <a:ext cx="2514600" cy="30675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1493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0" y="304800"/>
            <a:ext cx="8229600" cy="1066800"/>
          </a:xfrm>
        </p:spPr>
        <p:txBody>
          <a:bodyPr/>
          <a:lstStyle/>
          <a:p>
            <a:r>
              <a:rPr lang="en-US" dirty="0" smtClean="0"/>
              <a:t>Web UI – Recipe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551" y="1279502"/>
            <a:ext cx="6568898" cy="5294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6810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066800"/>
          </a:xfrm>
        </p:spPr>
        <p:txBody>
          <a:bodyPr/>
          <a:lstStyle/>
          <a:p>
            <a:r>
              <a:rPr lang="en-US" dirty="0" smtClean="0"/>
              <a:t>Web UI – Edit Recipe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4572000" cy="35839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30" y="1295399"/>
            <a:ext cx="3382370" cy="3780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65735"/>
            <a:ext cx="8229600" cy="18529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558271"/>
            <a:ext cx="3702006" cy="12547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4573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" y="304800"/>
            <a:ext cx="8229600" cy="1066800"/>
          </a:xfrm>
        </p:spPr>
        <p:txBody>
          <a:bodyPr/>
          <a:lstStyle/>
          <a:p>
            <a:r>
              <a:rPr lang="en-US" dirty="0" smtClean="0"/>
              <a:t>Web UI – Add Hop/Fermentable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68" y="1676400"/>
            <a:ext cx="3737932" cy="4752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1" y="1676400"/>
            <a:ext cx="3908881" cy="4800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39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6800"/>
          </a:xfrm>
        </p:spPr>
        <p:txBody>
          <a:bodyPr/>
          <a:lstStyle/>
          <a:p>
            <a:r>
              <a:rPr lang="en-US" dirty="0" smtClean="0"/>
              <a:t>Web UI – Recipe Comments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4" y="1335754"/>
            <a:ext cx="7568254" cy="35555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113532"/>
            <a:ext cx="3719330" cy="33634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8750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066800"/>
          </a:xfrm>
        </p:spPr>
        <p:txBody>
          <a:bodyPr/>
          <a:lstStyle/>
          <a:p>
            <a:r>
              <a:rPr lang="en-US" dirty="0" smtClean="0"/>
              <a:t>Logical Design - Overall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1" y="1447800"/>
            <a:ext cx="8934339" cy="5126038"/>
          </a:xfrm>
        </p:spPr>
      </p:pic>
    </p:spTree>
    <p:extLst>
      <p:ext uri="{BB962C8B-B14F-4D97-AF65-F5344CB8AC3E}">
        <p14:creationId xmlns:p14="http://schemas.microsoft.com/office/powerpoint/2010/main" val="179894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68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Web UI – Ingredients:  </a:t>
            </a:r>
            <a:r>
              <a:rPr lang="en-US" sz="3600" dirty="0" err="1" smtClean="0"/>
              <a:t>Fermentables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200"/>
            <a:ext cx="6781800" cy="49330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08"/>
          <a:stretch/>
        </p:blipFill>
        <p:spPr>
          <a:xfrm>
            <a:off x="5181600" y="2374675"/>
            <a:ext cx="3769057" cy="38737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3674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4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Web UI – Ingredients:  </a:t>
            </a:r>
            <a:r>
              <a:rPr lang="en-US" dirty="0" smtClean="0"/>
              <a:t>Hops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7196524" cy="4603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20"/>
          <a:stretch/>
        </p:blipFill>
        <p:spPr>
          <a:xfrm>
            <a:off x="5257800" y="2305050"/>
            <a:ext cx="3588875" cy="4324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911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066800"/>
          </a:xfrm>
        </p:spPr>
        <p:txBody>
          <a:bodyPr/>
          <a:lstStyle/>
          <a:p>
            <a:r>
              <a:rPr lang="en-US" dirty="0" smtClean="0"/>
              <a:t>Web UI – Create Recipe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17" y="1295401"/>
            <a:ext cx="6677367" cy="5278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862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6800"/>
          </a:xfrm>
        </p:spPr>
        <p:txBody>
          <a:bodyPr>
            <a:noAutofit/>
          </a:bodyPr>
          <a:lstStyle/>
          <a:p>
            <a:r>
              <a:rPr lang="en-US" sz="3100" dirty="0" smtClean="0"/>
              <a:t>Logical Design – Users, Comments, &amp; Ratings</a:t>
            </a:r>
            <a:endParaRPr lang="en-US" sz="31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6" y="1905000"/>
            <a:ext cx="8815529" cy="3700565"/>
          </a:xfrm>
        </p:spPr>
      </p:pic>
    </p:spTree>
    <p:extLst>
      <p:ext uri="{BB962C8B-B14F-4D97-AF65-F5344CB8AC3E}">
        <p14:creationId xmlns:p14="http://schemas.microsoft.com/office/powerpoint/2010/main" val="380232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31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Logical Design – Recipe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7" y="1219200"/>
            <a:ext cx="8124766" cy="5562600"/>
          </a:xfrm>
        </p:spPr>
      </p:pic>
    </p:spTree>
    <p:extLst>
      <p:ext uri="{BB962C8B-B14F-4D97-AF65-F5344CB8AC3E}">
        <p14:creationId xmlns:p14="http://schemas.microsoft.com/office/powerpoint/2010/main" val="28996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1066800"/>
            <a:ext cx="6886575" cy="5725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6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Backup (Logical Design)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9" y="304800"/>
            <a:ext cx="8229600" cy="1066800"/>
          </a:xfrm>
        </p:spPr>
        <p:txBody>
          <a:bodyPr/>
          <a:lstStyle/>
          <a:p>
            <a:r>
              <a:rPr lang="en-US" dirty="0" smtClean="0"/>
              <a:t>Logical Design - </a:t>
            </a:r>
            <a:r>
              <a:rPr lang="en-US" dirty="0" err="1" smtClean="0"/>
              <a:t>Fermentables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30" y="1198562"/>
            <a:ext cx="7984141" cy="5430838"/>
          </a:xfrm>
        </p:spPr>
      </p:pic>
    </p:spTree>
    <p:extLst>
      <p:ext uri="{BB962C8B-B14F-4D97-AF65-F5344CB8AC3E}">
        <p14:creationId xmlns:p14="http://schemas.microsoft.com/office/powerpoint/2010/main" val="51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Logical Design – Hops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08008"/>
            <a:ext cx="7351576" cy="5421392"/>
          </a:xfrm>
        </p:spPr>
      </p:pic>
    </p:spTree>
    <p:extLst>
      <p:ext uri="{BB962C8B-B14F-4D97-AF65-F5344CB8AC3E}">
        <p14:creationId xmlns:p14="http://schemas.microsoft.com/office/powerpoint/2010/main" val="58554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62</TotalTime>
  <Words>119</Words>
  <Application>Microsoft Office PowerPoint</Application>
  <PresentationFormat>On-screen Show (4:3)</PresentationFormat>
  <Paragraphs>29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Urban</vt:lpstr>
      <vt:lpstr>Hoppin’ Brew Social</vt:lpstr>
      <vt:lpstr>Logical Design - Overall</vt:lpstr>
      <vt:lpstr>Logical Design – Users, Comments, &amp; Ratings</vt:lpstr>
      <vt:lpstr>Logical Design – Recipe</vt:lpstr>
      <vt:lpstr>Application Architecture</vt:lpstr>
      <vt:lpstr>Questions?</vt:lpstr>
      <vt:lpstr>Backup (Logical Design)</vt:lpstr>
      <vt:lpstr>Logical Design - Fermentables</vt:lpstr>
      <vt:lpstr>Logical Design – Hops</vt:lpstr>
      <vt:lpstr>Logical Design – Mash Profile</vt:lpstr>
      <vt:lpstr>Logical Design - Style</vt:lpstr>
      <vt:lpstr>Logical Design - Yeast</vt:lpstr>
      <vt:lpstr>Backup (Web UI)</vt:lpstr>
      <vt:lpstr>Web UI - Recipe List Page</vt:lpstr>
      <vt:lpstr>Web UI – User Registration and Login</vt:lpstr>
      <vt:lpstr>Web UI – Recipe Details</vt:lpstr>
      <vt:lpstr>Web UI – Edit Recipe</vt:lpstr>
      <vt:lpstr>Web UI – Add Hop/Fermentable</vt:lpstr>
      <vt:lpstr>Web UI – Recipe Comments</vt:lpstr>
      <vt:lpstr>Web UI – Ingredients:  Fermentables</vt:lpstr>
      <vt:lpstr>Web UI – Ingredients:  Hops</vt:lpstr>
      <vt:lpstr>Web UI – Create Recipe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Hoppin’ Brew Social</dc:title>
  <dc:creator>JennyBear</dc:creator>
  <cp:lastModifiedBy>JennyBear</cp:lastModifiedBy>
  <cp:revision>13</cp:revision>
  <dcterms:created xsi:type="dcterms:W3CDTF">2013-04-22T02:38:34Z</dcterms:created>
  <dcterms:modified xsi:type="dcterms:W3CDTF">2013-04-22T03:41:25Z</dcterms:modified>
</cp:coreProperties>
</file>