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F4433158-B4D9-4BAA-8672-C0122686A5F3}">
          <p14:sldIdLst>
            <p14:sldId id="256"/>
          </p14:sldIdLst>
        </p14:section>
        <p14:section name="Section 1" id="{788900EF-7F9A-4041-8F9B-3C95C94CA520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D3D-2322-4A6C-8D13-19880E353DF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7E16A-5874-4B50-B5F6-0523386C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5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D3D-2322-4A6C-8D13-19880E353DF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7E16A-5874-4B50-B5F6-0523386C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4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D3D-2322-4A6C-8D13-19880E353DF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7E16A-5874-4B50-B5F6-0523386C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8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D3D-2322-4A6C-8D13-19880E353DF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7E16A-5874-4B50-B5F6-0523386C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D3D-2322-4A6C-8D13-19880E353DF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7E16A-5874-4B50-B5F6-0523386C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3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D3D-2322-4A6C-8D13-19880E353DF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7E16A-5874-4B50-B5F6-0523386C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1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D3D-2322-4A6C-8D13-19880E353DF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7E16A-5874-4B50-B5F6-0523386C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7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D3D-2322-4A6C-8D13-19880E353DF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7E16A-5874-4B50-B5F6-0523386C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4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D3D-2322-4A6C-8D13-19880E353DF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7E16A-5874-4B50-B5F6-0523386C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D3D-2322-4A6C-8D13-19880E353DF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7E16A-5874-4B50-B5F6-0523386C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8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D3D-2322-4A6C-8D13-19880E353DF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7E16A-5874-4B50-B5F6-0523386C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86D3D-2322-4A6C-8D13-19880E353DF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7E16A-5874-4B50-B5F6-0523386C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7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1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 File</vt:lpstr>
      <vt:lpstr>Test Topic</vt:lpstr>
    </vt:vector>
  </TitlesOfParts>
  <Company>Siemens Industry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File</dc:title>
  <dc:creator>Sivashankar, Shiva (DF PL STS ENG NAM)</dc:creator>
  <cp:lastModifiedBy>Sivashankar, Shiva (DF PL STS ENG NAM)</cp:lastModifiedBy>
  <cp:revision>1</cp:revision>
  <dcterms:created xsi:type="dcterms:W3CDTF">2018-02-21T03:55:19Z</dcterms:created>
  <dcterms:modified xsi:type="dcterms:W3CDTF">2018-02-21T03:55:43Z</dcterms:modified>
</cp:coreProperties>
</file>