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9660-1345-48C3-AF91-B4716CC591E3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90D2-3905-4DD3-946B-9E2E7F38B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9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9660-1345-48C3-AF91-B4716CC591E3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90D2-3905-4DD3-946B-9E2E7F38B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84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9660-1345-48C3-AF91-B4716CC591E3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90D2-3905-4DD3-946B-9E2E7F38B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38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9660-1345-48C3-AF91-B4716CC591E3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90D2-3905-4DD3-946B-9E2E7F38B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54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9660-1345-48C3-AF91-B4716CC591E3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90D2-3905-4DD3-946B-9E2E7F38B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64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9660-1345-48C3-AF91-B4716CC591E3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90D2-3905-4DD3-946B-9E2E7F38B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3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9660-1345-48C3-AF91-B4716CC591E3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90D2-3905-4DD3-946B-9E2E7F38B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2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9660-1345-48C3-AF91-B4716CC591E3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90D2-3905-4DD3-946B-9E2E7F38B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3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9660-1345-48C3-AF91-B4716CC591E3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90D2-3905-4DD3-946B-9E2E7F38B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44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9660-1345-48C3-AF91-B4716CC591E3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90D2-3905-4DD3-946B-9E2E7F38B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3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9660-1345-48C3-AF91-B4716CC591E3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90D2-3905-4DD3-946B-9E2E7F38B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11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D9660-1345-48C3-AF91-B4716CC591E3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90D2-3905-4DD3-946B-9E2E7F38B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4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18C61B-4E60-D57D-4DA3-60AFA7CE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49" y="1065157"/>
            <a:ext cx="7444102" cy="48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1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Juggins</dc:creator>
  <cp:lastModifiedBy>Stephen Juggins</cp:lastModifiedBy>
  <cp:revision>3</cp:revision>
  <dcterms:created xsi:type="dcterms:W3CDTF">2022-10-29T12:56:14Z</dcterms:created>
  <dcterms:modified xsi:type="dcterms:W3CDTF">2022-10-29T13:04:50Z</dcterms:modified>
</cp:coreProperties>
</file>