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" r:id="rId2"/>
    <p:sldId id="317" r:id="rId3"/>
    <p:sldId id="320" r:id="rId4"/>
    <p:sldId id="319" r:id="rId5"/>
    <p:sldId id="321" r:id="rId6"/>
    <p:sldId id="343" r:id="rId7"/>
    <p:sldId id="344" r:id="rId8"/>
    <p:sldId id="345" r:id="rId9"/>
    <p:sldId id="322" r:id="rId10"/>
    <p:sldId id="34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040"/>
    <a:srgbClr val="FFFFFF"/>
    <a:srgbClr val="FD697B"/>
    <a:srgbClr val="FC3C53"/>
    <a:srgbClr val="C9031B"/>
    <a:srgbClr val="F43C5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71"/>
  </p:normalViewPr>
  <p:slideViewPr>
    <p:cSldViewPr>
      <p:cViewPr>
        <p:scale>
          <a:sx n="100" d="100"/>
          <a:sy n="100" d="100"/>
        </p:scale>
        <p:origin x="1424" y="-2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1568" y="-10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9C74598-55D0-FD40-B844-33D4CA57F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BABB19E-E873-9048-8364-EEC881D79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pitchFamily="10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A8D92C1-C460-1E44-AD52-3FEEAE853495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ABB19E-E873-9048-8364-EEC881D79D2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1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2418348-2B03-CF47-9D52-08AAB5E03AE2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346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B18F2-F4C8-DE48-95E3-3EC7112AD682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251135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0974-9205-0345-AD92-AE89776FD243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9790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041CA-ACF6-1F4E-91FC-A1448B2EA56B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163375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FB78-50BE-2E45-A8D1-6B413A7EF90F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686509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4D23-77E3-8948-A0C6-9BF83A7E2D68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48729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6873-9814-4F4D-B874-EE3B93EC514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720625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1503D-2484-DB42-ABE0-236E6187B920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558240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B0E99-F19E-544E-B966-CD1481117063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61661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AC633-F6AC-BB4D-B01B-CC55B2CFCA8A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99288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53B0F-F2A8-CE49-B0C1-1793C1A18464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144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D5040"/>
                </a:solidFill>
                <a:latin typeface="Verdana" charset="0"/>
              </a:defRPr>
            </a:lvl1pPr>
          </a:lstStyle>
          <a:p>
            <a:pPr>
              <a:defRPr/>
            </a:pPr>
            <a:fld id="{47BF5891-6571-F44A-BC62-F9D7872EB8CD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593725" y="1951038"/>
            <a:ext cx="2152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4">
              <a:spcBef>
                <a:spcPct val="20000"/>
              </a:spcBef>
              <a:buFontTx/>
              <a:buChar char="»"/>
              <a:defRPr/>
            </a:pPr>
            <a:endParaRPr lang="en-US" altLang="en-US" sz="2200" b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/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 pitchFamily="-110" charset="-128"/>
          <a:cs typeface="ＭＳ Ｐゴシック" pitchFamily="100" charset="-128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-110" charset="0"/>
          <a:ea typeface="ＭＳ Ｐゴシック" pitchFamily="-110" charset="-128"/>
          <a:cs typeface="ＭＳ Ｐゴシック" pitchFamily="100" charset="-128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0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ＭＳ Ｐゴシック" pitchFamily="-110" charset="-128"/>
          <a:cs typeface="ＭＳ Ｐゴシック" pitchFamily="10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chemeClr val="bg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j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bg1"/>
          </a:solidFill>
          <a:latin typeface="+mj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j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Desktop/Project%20Design%20-%20Hongzhi%20Liu%20-%20Sikai%20Ni.pdf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435881-BC8A-E84D-BFBD-3571309DE93F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44016" y="2096852"/>
            <a:ext cx="889248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4400" b="0" dirty="0" smtClean="0">
                <a:solidFill>
                  <a:schemeClr val="accent1"/>
                </a:solidFill>
              </a:rPr>
              <a:t>NBA Basketball Player Database Management System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CN" sz="1800" b="0" dirty="0" smtClean="0">
              <a:latin typeface="Verdana" charset="0"/>
            </a:endParaRPr>
          </a:p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CN" sz="1800" b="0" dirty="0" smtClean="0">
              <a:latin typeface="Verdana" charset="0"/>
            </a:endParaRPr>
          </a:p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smtClean="0">
                <a:latin typeface="Verdana" charset="0"/>
              </a:rPr>
              <a:t>Hongzhi Liu: Database Design and Implementation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smtClean="0">
                <a:latin typeface="Verdana" charset="0"/>
              </a:rPr>
              <a:t>Sikai Ni: JDBC and front-end programming</a:t>
            </a:r>
            <a:endParaRPr lang="zh-CN" altLang="en-US" sz="1800" b="0" dirty="0" smtClean="0"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635896" y="3248980"/>
            <a:ext cx="2412268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Thanks!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5516563"/>
            <a:ext cx="1512888" cy="28987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zh-CN" altLang="en-US" sz="20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4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C42A3-D2BA-5649-8582-3A6CEE786D8E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454" y="2096852"/>
            <a:ext cx="6743092" cy="41878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 dirty="0" smtClean="0">
              <a:ea typeface="ＭＳ Ｐゴシック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ea typeface="ＭＳ Ｐゴシック" charset="-128"/>
              </a:rPr>
              <a:t>Task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 dirty="0" smtClean="0">
              <a:ea typeface="ＭＳ Ｐゴシック" charset="-128"/>
            </a:endParaRP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a typeface="ＭＳ Ｐゴシック" charset="-128"/>
              </a:rPr>
              <a:t>Design and implement a user-friendly database management system for review and modification </a:t>
            </a: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a typeface="ＭＳ Ｐゴシック" charset="-128"/>
              </a:rPr>
              <a:t>of game records.</a:t>
            </a:r>
            <a:endParaRPr lang="en-US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384" y="2564904"/>
            <a:ext cx="4164620" cy="2192908"/>
          </a:xfrm>
        </p:spPr>
        <p:txBody>
          <a:bodyPr/>
          <a:lstStyle/>
          <a:p>
            <a:r>
              <a:rPr lang="en-US" sz="1400" b="1" dirty="0"/>
              <a:t>1. Query Teams </a:t>
            </a:r>
          </a:p>
          <a:p>
            <a:r>
              <a:rPr lang="en-US" sz="1400" b="1" dirty="0"/>
              <a:t>2. Query Team Season Statistics </a:t>
            </a:r>
          </a:p>
          <a:p>
            <a:r>
              <a:rPr lang="en-US" sz="1400" b="1" dirty="0"/>
              <a:t>3. Query Team Statistics A Game </a:t>
            </a:r>
          </a:p>
          <a:p>
            <a:r>
              <a:rPr lang="en-US" sz="1400" b="1" dirty="0"/>
              <a:t>4. Insert Team Statistics A Game </a:t>
            </a:r>
          </a:p>
          <a:p>
            <a:r>
              <a:rPr lang="en-US" sz="1400" b="1" dirty="0"/>
              <a:t>5. Update Team Statistics A Game </a:t>
            </a:r>
          </a:p>
          <a:p>
            <a:r>
              <a:rPr lang="en-US" sz="1400" b="1" dirty="0"/>
              <a:t>6. Delete Team Statistics A Game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Use cases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FE23A-9A88-354E-BDBF-1DAAAEA3D8FE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7964" y="2564904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7. Query Players </a:t>
            </a:r>
          </a:p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8. Query Player Season/Career Statistics</a:t>
            </a:r>
          </a:p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9. Query Player Statistics A Game </a:t>
            </a:r>
          </a:p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10. Insert Player Statistics A Game </a:t>
            </a:r>
          </a:p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11. Update Player Statistics A Game</a:t>
            </a:r>
          </a:p>
          <a:p>
            <a:pPr marL="342900" indent="-342900">
              <a:spcBef>
                <a:spcPct val="750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rPr>
              <a:t>12. Delete Player Statistics A Game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C5FA0-A645-3A45-AFC2-6323F4A3751F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-128"/>
              </a:rPr>
              <a:t>Design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6" name="Picture 5">
            <a:hlinkClick r:id="rId3" action="ppaction://hlinkfile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2222145"/>
            <a:ext cx="6400800" cy="39071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-128"/>
              </a:rPr>
              <a:t>Implementation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0C9F0-CEA0-914A-A0A2-78EF083640BB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Layered Architecture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/>
              <a:t>Spring IoC Container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/>
              <a:t>Model-View-Controller (MVC)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/>
              <a:t>JDBC in DAO-Layer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-128"/>
              </a:rPr>
              <a:t>Implementation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0C9F0-CEA0-914A-A0A2-78EF083640BB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3646748" cy="3733800"/>
          </a:xfrm>
        </p:spPr>
        <p:txBody>
          <a:bodyPr/>
          <a:lstStyle/>
          <a:p>
            <a:r>
              <a:rPr lang="en-US" sz="2000" b="1" dirty="0"/>
              <a:t>Layered Architecture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system </a:t>
            </a:r>
            <a:r>
              <a:rPr lang="en-US" sz="1800" dirty="0" smtClean="0"/>
              <a:t>is divided </a:t>
            </a:r>
            <a:r>
              <a:rPr lang="en-US" sz="1800" dirty="0"/>
              <a:t>as view pages, controller layer, service layer, Data Access Object (DAO) layer, entity classes and database. </a:t>
            </a:r>
            <a:endParaRPr lang="en-US" sz="1800" dirty="0" smtClean="0"/>
          </a:p>
          <a:p>
            <a:r>
              <a:rPr lang="en-US" sz="1800" dirty="0"/>
              <a:t>G</a:t>
            </a:r>
            <a:r>
              <a:rPr lang="en-US" sz="1800" dirty="0" smtClean="0"/>
              <a:t>uarantees </a:t>
            </a:r>
            <a:r>
              <a:rPr lang="en-US" sz="1800" dirty="0"/>
              <a:t>a tightly-cohesion and loosely-coupling system </a:t>
            </a:r>
            <a:r>
              <a:rPr lang="en-US" sz="1800" dirty="0" smtClean="0"/>
              <a:t>property.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24" y="2691678"/>
            <a:ext cx="3620770" cy="24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6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-128"/>
              </a:rPr>
              <a:t>Implementation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0C9F0-CEA0-914A-A0A2-78EF083640BB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3646748" cy="3733800"/>
          </a:xfrm>
        </p:spPr>
        <p:txBody>
          <a:bodyPr/>
          <a:lstStyle/>
          <a:p>
            <a:r>
              <a:rPr lang="en-US" sz="2000" b="1" dirty="0"/>
              <a:t>Spring IoC Container</a:t>
            </a:r>
            <a:r>
              <a:rPr lang="en-US" sz="2000" dirty="0"/>
              <a:t> </a:t>
            </a:r>
          </a:p>
          <a:p>
            <a:r>
              <a:rPr lang="en-US" sz="1800" dirty="0" smtClean="0"/>
              <a:t>Create/wire/configure objects, manage </a:t>
            </a:r>
            <a:r>
              <a:rPr lang="en-US" sz="1800" dirty="0"/>
              <a:t>complete life </a:t>
            </a:r>
            <a:r>
              <a:rPr lang="en-US" sz="1800" dirty="0" smtClean="0"/>
              <a:t>cycle. </a:t>
            </a:r>
          </a:p>
          <a:p>
            <a:r>
              <a:rPr lang="en-US" sz="1800" i="1" dirty="0" smtClean="0"/>
              <a:t>@</a:t>
            </a:r>
            <a:r>
              <a:rPr lang="en-US" sz="1800" i="1" dirty="0"/>
              <a:t>Autowired</a:t>
            </a:r>
            <a:r>
              <a:rPr lang="en-US" sz="1800" dirty="0"/>
              <a:t> annotation </a:t>
            </a:r>
            <a:r>
              <a:rPr lang="en-US" sz="1800" dirty="0" smtClean="0"/>
              <a:t>gives </a:t>
            </a:r>
            <a:r>
              <a:rPr lang="en-US" sz="1800" dirty="0"/>
              <a:t>Spring IoC container control right of objects.</a:t>
            </a:r>
            <a:r>
              <a:rPr lang="en-US" sz="1800" dirty="0"/>
              <a:t> </a:t>
            </a:r>
            <a:endParaRPr lang="en-US" sz="1800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099396" y="2438400"/>
            <a:ext cx="4572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sz="2000" dirty="0"/>
              <a:t>Model-View-Controller (MVC) </a:t>
            </a:r>
          </a:p>
          <a:p>
            <a:r>
              <a:rPr lang="en-US" sz="1800" b="0" i="1" dirty="0"/>
              <a:t>DispatcherServlet</a:t>
            </a:r>
            <a:r>
              <a:rPr lang="en-US" sz="1800" b="0" dirty="0"/>
              <a:t> dispatches requests to </a:t>
            </a:r>
            <a:r>
              <a:rPr lang="en-US" sz="1800" b="0" dirty="0" smtClean="0"/>
              <a:t>handlers.</a:t>
            </a:r>
          </a:p>
          <a:p>
            <a:r>
              <a:rPr lang="en-US" sz="1800" b="0" i="1" dirty="0"/>
              <a:t>@Controller</a:t>
            </a:r>
            <a:r>
              <a:rPr lang="en-US" sz="1800" b="0" dirty="0"/>
              <a:t> </a:t>
            </a:r>
            <a:r>
              <a:rPr lang="en-US" sz="1800" b="0" dirty="0" smtClean="0"/>
              <a:t>and </a:t>
            </a:r>
            <a:r>
              <a:rPr lang="en-US" sz="1800" b="0" i="1" dirty="0" smtClean="0"/>
              <a:t>@RequestMapping</a:t>
            </a:r>
            <a:r>
              <a:rPr lang="en-US" sz="1800" b="0" dirty="0" smtClean="0"/>
              <a:t> maps requests to Controller handler methods.</a:t>
            </a:r>
            <a:endParaRPr lang="en-US" sz="1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127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-128"/>
              </a:rPr>
              <a:t>Implementation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75000"/>
              </a:spcBef>
              <a:buChar char="•"/>
              <a:defRPr sz="28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bg1"/>
                </a:solidFill>
                <a:latin typeface="Georgi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0C9F0-CEA0-914A-A0A2-78EF083640BB}" type="slidenum">
              <a:rPr lang="en-US" altLang="en-US" sz="800">
                <a:solidFill>
                  <a:srgbClr val="5D5040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5D5040"/>
              </a:solidFill>
              <a:latin typeface="Verdana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431504"/>
            <a:ext cx="4572000" cy="15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sz="2000" dirty="0" smtClean="0"/>
              <a:t>View Template</a:t>
            </a:r>
          </a:p>
          <a:p>
            <a:r>
              <a:rPr lang="en-US" sz="1800" b="0" dirty="0" smtClean="0"/>
              <a:t>9 front-end pages are designed and implemented to carry out the review and modification functionality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4155752"/>
            <a:ext cx="3480435" cy="19850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00092" y="2351874"/>
            <a:ext cx="4572000" cy="37878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main-menu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teams-page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team-seasons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team-stats-aGame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team-from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team-players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player-seasons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player-stats-aGame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i="1" dirty="0">
                <a:solidFill>
                  <a:schemeClr val="bg1"/>
                </a:solidFill>
              </a:rPr>
              <a:t>player-from</a:t>
            </a:r>
          </a:p>
        </p:txBody>
      </p:sp>
    </p:spTree>
    <p:extLst>
      <p:ext uri="{BB962C8B-B14F-4D97-AF65-F5344CB8AC3E}">
        <p14:creationId xmlns:p14="http://schemas.microsoft.com/office/powerpoint/2010/main" val="28560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Discussion &amp; Conclusion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5516563"/>
            <a:ext cx="1512888" cy="28987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zh-CN" alt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457200" y="24384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ＭＳ Ｐゴシック" pitchFamily="-110" charset="-128"/>
                <a:cs typeface="ＭＳ Ｐゴシック" pitchFamily="10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chemeClr val="bg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bg1"/>
                </a:solidFill>
                <a:latin typeface="+mj-lt"/>
                <a:ea typeface="ＭＳ Ｐゴシック" pitchFamily="-110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+mj-lt"/>
                <a:ea typeface="ＭＳ Ｐゴシック" pitchFamily="-110" charset="-128"/>
              </a:defRPr>
            </a:lvl9pPr>
          </a:lstStyle>
          <a:p>
            <a:r>
              <a:rPr lang="en-US" sz="1800" b="0" dirty="0"/>
              <a:t>A</a:t>
            </a:r>
            <a:r>
              <a:rPr lang="en-US" sz="1800" b="0" dirty="0" smtClean="0"/>
              <a:t> </a:t>
            </a:r>
            <a:r>
              <a:rPr lang="en-US" sz="1800" b="0" dirty="0"/>
              <a:t>user-friendly database management system is designed and implemented</a:t>
            </a:r>
            <a:r>
              <a:rPr lang="en-US" sz="1800" b="0" dirty="0" smtClean="0"/>
              <a:t>.</a:t>
            </a:r>
          </a:p>
          <a:p>
            <a:r>
              <a:rPr lang="en-US" sz="1800" b="0" dirty="0"/>
              <a:t>F</a:t>
            </a:r>
            <a:r>
              <a:rPr lang="en-US" sz="1800" b="0" dirty="0" smtClean="0"/>
              <a:t>ront-end </a:t>
            </a:r>
            <a:r>
              <a:rPr lang="en-US" sz="1800" b="0" dirty="0"/>
              <a:t>operations are mapped into controller-layer methods </a:t>
            </a:r>
            <a:r>
              <a:rPr lang="en-US" sz="1800" b="0" dirty="0" smtClean="0"/>
              <a:t>with Spring/Spring MVC framework.</a:t>
            </a:r>
          </a:p>
          <a:p>
            <a:r>
              <a:rPr lang="en-US" sz="1800" b="0" kern="0" dirty="0" smtClean="0"/>
              <a:t>JDBC API connected the database system with user program.</a:t>
            </a:r>
          </a:p>
          <a:p>
            <a:r>
              <a:rPr lang="en-US" sz="1800" b="0" dirty="0"/>
              <a:t>layered architecture, Spring IoC Container, and Model-View-Controller (MVC</a:t>
            </a:r>
            <a:r>
              <a:rPr lang="en-US" sz="1800" b="0" dirty="0" smtClean="0"/>
              <a:t>) guaranteed encapsulation and </a:t>
            </a:r>
            <a:r>
              <a:rPr lang="en-US" sz="1800" b="0" dirty="0"/>
              <a:t>loosely </a:t>
            </a:r>
            <a:r>
              <a:rPr lang="en-US" sz="1800" b="0" dirty="0" smtClean="0"/>
              <a:t>coupling.</a:t>
            </a:r>
          </a:p>
          <a:p>
            <a:r>
              <a:rPr lang="en-US" sz="1800" b="0" kern="0" dirty="0" smtClean="0"/>
              <a:t>Several queries are designed for Review, Insert, Update and Delete of game records, which fulfills the use case requirement.</a:t>
            </a:r>
            <a:endParaRPr lang="en-US" sz="1800" b="0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_powerpoint_temp">
  <a:themeElements>
    <a:clrScheme name="">
      <a:dk1>
        <a:srgbClr val="000000"/>
      </a:dk1>
      <a:lt1>
        <a:srgbClr val="DFDFDF"/>
      </a:lt1>
      <a:dk2>
        <a:srgbClr val="CC0000"/>
      </a:dk2>
      <a:lt2>
        <a:srgbClr val="808080"/>
      </a:lt2>
      <a:accent1>
        <a:srgbClr val="CC0000"/>
      </a:accent1>
      <a:accent2>
        <a:srgbClr val="3333CC"/>
      </a:accent2>
      <a:accent3>
        <a:srgbClr val="ECECEC"/>
      </a:accent3>
      <a:accent4>
        <a:srgbClr val="000000"/>
      </a:accent4>
      <a:accent5>
        <a:srgbClr val="E2A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_powerpoint_temp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nu_powerpoi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_powerpoint_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_powerpoint_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Untitled:Users:josenieto:Documents:NU_Design:Market&amp;Comm:NEU Redesign:nu_powerpoint_temp.ppt</Template>
  <TotalTime>103</TotalTime>
  <Words>330</Words>
  <Application>Microsoft Macintosh PowerPoint</Application>
  <PresentationFormat>On-screen Show (4:3)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Georgia</vt:lpstr>
      <vt:lpstr>ＭＳ Ｐゴシック</vt:lpstr>
      <vt:lpstr>Times</vt:lpstr>
      <vt:lpstr>Verdana</vt:lpstr>
      <vt:lpstr>Arial</vt:lpstr>
      <vt:lpstr>nu_powerpoint_temp</vt:lpstr>
      <vt:lpstr>PowerPoint Presentation</vt:lpstr>
      <vt:lpstr>Introduction</vt:lpstr>
      <vt:lpstr>Use cases</vt:lpstr>
      <vt:lpstr>Design</vt:lpstr>
      <vt:lpstr>Implementation</vt:lpstr>
      <vt:lpstr>Implementation</vt:lpstr>
      <vt:lpstr>Implementation</vt:lpstr>
      <vt:lpstr>Implementation</vt:lpstr>
      <vt:lpstr>Discussion &amp; Conclusion</vt:lpstr>
      <vt:lpstr>Thanks!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Hongzhi Liu</cp:lastModifiedBy>
  <cp:revision>19</cp:revision>
  <cp:lastPrinted>2006-02-21T22:31:33Z</cp:lastPrinted>
  <dcterms:created xsi:type="dcterms:W3CDTF">2016-12-08T16:32:30Z</dcterms:created>
  <dcterms:modified xsi:type="dcterms:W3CDTF">2017-04-25T16:54:28Z</dcterms:modified>
</cp:coreProperties>
</file>