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1"/>
  </p:normalViewPr>
  <p:slideViewPr>
    <p:cSldViewPr snapToGrid="0">
      <p:cViewPr varScale="1">
        <p:scale>
          <a:sx n="137" d="100"/>
          <a:sy n="137" d="100"/>
        </p:scale>
        <p:origin x="9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04310844a_9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04310844a_9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f90d18809_0_20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f90d18809_0_20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f90d18809_0_1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f90d18809_0_1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04310844a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04310844a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f90d18809_0_2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f90d18809_0_2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f90d18809_0_2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f90d18809_0_2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f90d18809_0_2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f90d18809_0_2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04310844a_9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04310844a_9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04310844a_9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04310844a_9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f90d18809_0_2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f90d18809_0_2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rive.google.com/file/d/1PLc6IL38ZpCHdq2Kb7pRbC3jTo9-5BY3/view?usp=driv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30775" y="303975"/>
            <a:ext cx="85701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Dungeon Generation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1874722"/>
            <a:ext cx="82221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/>
              <a:t>Advisor</a:t>
            </a:r>
            <a:br>
              <a:rPr lang="en" sz="1650"/>
            </a:br>
            <a:r>
              <a:rPr lang="en" sz="1650"/>
              <a:t>Richard Sinn</a:t>
            </a:r>
            <a:endParaRPr sz="1650"/>
          </a:p>
        </p:txBody>
      </p:sp>
      <p:sp>
        <p:nvSpPr>
          <p:cNvPr id="69" name="Google Shape;69;p13"/>
          <p:cNvSpPr txBox="1"/>
          <p:nvPr/>
        </p:nvSpPr>
        <p:spPr>
          <a:xfrm>
            <a:off x="1675947" y="3205275"/>
            <a:ext cx="6466200" cy="11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Akash </a:t>
            </a:r>
            <a:r>
              <a:rPr lang="en" sz="18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Mattaparthy</a:t>
            </a:r>
            <a:r>
              <a:rPr lang="e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[</a:t>
            </a:r>
            <a:r>
              <a:rPr lang="en" sz="1800" i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akash.mattaparthy@sjsu.edu</a:t>
            </a:r>
            <a:r>
              <a:rPr lang="e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Ganesh S </a:t>
            </a:r>
            <a:r>
              <a:rPr lang="en" sz="18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Tulshibagwale</a:t>
            </a:r>
            <a:r>
              <a:rPr lang="e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[</a:t>
            </a:r>
            <a:r>
              <a:rPr lang="en" sz="1800" i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ganesh.tulshibagwale@sjsu.edu</a:t>
            </a:r>
            <a:r>
              <a:rPr lang="e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Shyam</a:t>
            </a:r>
            <a:r>
              <a:rPr lang="e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Kumar </a:t>
            </a:r>
            <a:r>
              <a:rPr lang="en" sz="18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Nalluri</a:t>
            </a:r>
            <a:r>
              <a:rPr lang="e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[</a:t>
            </a:r>
            <a:r>
              <a:rPr lang="en" sz="1800" i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shyam.nalluri@sjsu.edu</a:t>
            </a:r>
            <a:r>
              <a:rPr lang="e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  <a:br>
              <a:rPr lang="e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Srikari Veerubhotla		[</a:t>
            </a:r>
            <a:r>
              <a:rPr lang="en" sz="1800" i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srikari.veerubhotla@sjsu.edu</a:t>
            </a:r>
            <a:r>
              <a:rPr lang="e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Academic Contribution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4294967295"/>
          </p:nvPr>
        </p:nvSpPr>
        <p:spPr>
          <a:xfrm>
            <a:off x="471900" y="861125"/>
            <a:ext cx="8222100" cy="37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 enhancement in PCG for dungeon generation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Feedback-driven adaptation in game development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Advancement in adaptive PCG and human-centered design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Conclusion</a:t>
            </a:r>
            <a:endParaRPr b="1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Summary of key project achievements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Potential areas for further research and development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14046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Thankyou!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Q&amp;A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4294967295"/>
          </p:nvPr>
        </p:nvSpPr>
        <p:spPr>
          <a:xfrm>
            <a:off x="460950" y="95322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Procedural Content Generation (PCG) in video games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dungeon generation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Balancing creative control and variety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4294967295"/>
          </p:nvPr>
        </p:nvSpPr>
        <p:spPr>
          <a:xfrm>
            <a:off x="460950" y="10928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mixed-initiative editor for designing video game dungeons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human users to design logical narrative structure and floor plans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algorithmic assistance and feedback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Simulate dungeon gameplay with AI adventurers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229925" y="907875"/>
            <a:ext cx="4788600" cy="44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User Input Module: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Allows users to customize dungeon generation with settings like size, complexity, and theme through an easy-to-use interface.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Generation Engine Module: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Creates varied and visually appealing dungeon layouts based on user preferences using advanced algorithms.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Dungeon Evaluation Module: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Evaluates generated dungeons with procedural personas and algorithms, providing feedback on gameplay metrics.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Feedback Module: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Presents evaluation results with visuals and reports, helping developers refine dungeon designs and algorithms.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Output Module: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Prepares and exports the final dungeon, making it ready for integration into game environments.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7450" y="755475"/>
            <a:ext cx="3163125" cy="435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User Input Module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4294967295"/>
          </p:nvPr>
        </p:nvSpPr>
        <p:spPr>
          <a:xfrm>
            <a:off x="320150" y="1886225"/>
            <a:ext cx="5632800" cy="12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Customization options for users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Interface design principles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How user preferences affect dungeon generation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0475" y="1530725"/>
            <a:ext cx="2310225" cy="297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Generation Engine Module 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4294967295"/>
          </p:nvPr>
        </p:nvSpPr>
        <p:spPr>
          <a:xfrm>
            <a:off x="460950" y="883400"/>
            <a:ext cx="8222100" cy="12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Graph rewriting algorithm for logical flow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Floor plan generation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Placement of rooms, corridors, obstacles, and interactive elements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775" y="1771025"/>
            <a:ext cx="4306287" cy="271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4337" y="1771025"/>
            <a:ext cx="4024567" cy="271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473875" y="4537500"/>
            <a:ext cx="37218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Graph Rewriting Representation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859275" y="4525850"/>
            <a:ext cx="37218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Floor Plan Generation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Dungeon Evaluation Module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4294967295"/>
          </p:nvPr>
        </p:nvSpPr>
        <p:spPr>
          <a:xfrm>
            <a:off x="460950" y="778650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Procedural personas for playtesting Monte Carlo Tree Search algorithm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Generation of metrics for user feedback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Importance of user feedback in optimizing algorithms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4800" y="1966650"/>
            <a:ext cx="4802474" cy="304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Output Module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4294967295"/>
          </p:nvPr>
        </p:nvSpPr>
        <p:spPr>
          <a:xfrm>
            <a:off x="460950" y="941575"/>
            <a:ext cx="8222100" cy="17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Preparation of playable demos and prototypes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Export options for game integration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Compatibility with existing game environments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4550" y="2298175"/>
            <a:ext cx="3993400" cy="2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 </a:t>
            </a: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4294967295"/>
          </p:nvPr>
        </p:nvSpPr>
        <p:spPr>
          <a:xfrm>
            <a:off x="106350" y="2534050"/>
            <a:ext cx="8953200" cy="12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https://drive.google.com/file/d/1PLc6IL38ZpCHdq2Kb7pRbC3jTo9-5BY3/view?usp=drive_link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Macintosh PowerPoint</Application>
  <PresentationFormat>On-screen Show (16:9)</PresentationFormat>
  <Paragraphs>50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Roboto</vt:lpstr>
      <vt:lpstr>Arial</vt:lpstr>
      <vt:lpstr>Material</vt:lpstr>
      <vt:lpstr>Procedural Dungeon Generation</vt:lpstr>
      <vt:lpstr>Project Overview</vt:lpstr>
      <vt:lpstr>Project Objective</vt:lpstr>
      <vt:lpstr>System Architecture</vt:lpstr>
      <vt:lpstr>1. User Input Module</vt:lpstr>
      <vt:lpstr>2. Generation Engine Module </vt:lpstr>
      <vt:lpstr>3. Dungeon Evaluation Module</vt:lpstr>
      <vt:lpstr>4. Output Module</vt:lpstr>
      <vt:lpstr>Project Demo </vt:lpstr>
      <vt:lpstr>Academic Contribution</vt:lpstr>
      <vt:lpstr>Thankyou!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Dungeon Generation</dc:title>
  <cp:lastModifiedBy>SRIKARI VEERUBHOTLA</cp:lastModifiedBy>
  <cp:revision>1</cp:revision>
  <dcterms:modified xsi:type="dcterms:W3CDTF">2024-08-03T06:44:24Z</dcterms:modified>
</cp:coreProperties>
</file>