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C801-A528-4DC2-BD74-939605703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6B4C-5788-44F2-8A2A-50494B164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AAEE-8BCF-4599-8164-3000901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B528-E47E-4DF1-AFD5-EAFEDB69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721C-7E61-44C7-B5BB-02BF749C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E94C-17AA-4843-AA28-1B483AE6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6E5-3563-48C2-A576-F3B02569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0E69-60A7-44D7-B6C3-2F8EE29E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920F-05B4-45D5-8A73-6A694199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DB62-3386-46DC-8094-7A3DE547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0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147-E24F-4087-845B-48CA862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53FB-73F3-45A5-BA5E-73553F63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2D9-7A25-4E68-B7F4-1A5EAB3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1159-5D9E-45AE-BDC2-11E8776A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Faizila Amlani</dc:creator>
  <cp:lastModifiedBy>Faizila Amlani</cp:lastModifiedBy>
  <cp:revision>2</cp:revision>
  <dcterms:created xsi:type="dcterms:W3CDTF">2021-10-01T16:42:00Z</dcterms:created>
  <dcterms:modified xsi:type="dcterms:W3CDTF">2021-10-01T17:38:11Z</dcterms:modified>
</cp:coreProperties>
</file>