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59" r:id="rId5"/>
    <p:sldId id="270" r:id="rId6"/>
    <p:sldId id="260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0"/>
    <p:restoredTop sz="83571"/>
  </p:normalViewPr>
  <p:slideViewPr>
    <p:cSldViewPr snapToGrid="0" snapToObjects="1">
      <p:cViewPr varScale="1">
        <p:scale>
          <a:sx n="79" d="100"/>
          <a:sy n="7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23CF1-E0F6-4E42-9EF5-2A848828C75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92FF-00E0-4643-BD1B-A079C2D32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392FF-00E0-4643-BD1B-A079C2D328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960A-57A4-EC45-A408-3293D68723DF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DFC0-9894-2440-BD0C-809DB7FE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062"/>
            <a:ext cx="12192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868363"/>
          </a:xfrm>
        </p:spPr>
        <p:txBody>
          <a:bodyPr/>
          <a:lstStyle/>
          <a:p>
            <a:r>
              <a:rPr lang="ru-RU" dirty="0" smtClean="0"/>
              <a:t>Пример вывода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0" indent="0">
              <a:buNone/>
            </a:pPr>
            <a:r>
              <a:rPr lang="en-US" dirty="0" smtClean="0"/>
              <a:t>commit ca82a6dff817ec66f44342007202690a93763949</a:t>
            </a:r>
          </a:p>
          <a:p>
            <a:pPr marL="0" indent="0">
              <a:buNone/>
            </a:pPr>
            <a:r>
              <a:rPr lang="en-US" dirty="0" smtClean="0"/>
              <a:t>Author: Scott Chacon &lt;</a:t>
            </a:r>
            <a:r>
              <a:rPr lang="en-US" dirty="0" err="1" smtClean="0"/>
              <a:t>schacon@gee-mail.com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Date:   Mon Mar 17 21:52:11 2008 -0700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 smtClean="0"/>
          </a:p>
          <a:p>
            <a:pPr marL="0" indent="0">
              <a:buNone/>
            </a:pPr>
            <a:r>
              <a:rPr lang="en-US" dirty="0" smtClean="0"/>
              <a:t>commit 085bb3bcb608e1e8451d4b2432f8ecbe6306e7e7</a:t>
            </a:r>
          </a:p>
          <a:p>
            <a:pPr marL="0" indent="0">
              <a:buNone/>
            </a:pPr>
            <a:r>
              <a:rPr lang="en-US" dirty="0" smtClean="0"/>
              <a:t>Author: Scott Chacon &lt;</a:t>
            </a:r>
            <a:r>
              <a:rPr lang="en-US" dirty="0" err="1" smtClean="0"/>
              <a:t>schacon@gee-mail.com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Date:   </a:t>
            </a:r>
            <a:r>
              <a:rPr lang="de-DE" dirty="0" err="1" smtClean="0"/>
              <a:t>Sat</a:t>
            </a:r>
            <a:r>
              <a:rPr lang="de-DE" dirty="0" smtClean="0"/>
              <a:t> Mar 15 16:40:33 2008 -0700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err="1" smtClean="0"/>
              <a:t>removed</a:t>
            </a:r>
            <a:r>
              <a:rPr lang="de-DE" dirty="0" smtClean="0"/>
              <a:t> </a:t>
            </a:r>
            <a:r>
              <a:rPr lang="de-DE" dirty="0" err="1" smtClean="0"/>
              <a:t>unnecessary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0" indent="0">
              <a:buNone/>
            </a:pPr>
            <a:r>
              <a:rPr lang="en-US" dirty="0" smtClean="0"/>
              <a:t>commit a11bef06a3f659402fe7563abf99ad00de2209e6</a:t>
            </a:r>
          </a:p>
          <a:p>
            <a:pPr marL="0" indent="0">
              <a:buNone/>
            </a:pPr>
            <a:r>
              <a:rPr lang="en-US" dirty="0" smtClean="0"/>
              <a:t>Author: Scott Chacon &lt;</a:t>
            </a:r>
            <a:r>
              <a:rPr lang="en-US" dirty="0" err="1" smtClean="0"/>
              <a:t>schacon@gee-mail.com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Date:   </a:t>
            </a:r>
            <a:r>
              <a:rPr lang="de-DE" dirty="0" err="1" smtClean="0"/>
              <a:t>Sat</a:t>
            </a:r>
            <a:r>
              <a:rPr lang="de-DE" dirty="0" smtClean="0"/>
              <a:t> Mar 15 10:31:28 2008 -0700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5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git</a:t>
            </a:r>
            <a:r>
              <a:rPr lang="en-US" sz="6600" b="1" dirty="0" smtClean="0"/>
              <a:t> checkout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для переключения на нужный </a:t>
            </a:r>
            <a:r>
              <a:rPr lang="ru-RU" dirty="0" err="1" smtClean="0"/>
              <a:t>коммит</a:t>
            </a:r>
            <a:r>
              <a:rPr lang="ru-RU" dirty="0" smtClean="0"/>
              <a:t>/ветку</a:t>
            </a:r>
          </a:p>
          <a:p>
            <a:pPr marL="0" indent="0">
              <a:buNone/>
            </a:pPr>
            <a:r>
              <a:rPr lang="ru-RU" dirty="0" smtClean="0"/>
              <a:t>Для переключения на нужный </a:t>
            </a:r>
            <a:r>
              <a:rPr lang="ru-RU" dirty="0" err="1" smtClean="0"/>
              <a:t>коммит</a:t>
            </a:r>
            <a:r>
              <a:rPr lang="ru-RU" dirty="0" smtClean="0"/>
              <a:t> используется: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b="1" dirty="0" smtClean="0"/>
              <a:t>commit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ru-RU" dirty="0" err="1"/>
              <a:t>commit</a:t>
            </a:r>
            <a:r>
              <a:rPr lang="ru-RU" dirty="0"/>
              <a:t> - это </a:t>
            </a:r>
            <a:r>
              <a:rPr lang="ru-RU" dirty="0" err="1"/>
              <a:t>хеш</a:t>
            </a:r>
            <a:r>
              <a:rPr lang="ru-RU" dirty="0"/>
              <a:t> (обозначение, имя) </a:t>
            </a:r>
            <a:r>
              <a:rPr lang="ru-RU" dirty="0" err="1"/>
              <a:t>коммита</a:t>
            </a:r>
            <a:r>
              <a:rPr lang="ru-RU" dirty="0"/>
              <a:t>, причем можно указывать не весь </a:t>
            </a:r>
            <a:r>
              <a:rPr lang="ru-RU" dirty="0" err="1"/>
              <a:t>хеш</a:t>
            </a:r>
            <a:r>
              <a:rPr lang="ru-RU" dirty="0"/>
              <a:t>, а несколько начальных символов </a:t>
            </a:r>
            <a:r>
              <a:rPr lang="ru-RU" dirty="0" err="1"/>
              <a:t>хеша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переключения на нужную ветку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[</a:t>
            </a:r>
            <a:r>
              <a:rPr lang="ru-RU" dirty="0" smtClean="0"/>
              <a:t>имя ветки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git</a:t>
            </a:r>
            <a:r>
              <a:rPr lang="en-US" sz="6600" b="1" dirty="0" smtClean="0"/>
              <a:t> branch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[</a:t>
            </a:r>
            <a:r>
              <a:rPr lang="ru-RU" dirty="0" smtClean="0"/>
              <a:t>имя ветки</a:t>
            </a:r>
            <a:r>
              <a:rPr lang="en-US" dirty="0"/>
              <a:t>]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оздает ветку с указанным именем.</a:t>
            </a:r>
          </a:p>
          <a:p>
            <a:pPr marL="0" indent="0">
              <a:buNone/>
            </a:pPr>
            <a:r>
              <a:rPr lang="ru-RU" dirty="0" smtClean="0"/>
              <a:t>Для сокращения используют: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–b </a:t>
            </a:r>
            <a:r>
              <a:rPr lang="en-US" dirty="0" smtClean="0"/>
              <a:t>[</a:t>
            </a:r>
            <a:r>
              <a:rPr lang="ru-RU" dirty="0" smtClean="0"/>
              <a:t>имя ветки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сокращение для: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</a:t>
            </a:r>
            <a:r>
              <a:rPr lang="en-US" dirty="0" smtClean="0"/>
              <a:t>[</a:t>
            </a:r>
            <a:r>
              <a:rPr lang="ru-RU" dirty="0" smtClean="0"/>
              <a:t>имя ветки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[</a:t>
            </a:r>
            <a:r>
              <a:rPr lang="ru-RU" dirty="0" smtClean="0"/>
              <a:t>имя ветки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g</a:t>
            </a:r>
            <a:r>
              <a:rPr lang="en-US" sz="6600" b="1" dirty="0" err="1" smtClean="0"/>
              <a:t>it</a:t>
            </a:r>
            <a:r>
              <a:rPr lang="en-US" sz="6600" b="1" dirty="0" smtClean="0"/>
              <a:t> fetch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команда связывается с указанным удалённым проектом и забирает все те данные проекта, которых у вас ещё нет. После того как вы выполнили команду, у вас должны появиться ссылки на все ветки из этого удалённого проекта.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Используется: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fetch </a:t>
            </a:r>
            <a:r>
              <a:rPr lang="ru-RU" dirty="0"/>
              <a:t>[имя удал. сервера]</a:t>
            </a:r>
          </a:p>
        </p:txBody>
      </p:sp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git</a:t>
            </a:r>
            <a:r>
              <a:rPr lang="en-US" sz="6600" b="1" dirty="0" smtClean="0"/>
              <a:t> merge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для слияния веток. Чтобы слить две ветки в одну, например, в </a:t>
            </a:r>
            <a:r>
              <a:rPr lang="en-US" dirty="0" smtClean="0"/>
              <a:t>master </a:t>
            </a:r>
            <a:r>
              <a:rPr lang="ru-RU" dirty="0" smtClean="0"/>
              <a:t>добавить изменения из побочной ветки, нужно перейти в мастер и выполнить </a:t>
            </a:r>
            <a:r>
              <a:rPr lang="ru-RU" dirty="0" err="1" smtClean="0"/>
              <a:t>комманду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merge [</a:t>
            </a:r>
            <a:r>
              <a:rPr lang="ru-RU" dirty="0" smtClean="0"/>
              <a:t>имя ветки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git</a:t>
            </a:r>
            <a:r>
              <a:rPr lang="en-US" sz="6600" b="1" dirty="0" smtClean="0"/>
              <a:t> pull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, как правило, извлекает (</a:t>
            </a:r>
            <a:r>
              <a:rPr lang="ru-RU" dirty="0" err="1"/>
              <a:t>fetch</a:t>
            </a:r>
            <a:r>
              <a:rPr lang="ru-RU" dirty="0"/>
              <a:t>) данные с сервера, с которого вы изначально </a:t>
            </a:r>
            <a:r>
              <a:rPr lang="ru-RU" dirty="0" err="1"/>
              <a:t>склонировали</a:t>
            </a:r>
            <a:r>
              <a:rPr lang="ru-RU" dirty="0"/>
              <a:t>, и автоматически пытается слить (</a:t>
            </a:r>
            <a:r>
              <a:rPr lang="ru-RU" dirty="0" err="1"/>
              <a:t>merge</a:t>
            </a:r>
            <a:r>
              <a:rPr lang="ru-RU" dirty="0"/>
              <a:t>) их с кодом, над которым вы в данный момент работаете</a:t>
            </a:r>
          </a:p>
        </p:txBody>
      </p: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git</a:t>
            </a:r>
            <a:r>
              <a:rPr lang="en-US" sz="6600" b="1" dirty="0" smtClean="0"/>
              <a:t> push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вы хотите поделиться своими наработками, вам необходимо отправить (</a:t>
            </a:r>
            <a:r>
              <a:rPr lang="ru-RU" dirty="0" err="1"/>
              <a:t>push</a:t>
            </a:r>
            <a:r>
              <a:rPr lang="ru-RU" dirty="0"/>
              <a:t>) их в главный </a:t>
            </a:r>
            <a:r>
              <a:rPr lang="ru-RU" dirty="0" err="1"/>
              <a:t>репозиторий</a:t>
            </a:r>
            <a:r>
              <a:rPr lang="ru-RU" dirty="0"/>
              <a:t>. Команда для </a:t>
            </a:r>
            <a:r>
              <a:rPr lang="ru-RU" dirty="0" smtClean="0"/>
              <a:t>этого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/>
              <a:t>push</a:t>
            </a:r>
            <a:r>
              <a:rPr lang="ru-RU" dirty="0"/>
              <a:t> [удал. сервер] [</a:t>
            </a:r>
            <a:r>
              <a:rPr lang="ru-RU" dirty="0" smtClean="0"/>
              <a:t>ветка]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отправить вашу ветку </a:t>
            </a:r>
            <a:r>
              <a:rPr lang="ru-RU" dirty="0" err="1"/>
              <a:t>master</a:t>
            </a:r>
            <a:r>
              <a:rPr lang="ru-RU" dirty="0"/>
              <a:t> на сервер </a:t>
            </a:r>
            <a:r>
              <a:rPr lang="ru-RU" dirty="0" err="1" smtClean="0"/>
              <a:t>origin</a:t>
            </a:r>
            <a:r>
              <a:rPr lang="en-US" dirty="0" smtClean="0"/>
              <a:t>, </a:t>
            </a:r>
            <a:r>
              <a:rPr lang="ru-RU" dirty="0" smtClean="0"/>
              <a:t>вы </a:t>
            </a:r>
            <a:r>
              <a:rPr lang="ru-RU" dirty="0"/>
              <a:t>можете выполнить следующую команду для отправки наработок на сервер: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origin 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Git</a:t>
            </a:r>
            <a:r>
              <a:rPr lang="ru-RU" dirty="0" smtClean="0"/>
              <a:t> (</a:t>
            </a:r>
            <a:r>
              <a:rPr lang="ru-RU" dirty="0" err="1" smtClean="0"/>
              <a:t>произн</a:t>
            </a:r>
            <a:r>
              <a:rPr lang="ru-RU" dirty="0" smtClean="0"/>
              <a:t>. «гит») — </a:t>
            </a:r>
            <a:r>
              <a:rPr lang="ru-RU" u="sng" dirty="0" smtClean="0"/>
              <a:t>распределённая</a:t>
            </a:r>
            <a:r>
              <a:rPr lang="ru-RU" dirty="0" smtClean="0"/>
              <a:t> система управления версиями.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Система управления версиями</a:t>
            </a:r>
            <a:r>
              <a:rPr lang="ru-RU" dirty="0" smtClean="0"/>
              <a:t> —</a:t>
            </a:r>
            <a:r>
              <a:rPr lang="ru-RU" b="1" dirty="0" smtClean="0"/>
              <a:t> </a:t>
            </a:r>
            <a:r>
              <a:rPr lang="ru-RU" dirty="0" smtClean="0"/>
              <a:t>программное обеспечение для облегчения работы с изменяющейся информацией. 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другое.</a:t>
            </a:r>
          </a:p>
          <a:p>
            <a:pPr marL="0" indent="0">
              <a:buNone/>
            </a:pPr>
            <a:r>
              <a:rPr lang="ru-RU" b="1" dirty="0" smtClean="0"/>
              <a:t>Распределённая система управления версиями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smtClean="0"/>
              <a:t>нуждается </a:t>
            </a:r>
            <a:r>
              <a:rPr lang="ru-RU" dirty="0"/>
              <a:t>в централизованном хранилище: вся история изменения документов хранится на каждом компьютере, в локальном хранилище, и при необходимости отдельные фрагменты истории локального хранилища синхронизируются с аналогичным хранилищем на другом компьютере.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smtClean="0"/>
              <a:t>классическом</a:t>
            </a:r>
            <a:r>
              <a:rPr lang="en-US" dirty="0" smtClean="0"/>
              <a:t> </a:t>
            </a:r>
            <a:r>
              <a:rPr lang="ru-RU" dirty="0" smtClean="0"/>
              <a:t>сценарии </a:t>
            </a:r>
            <a:r>
              <a:rPr lang="ru-RU" dirty="0"/>
              <a:t>в </a:t>
            </a:r>
            <a:r>
              <a:rPr lang="ru-RU" dirty="0" err="1"/>
              <a:t>репозитории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 есть три типа объектов — файл, дерево и </a:t>
            </a:r>
            <a:r>
              <a:rPr lang="ru-RU" dirty="0" err="1"/>
              <a:t>коммит</a:t>
            </a:r>
            <a:r>
              <a:rPr lang="ru-RU" dirty="0"/>
              <a:t>. </a:t>
            </a:r>
            <a:r>
              <a:rPr lang="ru-RU" b="1" dirty="0"/>
              <a:t>Файл</a:t>
            </a:r>
            <a:r>
              <a:rPr lang="ru-RU" dirty="0"/>
              <a:t> есть какая-то версия какого-то пользовательского файла, </a:t>
            </a:r>
            <a:r>
              <a:rPr lang="ru-RU" b="1" dirty="0"/>
              <a:t>дерево</a:t>
            </a:r>
            <a:r>
              <a:rPr lang="ru-RU" dirty="0"/>
              <a:t> — совокупность файлов из разных поддиректорий, </a:t>
            </a:r>
            <a:r>
              <a:rPr lang="ru-RU" b="1" dirty="0" err="1"/>
              <a:t>коммит</a:t>
            </a:r>
            <a:r>
              <a:rPr lang="ru-RU" dirty="0"/>
              <a:t> — дерево + некая дополнительная информация (например, родительский(е) </a:t>
            </a:r>
            <a:r>
              <a:rPr lang="ru-RU" dirty="0" err="1"/>
              <a:t>коммит</a:t>
            </a:r>
            <a:r>
              <a:rPr lang="ru-RU" dirty="0"/>
              <a:t>(ы), а также комментарий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/>
              <a:t>Также </a:t>
            </a:r>
            <a:r>
              <a:rPr lang="ru-RU" dirty="0" err="1"/>
              <a:t>git</a:t>
            </a:r>
            <a:r>
              <a:rPr lang="ru-RU" dirty="0"/>
              <a:t> имеет временный локальный </a:t>
            </a:r>
            <a:r>
              <a:rPr lang="ru-RU" b="1" dirty="0"/>
              <a:t>индекс</a:t>
            </a:r>
            <a:r>
              <a:rPr lang="ru-RU" dirty="0"/>
              <a:t> файлов. Это — промежуточное хранилище между собственно файлами и очередным </a:t>
            </a:r>
            <a:r>
              <a:rPr lang="ru-RU" dirty="0" err="1"/>
              <a:t>коммитом</a:t>
            </a:r>
            <a:r>
              <a:rPr lang="ru-RU" dirty="0"/>
              <a:t> (</a:t>
            </a:r>
            <a:r>
              <a:rPr lang="ru-RU" dirty="0" err="1"/>
              <a:t>коммит</a:t>
            </a:r>
            <a:r>
              <a:rPr lang="ru-RU" dirty="0"/>
              <a:t> делается только из этого </a:t>
            </a:r>
            <a:r>
              <a:rPr lang="ru-RU" dirty="0" smtClean="0"/>
              <a:t>индекса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Имя </a:t>
            </a:r>
            <a:r>
              <a:rPr lang="ru-RU" dirty="0"/>
              <a:t>ветви по умолчанию: </a:t>
            </a:r>
            <a:r>
              <a:rPr lang="ru-RU" dirty="0" err="1"/>
              <a:t>master</a:t>
            </a:r>
            <a:r>
              <a:rPr lang="ru-RU" dirty="0"/>
              <a:t>.</a:t>
            </a:r>
          </a:p>
          <a:p>
            <a:r>
              <a:rPr lang="ru-RU" dirty="0"/>
              <a:t>Имя удаленного </a:t>
            </a:r>
            <a:r>
              <a:rPr lang="ru-RU" dirty="0" err="1"/>
              <a:t>репозитория</a:t>
            </a:r>
            <a:r>
              <a:rPr lang="ru-RU" dirty="0"/>
              <a:t> по </a:t>
            </a:r>
            <a:r>
              <a:rPr lang="ru-RU" dirty="0" smtClean="0"/>
              <a:t>умолчанию: </a:t>
            </a:r>
            <a:r>
              <a:rPr lang="ru-RU" dirty="0" err="1"/>
              <a:t>origin</a:t>
            </a:r>
            <a:r>
              <a:rPr lang="ru-RU" dirty="0"/>
              <a:t>.</a:t>
            </a:r>
          </a:p>
          <a:p>
            <a:r>
              <a:rPr lang="ru-RU" dirty="0"/>
              <a:t>Таким образом, в локальном </a:t>
            </a:r>
            <a:r>
              <a:rPr lang="ru-RU" dirty="0" err="1"/>
              <a:t>репозитории</a:t>
            </a:r>
            <a:r>
              <a:rPr lang="ru-RU" dirty="0"/>
              <a:t> всегда есть ветвь </a:t>
            </a:r>
            <a:r>
              <a:rPr lang="ru-RU" dirty="0" err="1"/>
              <a:t>master</a:t>
            </a:r>
            <a:r>
              <a:rPr lang="ru-RU" dirty="0"/>
              <a:t>, которая есть последний локальный </a:t>
            </a:r>
            <a:r>
              <a:rPr lang="ru-RU" dirty="0" err="1"/>
              <a:t>коммит</a:t>
            </a:r>
            <a:r>
              <a:rPr lang="ru-RU" dirty="0"/>
              <a:t>, и ветвь </a:t>
            </a:r>
            <a:r>
              <a:rPr lang="ru-RU" dirty="0" err="1"/>
              <a:t>origin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, которая есть последнее состояние удаленного </a:t>
            </a:r>
            <a:r>
              <a:rPr lang="ru-RU" dirty="0" err="1"/>
              <a:t>репозитория</a:t>
            </a:r>
            <a:r>
              <a:rPr lang="ru-RU" dirty="0"/>
              <a:t> на момент завершения исполнения последней команды </a:t>
            </a:r>
            <a:r>
              <a:rPr lang="ru-RU" dirty="0" err="1"/>
              <a:t>pull</a:t>
            </a:r>
            <a:r>
              <a:rPr lang="ru-RU" dirty="0"/>
              <a:t> или </a:t>
            </a:r>
            <a:r>
              <a:rPr lang="ru-RU" dirty="0" err="1"/>
              <a:t>push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350" y="1285196"/>
            <a:ext cx="12191999" cy="2852737"/>
          </a:xfrm>
        </p:spPr>
        <p:txBody>
          <a:bodyPr>
            <a:normAutofit/>
          </a:bodyPr>
          <a:lstStyle/>
          <a:p>
            <a:pPr algn="ctr"/>
            <a:r>
              <a:rPr lang="ru-RU" sz="9600" b="1" dirty="0" smtClean="0"/>
              <a:t>Основные команды.</a:t>
            </a:r>
            <a:endParaRPr lang="ru-RU" sz="96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ru-RU" dirty="0" smtClean="0"/>
              <a:t>Эту команду используют, если собираются начать </a:t>
            </a:r>
            <a:r>
              <a:rPr lang="ru-RU" dirty="0"/>
              <a:t>использовать </a:t>
            </a:r>
            <a:r>
              <a:rPr lang="ru-RU" dirty="0" err="1"/>
              <a:t>Git</a:t>
            </a:r>
            <a:r>
              <a:rPr lang="ru-RU" dirty="0"/>
              <a:t> для </a:t>
            </a:r>
            <a:r>
              <a:rPr lang="ru-RU" dirty="0" smtClean="0"/>
              <a:t>проекта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896054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git</a:t>
            </a:r>
            <a:r>
              <a:rPr lang="en-US" sz="6600" b="1" dirty="0" smtClean="0"/>
              <a:t> </a:t>
            </a:r>
            <a:r>
              <a:rPr lang="ru-RU" sz="6600" b="1" dirty="0" smtClean="0"/>
              <a:t>с</a:t>
            </a:r>
            <a:r>
              <a:rPr lang="en-US" sz="6600" b="1" dirty="0" smtClean="0"/>
              <a:t>lone</a:t>
            </a:r>
            <a:endParaRPr lang="ru-RU" sz="66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/>
              <a:t>git init</a:t>
            </a:r>
            <a:endParaRPr lang="ru-RU" sz="66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4204154"/>
            <a:ext cx="10515600" cy="21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Эту команду используют, </a:t>
            </a:r>
            <a:r>
              <a:rPr lang="ru-RU" dirty="0"/>
              <a:t>е</a:t>
            </a:r>
            <a:r>
              <a:rPr lang="ru-RU" dirty="0" smtClean="0"/>
              <a:t>сли хотят получить </a:t>
            </a:r>
            <a:r>
              <a:rPr lang="ru-RU" dirty="0"/>
              <a:t>копию существующего </a:t>
            </a:r>
            <a:r>
              <a:rPr lang="ru-RU" dirty="0" err="1"/>
              <a:t>репозитория</a:t>
            </a:r>
            <a:r>
              <a:rPr lang="ru-RU" dirty="0"/>
              <a:t> </a:t>
            </a:r>
            <a:r>
              <a:rPr lang="ru-RU" dirty="0" err="1" smtClean="0"/>
              <a:t>Git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Используется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[</a:t>
            </a:r>
            <a:r>
              <a:rPr lang="en-US" dirty="0" err="1" smtClean="0"/>
              <a:t>url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g</a:t>
            </a:r>
            <a:r>
              <a:rPr lang="en-US" sz="6600" b="1" dirty="0" err="1" smtClean="0"/>
              <a:t>it</a:t>
            </a:r>
            <a:r>
              <a:rPr lang="en-US" sz="6600" b="1" dirty="0" smtClean="0"/>
              <a:t> add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Команда </a:t>
            </a:r>
            <a:r>
              <a:rPr lang="ru-RU" dirty="0" smtClean="0"/>
              <a:t>добавляет </a:t>
            </a:r>
            <a:r>
              <a:rPr lang="ru-RU" dirty="0"/>
              <a:t>содержимое рабочей директории в </a:t>
            </a:r>
            <a:r>
              <a:rPr lang="ru-RU" dirty="0" smtClean="0"/>
              <a:t>индекс </a:t>
            </a:r>
            <a:r>
              <a:rPr lang="ru-RU" dirty="0"/>
              <a:t>для последующего </a:t>
            </a:r>
            <a:r>
              <a:rPr lang="ru-RU" dirty="0" err="1"/>
              <a:t>коммита</a:t>
            </a:r>
            <a:r>
              <a:rPr lang="ru-RU" dirty="0"/>
              <a:t>. По умолчанию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использует лишь этот индекс, так что вы можете использовать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для сборки слепка вашего следующего </a:t>
            </a:r>
            <a:r>
              <a:rPr lang="ru-RU" dirty="0" err="1"/>
              <a:t>коммита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Коммит</a:t>
            </a:r>
            <a:r>
              <a:rPr lang="ru-RU" dirty="0" smtClean="0"/>
              <a:t> делается только тем файлам, которым был сделан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. После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 можно редактировать файл далее, получатся три копии одного и того же файла — последняя, в индексе (та, что была на момент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), и в последнем </a:t>
            </a:r>
            <a:r>
              <a:rPr lang="ru-RU" dirty="0" err="1" smtClean="0"/>
              <a:t>коммите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git</a:t>
            </a:r>
            <a:r>
              <a:rPr lang="en-US" sz="6600" b="1" dirty="0" smtClean="0"/>
              <a:t> status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Команда показывает </a:t>
            </a:r>
            <a:r>
              <a:rPr lang="ru-RU" dirty="0"/>
              <a:t>состояния файлов в рабочей директории и индексе: какие файлы изменены, но не добавлены в индекс; какие ожидают </a:t>
            </a:r>
            <a:r>
              <a:rPr lang="ru-RU" dirty="0" err="1"/>
              <a:t>коммита</a:t>
            </a:r>
            <a:r>
              <a:rPr lang="ru-RU" dirty="0"/>
              <a:t> в индексе. Вдобавок к этому выводятся подсказки о том, как изменить состояние файлов.</a:t>
            </a: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g</a:t>
            </a:r>
            <a:r>
              <a:rPr lang="en-US" sz="6600" b="1" dirty="0" err="1" smtClean="0"/>
              <a:t>it</a:t>
            </a:r>
            <a:r>
              <a:rPr lang="en-US" sz="6600" b="1" dirty="0" smtClean="0"/>
              <a:t> commit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smtClean="0"/>
              <a:t>берёт </a:t>
            </a:r>
            <a:r>
              <a:rPr lang="ru-RU" dirty="0"/>
              <a:t>все данные, добавленные в индекс с помощью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, и сохраняет их слепок во внутренней базе данных, а затем сдвигает указатель текущей ветки на этот слепок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того, чтобы указать, что было сохранено, к </a:t>
            </a:r>
            <a:r>
              <a:rPr lang="ru-RU" dirty="0" err="1" smtClean="0"/>
              <a:t>коммиту</a:t>
            </a:r>
            <a:r>
              <a:rPr lang="ru-RU" dirty="0" smtClean="0"/>
              <a:t> можно добавить комментарий: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[</a:t>
            </a:r>
            <a:r>
              <a:rPr lang="ru-RU" dirty="0" smtClean="0"/>
              <a:t>комментарий к </a:t>
            </a:r>
            <a:r>
              <a:rPr lang="ru-RU" dirty="0" err="1" smtClean="0"/>
              <a:t>коммиту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g</a:t>
            </a:r>
            <a:r>
              <a:rPr lang="en-US" sz="6600" b="1" dirty="0" err="1" smtClean="0"/>
              <a:t>it</a:t>
            </a:r>
            <a:r>
              <a:rPr lang="en-US" sz="6600" b="1" dirty="0" smtClean="0"/>
              <a:t> log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214" y="1690688"/>
            <a:ext cx="11783786" cy="5167312"/>
          </a:xfrm>
        </p:spPr>
        <p:txBody>
          <a:bodyPr>
            <a:normAutofit/>
          </a:bodyPr>
          <a:lstStyle/>
          <a:p>
            <a:r>
              <a:rPr lang="ru-RU" dirty="0"/>
              <a:t>После того как вы создадите несколько </a:t>
            </a:r>
            <a:r>
              <a:rPr lang="ru-RU" dirty="0" err="1"/>
              <a:t>коммитов</a:t>
            </a:r>
            <a:r>
              <a:rPr lang="ru-RU" dirty="0"/>
              <a:t>, или же вы </a:t>
            </a:r>
            <a:r>
              <a:rPr lang="ru-RU" dirty="0" err="1"/>
              <a:t>склонируете</a:t>
            </a:r>
            <a:r>
              <a:rPr lang="ru-RU" dirty="0"/>
              <a:t> </a:t>
            </a:r>
            <a:r>
              <a:rPr lang="ru-RU" dirty="0" err="1"/>
              <a:t>репозиторий</a:t>
            </a:r>
            <a:r>
              <a:rPr lang="ru-RU" dirty="0"/>
              <a:t> с уже существующей историей </a:t>
            </a:r>
            <a:r>
              <a:rPr lang="ru-RU" dirty="0" err="1"/>
              <a:t>коммитов</a:t>
            </a:r>
            <a:r>
              <a:rPr lang="ru-RU" dirty="0"/>
              <a:t>, вы, вероятно, захотите оглянуться назад и узнать, что же происходило с этим </a:t>
            </a:r>
            <a:r>
              <a:rPr lang="ru-RU" dirty="0" err="1"/>
              <a:t>репозиторием</a:t>
            </a:r>
            <a:r>
              <a:rPr lang="ru-RU" dirty="0"/>
              <a:t>. Наиболее простой и в то же время мощный инструмент для этого — 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0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638</Words>
  <Application>Microsoft Macintosh PowerPoint</Application>
  <PresentationFormat>Широкоэкранный</PresentationFormat>
  <Paragraphs>70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Тема Office</vt:lpstr>
      <vt:lpstr>Презентация PowerPoint</vt:lpstr>
      <vt:lpstr>Git (произн. «гит») — распределённая система управления версиями.</vt:lpstr>
      <vt:lpstr>Презентация PowerPoint</vt:lpstr>
      <vt:lpstr>Основные команды.</vt:lpstr>
      <vt:lpstr>git сlone</vt:lpstr>
      <vt:lpstr>git add</vt:lpstr>
      <vt:lpstr>git status</vt:lpstr>
      <vt:lpstr>git commit</vt:lpstr>
      <vt:lpstr>git log</vt:lpstr>
      <vt:lpstr>Пример вывода git log</vt:lpstr>
      <vt:lpstr>git checkout</vt:lpstr>
      <vt:lpstr>git branch</vt:lpstr>
      <vt:lpstr>git fetch</vt:lpstr>
      <vt:lpstr>git merge</vt:lpstr>
      <vt:lpstr>git pull</vt:lpstr>
      <vt:lpstr>git push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11</cp:revision>
  <dcterms:created xsi:type="dcterms:W3CDTF">2015-11-15T14:24:46Z</dcterms:created>
  <dcterms:modified xsi:type="dcterms:W3CDTF">2015-11-15T16:29:38Z</dcterms:modified>
</cp:coreProperties>
</file>