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7" r:id="rId10"/>
    <p:sldId id="262" r:id="rId11"/>
    <p:sldId id="263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96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17B3-7740-4B75-B752-308016DE6798}" type="datetimeFigureOut">
              <a:rPr lang="ru-RU" smtClean="0"/>
              <a:pPr/>
              <a:t>24.11.2015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A744-CDE1-4FF8-84F3-44A67A1357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17B3-7740-4B75-B752-308016DE6798}" type="datetimeFigureOut">
              <a:rPr lang="ru-RU" smtClean="0"/>
              <a:pPr/>
              <a:t>24.11.2015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A744-CDE1-4FF8-84F3-44A67A1357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17B3-7740-4B75-B752-308016DE6798}" type="datetimeFigureOut">
              <a:rPr lang="ru-RU" smtClean="0"/>
              <a:pPr/>
              <a:t>24.11.2015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A744-CDE1-4FF8-84F3-44A67A1357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17B3-7740-4B75-B752-308016DE6798}" type="datetimeFigureOut">
              <a:rPr lang="ru-RU" smtClean="0"/>
              <a:pPr/>
              <a:t>24.11.2015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A744-CDE1-4FF8-84F3-44A67A1357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17B3-7740-4B75-B752-308016DE6798}" type="datetimeFigureOut">
              <a:rPr lang="ru-RU" smtClean="0"/>
              <a:pPr/>
              <a:t>24.11.2015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A744-CDE1-4FF8-84F3-44A67A1357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17B3-7740-4B75-B752-308016DE6798}" type="datetimeFigureOut">
              <a:rPr lang="ru-RU" smtClean="0"/>
              <a:pPr/>
              <a:t>24.11.2015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A744-CDE1-4FF8-84F3-44A67A1357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17B3-7740-4B75-B752-308016DE6798}" type="datetimeFigureOut">
              <a:rPr lang="ru-RU" smtClean="0"/>
              <a:pPr/>
              <a:t>24.11.2015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A744-CDE1-4FF8-84F3-44A67A1357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17B3-7740-4B75-B752-308016DE6798}" type="datetimeFigureOut">
              <a:rPr lang="ru-RU" smtClean="0"/>
              <a:pPr/>
              <a:t>24.11.2015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A744-CDE1-4FF8-84F3-44A67A1357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17B3-7740-4B75-B752-308016DE6798}" type="datetimeFigureOut">
              <a:rPr lang="ru-RU" smtClean="0"/>
              <a:pPr/>
              <a:t>24.11.2015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A744-CDE1-4FF8-84F3-44A67A1357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17B3-7740-4B75-B752-308016DE6798}" type="datetimeFigureOut">
              <a:rPr lang="ru-RU" smtClean="0"/>
              <a:pPr/>
              <a:t>24.11.2015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A744-CDE1-4FF8-84F3-44A67A1357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17B3-7740-4B75-B752-308016DE6798}" type="datetimeFigureOut">
              <a:rPr lang="ru-RU" smtClean="0"/>
              <a:pPr/>
              <a:t>24.11.2015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A744-CDE1-4FF8-84F3-44A67A1357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5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817B3-7740-4B75-B752-308016DE6798}" type="datetimeFigureOut">
              <a:rPr lang="ru-RU" smtClean="0"/>
              <a:pPr/>
              <a:t>24.11.2015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DA744-CDE1-4FF8-84F3-44A67A13570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19662061">
            <a:off x="1962045" y="2920045"/>
            <a:ext cx="7772400" cy="1470025"/>
          </a:xfrm>
        </p:spPr>
        <p:txBody>
          <a:bodyPr/>
          <a:lstStyle/>
          <a:p>
            <a:r>
              <a:rPr lang="en-US" sz="8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ascading </a:t>
            </a:r>
            <a:r>
              <a:rPr lang="en-US" sz="8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tyle </a:t>
            </a:r>
            <a:r>
              <a:rPr lang="en-US" sz="8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heets</a:t>
            </a:r>
            <a:endParaRPr lang="ru-RU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flipV="1">
            <a:off x="-2772816" y="6093296"/>
            <a:ext cx="320080" cy="45719"/>
          </a:xfrm>
        </p:spPr>
        <p:txBody>
          <a:bodyPr>
            <a:normAutofit fontScale="25000" lnSpcReduction="20000"/>
          </a:bodyPr>
          <a:lstStyle/>
          <a:p>
            <a:endParaRPr lang="ru-RU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latin typeface="Arial" pitchFamily="34" charset="0"/>
                <a:cs typeface="Arial" pitchFamily="34" charset="0"/>
              </a:rPr>
              <a:t>Медиа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запросы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@media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		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В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CSS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предусмотрены так называемые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медиа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запросы, с помощью которых можно менять стили в зависимости от вида устройства, размера экрана и т.д.</a:t>
            </a:r>
          </a:p>
          <a:p>
            <a:pPr>
              <a:buNone/>
            </a:pP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@media (min-width: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450px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	/*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Другие стили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*/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}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Как использовать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Сразу в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html-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теге:</a:t>
            </a:r>
          </a:p>
          <a:p>
            <a:pPr marL="514350" indent="-514350">
              <a:buFont typeface="+mj-lt"/>
              <a:buAutoNum type="arabicPeriod"/>
            </a:pP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914400" lvl="1" indent="-514350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&lt;div style=“position: absolute; width: 100px;”&gt;&lt;/div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&gt;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914400" lvl="1" indent="-51435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14400" lvl="1" indent="-514350" algn="just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P.S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Есть смысл использовать, если эти стили нужно применить только к одному элементу. Но даже в этом случае не рекомендуется использовать этот способ.</a:t>
            </a:r>
          </a:p>
          <a:p>
            <a:pPr marL="514350" indent="-514350">
              <a:buFont typeface="+mj-lt"/>
              <a:buAutoNum type="arabicPeriod"/>
            </a:pP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В тегах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&lt;style&gt;&lt;/style&gt;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 Обычно используется для сайтов с одной страницей. Например,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14400" lvl="1" indent="-51435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&lt;style&gt;</a:t>
            </a:r>
          </a:p>
          <a:p>
            <a:pPr marL="914400" lvl="1" indent="-51435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a {</a:t>
            </a:r>
          </a:p>
          <a:p>
            <a:pPr marL="914400" lvl="1" indent="-51435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		color: blue;</a:t>
            </a:r>
          </a:p>
          <a:p>
            <a:pPr marL="914400" lvl="1" indent="-51435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		font-size: 15px;</a:t>
            </a:r>
          </a:p>
          <a:p>
            <a:pPr marL="914400" lvl="1" indent="-51435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	}</a:t>
            </a:r>
          </a:p>
          <a:p>
            <a:pPr marL="914400" lvl="1" indent="-51435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/*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Прочие стили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*/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914400" lvl="1" indent="-51435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&lt;/style&gt;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914400" lvl="1" indent="-51435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Отдельным подключаемым файлом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css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 Обязательно к использованию, если несколько и больше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html-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страниц. Отличается от предыдущего способа тем, что стили прописаны в одном месте. Достаточно подключить этот файл к нужным страницам.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CSS</a:t>
            </a:r>
            <a:r>
              <a:rPr lang="ru-RU" dirty="0" smtClean="0"/>
              <a:t>, и зачем его вообще придумали</a:t>
            </a:r>
          </a:p>
          <a:p>
            <a:r>
              <a:rPr lang="ru-RU" dirty="0" smtClean="0"/>
              <a:t>Основные </a:t>
            </a:r>
            <a:r>
              <a:rPr lang="ru-RU" dirty="0" smtClean="0"/>
              <a:t>возможности</a:t>
            </a:r>
            <a:endParaRPr lang="ru-RU" dirty="0" smtClean="0"/>
          </a:p>
          <a:p>
            <a:pPr lvl="1"/>
            <a:r>
              <a:rPr lang="ru-RU" dirty="0" smtClean="0"/>
              <a:t>Разметка страницы</a:t>
            </a:r>
          </a:p>
          <a:p>
            <a:pPr lvl="1"/>
            <a:r>
              <a:rPr lang="ru-RU" dirty="0" smtClean="0"/>
              <a:t>Динамическое изменение страницы</a:t>
            </a:r>
          </a:p>
          <a:p>
            <a:pPr lvl="1"/>
            <a:r>
              <a:rPr lang="ru-RU" dirty="0" err="1" smtClean="0"/>
              <a:t>Медиа</a:t>
            </a:r>
            <a:r>
              <a:rPr lang="ru-RU" dirty="0" smtClean="0"/>
              <a:t> запросы </a:t>
            </a:r>
            <a:r>
              <a:rPr lang="en-US" dirty="0" smtClean="0"/>
              <a:t>@media</a:t>
            </a:r>
            <a:endParaRPr lang="ru-RU" dirty="0" smtClean="0"/>
          </a:p>
          <a:p>
            <a:r>
              <a:rPr lang="ru-RU" dirty="0" smtClean="0"/>
              <a:t>Как использовать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Что такое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CSS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844824"/>
            <a:ext cx="8363272" cy="452596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		CSS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ru-RU" sz="2400" i="1" dirty="0" err="1" smtClean="0">
                <a:latin typeface="Arial" pitchFamily="34" charset="0"/>
                <a:cs typeface="Arial" pitchFamily="34" charset="0"/>
              </a:rPr>
              <a:t>Cascading</a:t>
            </a: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i="1" dirty="0" err="1" smtClean="0">
                <a:latin typeface="Arial" pitchFamily="34" charset="0"/>
                <a:cs typeface="Arial" pitchFamily="34" charset="0"/>
              </a:rPr>
              <a:t>Style</a:t>
            </a: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i="1" dirty="0" err="1" smtClean="0">
                <a:latin typeface="Arial" pitchFamily="34" charset="0"/>
                <a:cs typeface="Arial" pitchFamily="34" charset="0"/>
              </a:rPr>
              <a:t>Sheets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 — </a:t>
            </a: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каскадные таблицы </a:t>
            </a: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стилей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) — 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формальный язык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 описания внешнего вида документа, написанного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с использованием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 языка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разметки. </a:t>
            </a:r>
          </a:p>
          <a:p>
            <a:pPr algn="just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		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	Основной целью создания было разделение логического построения страницы от визуальной составляющей.</a:t>
            </a:r>
          </a:p>
          <a:p>
            <a:pPr algn="just">
              <a:buNone/>
            </a:pP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		В основном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CSS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используется в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HTML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-документах. Но он может быть использован в любом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XML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-документе. Например,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SVG.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Разметка страницы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CSS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позволяет без особых проблем позиционировать элементы на странице, в т.ч. высоту, ширину, отступы и т.п.</a:t>
            </a:r>
          </a:p>
          <a:p>
            <a:pPr algn="just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	Кроме того,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CSS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может регулировать всю визуальную составляющую страницы, начиная от размера и цвета текста и заканчивая деформацией блоков, наложением на них различных фильтров. </a:t>
            </a:r>
          </a:p>
          <a:p>
            <a:pPr algn="just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	И все это в разы удобнее и функциональнее, чем задание необходимых свойств посредством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HTML.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в чем, собственно, удобство?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99592" y="1600200"/>
            <a:ext cx="8244408" cy="492514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sz="4000" dirty="0" smtClean="0"/>
              <a:t>Если мы не знаем, что такое </a:t>
            </a:r>
            <a:r>
              <a:rPr lang="en-US" sz="4000" dirty="0" smtClean="0"/>
              <a:t>CSS</a:t>
            </a:r>
            <a:r>
              <a:rPr lang="ru-RU" sz="4000" dirty="0" smtClean="0"/>
              <a:t>:</a:t>
            </a:r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&lt;font size=“17” color=“red”&gt;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&lt;div width=“300px” height=“150px”&gt;</a:t>
            </a:r>
            <a:r>
              <a:rPr lang="ru-RU" sz="2400" dirty="0" smtClean="0"/>
              <a:t>Какое-то содержимое</a:t>
            </a:r>
            <a:r>
              <a:rPr lang="en-US" sz="2400" dirty="0" smtClean="0"/>
              <a:t> 1&lt;/div&gt;</a:t>
            </a:r>
          </a:p>
          <a:p>
            <a:pPr>
              <a:buNone/>
            </a:pPr>
            <a:r>
              <a:rPr lang="en-US" sz="2400" dirty="0" smtClean="0"/>
              <a:t>&lt;/font&gt;</a:t>
            </a:r>
            <a:endParaRPr lang="ru-RU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ru-RU" sz="2400" dirty="0" smtClean="0"/>
              <a:t>В другом месте (на другой странице, в другом блоке):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&lt;font </a:t>
            </a:r>
            <a:r>
              <a:rPr lang="en-US" sz="2400" dirty="0" smtClean="0"/>
              <a:t>size=“17” color=“red”&gt;</a:t>
            </a:r>
          </a:p>
          <a:p>
            <a:pPr>
              <a:buNone/>
            </a:pPr>
            <a:r>
              <a:rPr lang="en-US" sz="2400" dirty="0" smtClean="0"/>
              <a:t>	&lt;div width=“300px” height=“150px”&gt;</a:t>
            </a:r>
            <a:r>
              <a:rPr lang="ru-RU" sz="2400" dirty="0" smtClean="0"/>
              <a:t>Какое-то </a:t>
            </a:r>
            <a:r>
              <a:rPr lang="ru-RU" sz="2400" dirty="0" smtClean="0"/>
              <a:t>содержимое</a:t>
            </a:r>
            <a:r>
              <a:rPr lang="en-US" sz="2400" dirty="0" smtClean="0"/>
              <a:t> 2&lt;/</a:t>
            </a:r>
            <a:r>
              <a:rPr lang="en-US" sz="2400" dirty="0" smtClean="0"/>
              <a:t>div&gt;</a:t>
            </a:r>
          </a:p>
          <a:p>
            <a:pPr>
              <a:buNone/>
            </a:pPr>
            <a:r>
              <a:rPr lang="en-US" sz="2400" dirty="0" smtClean="0"/>
              <a:t>&lt;/font</a:t>
            </a:r>
            <a:r>
              <a:rPr lang="en-US" sz="2400" dirty="0" smtClean="0"/>
              <a:t>&gt;</a:t>
            </a:r>
            <a:endParaRPr lang="ru-RU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ru-RU" sz="2400" dirty="0" smtClean="0"/>
              <a:t>В другом месте (на другой странице, в другом блоке):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&lt;font </a:t>
            </a:r>
            <a:r>
              <a:rPr lang="en-US" sz="2400" dirty="0" smtClean="0"/>
              <a:t>size=“17” color=“red”&gt;</a:t>
            </a:r>
          </a:p>
          <a:p>
            <a:pPr>
              <a:buNone/>
            </a:pPr>
            <a:r>
              <a:rPr lang="en-US" sz="2400" dirty="0" smtClean="0"/>
              <a:t>	&lt;div width=“300px” height=“150px”&gt;</a:t>
            </a:r>
            <a:r>
              <a:rPr lang="ru-RU" sz="2400" dirty="0" smtClean="0"/>
              <a:t>Какое-то содержимое</a:t>
            </a:r>
            <a:r>
              <a:rPr lang="en-US" sz="2400" dirty="0" smtClean="0"/>
              <a:t> </a:t>
            </a:r>
            <a:r>
              <a:rPr lang="ru-RU" sz="2400" dirty="0" smtClean="0"/>
              <a:t>3</a:t>
            </a:r>
            <a:r>
              <a:rPr lang="en-US" sz="2400" dirty="0" smtClean="0"/>
              <a:t>&lt;/</a:t>
            </a:r>
            <a:r>
              <a:rPr lang="en-US" sz="2400" dirty="0" smtClean="0"/>
              <a:t>div&gt;</a:t>
            </a:r>
          </a:p>
          <a:p>
            <a:pPr>
              <a:buNone/>
            </a:pPr>
            <a:r>
              <a:rPr lang="en-US" sz="2400" dirty="0" smtClean="0"/>
              <a:t>&lt;/font</a:t>
            </a:r>
            <a:r>
              <a:rPr lang="en-US" sz="2400" dirty="0" smtClean="0"/>
              <a:t>&gt;</a:t>
            </a: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И так далее…</a:t>
            </a:r>
            <a:endParaRPr lang="ru-RU" sz="2400" dirty="0" smtClean="0"/>
          </a:p>
          <a:p>
            <a:pPr>
              <a:buNone/>
            </a:pPr>
            <a:endParaRPr lang="ru-RU" sz="2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в чем, собственно, удобство?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99592" y="1600200"/>
            <a:ext cx="8244408" cy="492514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sz="4000" dirty="0" smtClean="0"/>
              <a:t>Если мы знаем, что такое </a:t>
            </a:r>
            <a:r>
              <a:rPr lang="en-US" sz="4000" dirty="0" smtClean="0"/>
              <a:t>CSS</a:t>
            </a:r>
            <a:r>
              <a:rPr lang="ru-RU" sz="4000" dirty="0" smtClean="0"/>
              <a:t>:</a:t>
            </a:r>
          </a:p>
          <a:p>
            <a:pPr>
              <a:buNone/>
            </a:pPr>
            <a:endParaRPr lang="ru-RU" sz="31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&lt;div class=“</a:t>
            </a:r>
            <a:r>
              <a:rPr lang="en-US" sz="2400" dirty="0" err="1" smtClean="0"/>
              <a:t>myBlock</a:t>
            </a:r>
            <a:r>
              <a:rPr lang="en-US" sz="2400" dirty="0" smtClean="0"/>
              <a:t>”&gt;</a:t>
            </a:r>
            <a:r>
              <a:rPr lang="ru-RU" sz="2400" dirty="0" smtClean="0"/>
              <a:t>Какое-то содержимое</a:t>
            </a:r>
            <a:r>
              <a:rPr lang="en-US" sz="2400" dirty="0" smtClean="0"/>
              <a:t> 1&lt;/div&gt;</a:t>
            </a:r>
            <a:endParaRPr lang="ru-RU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ru-RU" sz="2400" dirty="0" smtClean="0"/>
              <a:t>В другом месте (на другой странице, в другом блоке):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&lt;div class=“</a:t>
            </a:r>
            <a:r>
              <a:rPr lang="en-US" sz="2400" dirty="0" err="1" smtClean="0"/>
              <a:t>myBlock</a:t>
            </a:r>
            <a:r>
              <a:rPr lang="en-US" sz="2400" dirty="0" smtClean="0"/>
              <a:t>”&gt;</a:t>
            </a:r>
            <a:r>
              <a:rPr lang="ru-RU" sz="2400" dirty="0" smtClean="0"/>
              <a:t>Какое-то </a:t>
            </a:r>
            <a:r>
              <a:rPr lang="ru-RU" sz="2400" dirty="0" smtClean="0"/>
              <a:t>содержимое</a:t>
            </a:r>
            <a:r>
              <a:rPr lang="en-US" sz="2400" dirty="0" smtClean="0"/>
              <a:t> 2&lt;/</a:t>
            </a:r>
            <a:r>
              <a:rPr lang="en-US" sz="2400" dirty="0" smtClean="0"/>
              <a:t>div&gt;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ru-RU" sz="2400" dirty="0" smtClean="0"/>
              <a:t>В другом месте (на другой странице, в другом блоке):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&lt;div class=“</a:t>
            </a:r>
            <a:r>
              <a:rPr lang="en-US" sz="2400" dirty="0" err="1" smtClean="0"/>
              <a:t>myBlock</a:t>
            </a:r>
            <a:r>
              <a:rPr lang="en-US" sz="2400" dirty="0" smtClean="0"/>
              <a:t>”&gt; </a:t>
            </a:r>
            <a:r>
              <a:rPr lang="ru-RU" sz="2400" dirty="0" smtClean="0"/>
              <a:t>Какое-то </a:t>
            </a:r>
            <a:r>
              <a:rPr lang="ru-RU" sz="2400" dirty="0" smtClean="0"/>
              <a:t>содержимое</a:t>
            </a:r>
            <a:r>
              <a:rPr lang="en-US" sz="2400" dirty="0" smtClean="0"/>
              <a:t> </a:t>
            </a:r>
            <a:r>
              <a:rPr lang="ru-RU" sz="2400" dirty="0" smtClean="0"/>
              <a:t>3</a:t>
            </a:r>
            <a:r>
              <a:rPr lang="en-US" sz="2400" dirty="0" smtClean="0"/>
              <a:t>&lt;/</a:t>
            </a:r>
            <a:r>
              <a:rPr lang="en-US" sz="2400" dirty="0" smtClean="0"/>
              <a:t>div</a:t>
            </a:r>
            <a:r>
              <a:rPr lang="en-US" sz="2400" dirty="0" smtClean="0"/>
              <a:t>&gt;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ru-RU" sz="4000" dirty="0" smtClean="0"/>
              <a:t>А в </a:t>
            </a:r>
            <a:r>
              <a:rPr lang="en-US" sz="4000" dirty="0" smtClean="0"/>
              <a:t>CSS: </a:t>
            </a:r>
            <a:endParaRPr lang="ru-RU" sz="4000" dirty="0" smtClean="0"/>
          </a:p>
          <a:p>
            <a:pPr>
              <a:buNone/>
            </a:pPr>
            <a:r>
              <a:rPr lang="ru-RU" sz="2400" dirty="0" smtClean="0"/>
              <a:t>	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.</a:t>
            </a:r>
            <a:r>
              <a:rPr lang="en-US" sz="2400" dirty="0" err="1" smtClean="0"/>
              <a:t>myBlock</a:t>
            </a:r>
            <a:r>
              <a:rPr lang="en-US" sz="2400" dirty="0" smtClean="0"/>
              <a:t> {</a:t>
            </a:r>
            <a:br>
              <a:rPr lang="en-US" sz="2400" dirty="0" smtClean="0"/>
            </a:br>
            <a:r>
              <a:rPr lang="en-US" sz="2400" dirty="0" smtClean="0"/>
              <a:t>	font-size: 17px;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font-color: red;</a:t>
            </a:r>
          </a:p>
          <a:p>
            <a:pPr>
              <a:buNone/>
            </a:pPr>
            <a:r>
              <a:rPr lang="en-US" sz="2400" dirty="0" smtClean="0"/>
              <a:t>		width: 300px;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height: 150px;</a:t>
            </a:r>
          </a:p>
          <a:p>
            <a:pPr>
              <a:buNone/>
            </a:pPr>
            <a:r>
              <a:rPr lang="en-US" sz="2400" dirty="0" smtClean="0"/>
              <a:t>	}</a:t>
            </a:r>
            <a:endParaRPr lang="ru-RU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Динамическое изменение страницы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28800"/>
            <a:ext cx="8229600" cy="4525963"/>
          </a:xfrm>
        </p:spPr>
        <p:txBody>
          <a:bodyPr>
            <a:normAutofit/>
          </a:bodyPr>
          <a:lstStyle/>
          <a:p>
            <a:pPr lvl="1" algn="just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		Если речь заходит о динамическом изменении страницы, сразу в голову приходят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скриптовые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языки, такие как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JavaScript.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Бесспорно, для того, чтобы изменить текст или скрыть какой-либо элемент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скрипт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подойдет лучше всего.</a:t>
            </a:r>
          </a:p>
          <a:p>
            <a:pPr lvl="1" algn="just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	Но в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CSS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предусмотрена специальная возможность для динамического изменения визуального отображения объекта или его позиционирования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при наведении мышкой, нажатии и т.п.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Динамическое изменение страницы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28800"/>
            <a:ext cx="8352928" cy="5229200"/>
          </a:xfrm>
        </p:spPr>
        <p:txBody>
          <a:bodyPr>
            <a:normAutofit fontScale="62500" lnSpcReduction="20000"/>
          </a:bodyPr>
          <a:lstStyle/>
          <a:p>
            <a:pPr lvl="1" algn="just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		Например, нам нужно, чтобы при нажатии на каждую кнопку на нашей странице пользователь видел соответствующий эффект. </a:t>
            </a:r>
          </a:p>
          <a:p>
            <a:pPr lvl="1" algn="just">
              <a:buNone/>
            </a:pP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	CSS: </a:t>
            </a:r>
          </a:p>
          <a:p>
            <a:pPr lvl="1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	.button { /*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Для всех элементов класса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button */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margin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 20px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; 			</a:t>
            </a:r>
          </a:p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		height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 70px;</a:t>
            </a:r>
          </a:p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			line-height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 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70px;</a:t>
            </a:r>
          </a:p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		border-radius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 10px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		transition: all 0.5s; /*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В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CSS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также есть анимации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*/</a:t>
            </a:r>
          </a:p>
          <a:p>
            <a:pPr lvl="1" algn="just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		}</a:t>
            </a:r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.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button:active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{ /*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При нажатии на элемент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класса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button */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margin-top: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35px;</a:t>
            </a:r>
          </a:p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			height: 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55px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			line-height: 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55px;</a:t>
            </a:r>
          </a:p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		}</a:t>
            </a:r>
          </a:p>
          <a:p>
            <a:pPr>
              <a:buNone/>
            </a:pPr>
            <a:endParaRPr lang="en-US" sz="2800" dirty="0" smtClean="0"/>
          </a:p>
          <a:p>
            <a:pPr lvl="1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		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Динамическое изменение страницы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4488256"/>
            <a:ext cx="6588224" cy="2369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Кнопк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844824"/>
            <a:ext cx="6012160" cy="21594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99792" y="4005064"/>
            <a:ext cx="3494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При нажатии на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Speed</a:t>
            </a:r>
            <a:r>
              <a:rPr lang="en-US" dirty="0" smtClean="0"/>
              <a:t>: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99</Words>
  <Application>Microsoft Office PowerPoint</Application>
  <PresentationFormat>Экран (4:3)</PresentationFormat>
  <Paragraphs>104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Cascading Style Sheets</vt:lpstr>
      <vt:lpstr>План</vt:lpstr>
      <vt:lpstr>Что такое CSS</vt:lpstr>
      <vt:lpstr>Разметка страницы</vt:lpstr>
      <vt:lpstr>А в чем, собственно, удобство?</vt:lpstr>
      <vt:lpstr>А в чем, собственно, удобство?</vt:lpstr>
      <vt:lpstr>Динамическое изменение страницы</vt:lpstr>
      <vt:lpstr>Динамическое изменение страницы</vt:lpstr>
      <vt:lpstr>Динамическое изменение страницы</vt:lpstr>
      <vt:lpstr>Медиа запросы @media</vt:lpstr>
      <vt:lpstr>Как использовать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Егор</dc:creator>
  <cp:lastModifiedBy>Егор</cp:lastModifiedBy>
  <cp:revision>27</cp:revision>
  <dcterms:created xsi:type="dcterms:W3CDTF">2015-11-23T17:05:17Z</dcterms:created>
  <dcterms:modified xsi:type="dcterms:W3CDTF">2015-11-24T14:33:36Z</dcterms:modified>
</cp:coreProperties>
</file>