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2BF"/>
    <a:srgbClr val="0C191E"/>
    <a:srgbClr val="489DBC"/>
    <a:srgbClr val="8B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2F57-9D11-4715-B31D-5C44394C39B6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C9CE-B78A-49B7-B64D-6E312478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1964027"/>
            <a:ext cx="3579022" cy="1047498"/>
          </a:xfrm>
        </p:spPr>
        <p:txBody>
          <a:bodyPr anchor="ctr">
            <a:normAutofit fontScale="90000"/>
          </a:bodyPr>
          <a:lstStyle/>
          <a:p>
            <a:r>
              <a:rPr lang="en-US" sz="4800" dirty="0" smtClean="0">
                <a:solidFill>
                  <a:srgbClr val="51A2BF"/>
                </a:solidFill>
                <a:latin typeface="Bradley Hand ITC" panose="03070402050302030203" pitchFamily="66" charset="0"/>
              </a:rPr>
              <a:t>AUM</a:t>
            </a:r>
            <a:r>
              <a:rPr lang="en-US" sz="3000" dirty="0" smtClean="0">
                <a:solidFill>
                  <a:srgbClr val="8BE3C5"/>
                </a:solidFill>
                <a:latin typeface="Bradley Hand ITC" panose="03070402050302030203" pitchFamily="66" charset="0"/>
              </a:rPr>
              <a:t/>
            </a:r>
            <a:br>
              <a:rPr lang="en-US" sz="3000" dirty="0" smtClean="0">
                <a:solidFill>
                  <a:srgbClr val="8BE3C5"/>
                </a:solidFill>
                <a:latin typeface="Bradley Hand ITC" panose="03070402050302030203" pitchFamily="66" charset="0"/>
              </a:rPr>
            </a:br>
            <a:r>
              <a:rPr lang="en-US" sz="3000" i="1" dirty="0" smtClean="0">
                <a:solidFill>
                  <a:schemeClr val="bg2">
                    <a:lumMod val="50000"/>
                  </a:schemeClr>
                </a:solidFill>
                <a:latin typeface="Bradley Hand ITC" panose="03070402050302030203" pitchFamily="66" charset="0"/>
              </a:rPr>
              <a:t>YOGA STUDIO</a:t>
            </a:r>
            <a:endParaRPr lang="en-US" sz="3000" i="1" dirty="0">
              <a:solidFill>
                <a:schemeClr val="bg2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964027"/>
            <a:ext cx="1097280" cy="1047498"/>
          </a:xfrm>
          <a:prstGeom prst="rect">
            <a:avLst/>
          </a:prstGeom>
          <a:effectLst>
            <a:outerShdw blurRad="50800" dist="50800" sx="1000" sy="1000" algn="ctr" rotWithShape="0">
              <a:schemeClr val="bg1"/>
            </a:out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5914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AUM YOGA 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AUM YOGA STUDIO</dc:title>
  <dc:creator>Naga Satya Kokkiragadda</dc:creator>
  <cp:lastModifiedBy>Naga Satya Kokkiragadda</cp:lastModifiedBy>
  <cp:revision>11</cp:revision>
  <dcterms:created xsi:type="dcterms:W3CDTF">2016-12-01T03:53:57Z</dcterms:created>
  <dcterms:modified xsi:type="dcterms:W3CDTF">2016-12-28T01:06:59Z</dcterms:modified>
</cp:coreProperties>
</file>