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53104" cy="5667843"/>
          </a:xfrm>
          <a:prstGeom prst="rect">
            <a:avLst/>
          </a:prstGeom>
        </p:spPr>
      </p:pic>
      <p:sp useBgFill="1">
        <p:nvSpPr>
          <p:cNvPr id="12" name="Freeform 11"/>
          <p:cNvSpPr/>
          <p:nvPr userDrawn="1"/>
        </p:nvSpPr>
        <p:spPr>
          <a:xfrm>
            <a:off x="-15875" y="1"/>
            <a:ext cx="11720086" cy="521585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 userDrawn="1"/>
        </p:nvSpPr>
        <p:spPr>
          <a:xfrm>
            <a:off x="-1" y="4282258"/>
            <a:ext cx="11794733" cy="138558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 userDrawn="1"/>
        </p:nvSpPr>
        <p:spPr>
          <a:xfrm>
            <a:off x="0" y="1"/>
            <a:ext cx="9120874" cy="377590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 userDrawn="1"/>
        </p:nvSpPr>
        <p:spPr>
          <a:xfrm rot="21420000">
            <a:off x="-198133" y="284969"/>
            <a:ext cx="11722245" cy="4372627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36BD-BA89-4B92-9DBC-679F61142570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C7-A3C7-439B-802A-DFE3FCA7ADBD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5EA-47B7-4DBF-958B-A3D4DA4F431A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AAA-CF98-48DB-9517-D7ADD1FD1213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F696-D0E7-4C66-925E-251F9C0B0F21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732E-4FBC-4B01-A175-6B1CAC9B226D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3B61-F054-442D-881D-6A81C2774BFE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628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Impact</vt:lpstr>
      <vt:lpstr>Main Event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 Satya Kokkiragadda</dc:creator>
  <cp:lastModifiedBy>Naga Satya Kokkiragadda</cp:lastModifiedBy>
  <cp:revision>2</cp:revision>
  <dcterms:created xsi:type="dcterms:W3CDTF">2016-11-24T21:21:16Z</dcterms:created>
  <dcterms:modified xsi:type="dcterms:W3CDTF">2016-11-24T21:34:21Z</dcterms:modified>
</cp:coreProperties>
</file>