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7AA"/>
    <a:srgbClr val="429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4200-7145-4FA6-9B26-A8B78C59146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1210" y="1887846"/>
            <a:ext cx="1850699" cy="584775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pPr algn="ctr"/>
            <a:r>
              <a:rPr lang="en-US" sz="3200" b="1" spc="7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ubrey" panose="00000400000000000000" pitchFamily="2" charset="0"/>
              </a:rPr>
              <a:t>AUM</a:t>
            </a:r>
            <a:endParaRPr lang="en-US" sz="3200" b="1" spc="7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ubrey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7909" y="2346891"/>
            <a:ext cx="2597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5A97AA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ubrey" panose="00000400000000000000" pitchFamily="2" charset="0"/>
              </a:rPr>
              <a:t>Yoga Studio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5A97AA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ubrey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79" y="1930562"/>
            <a:ext cx="1109818" cy="1109818"/>
          </a:xfrm>
          <a:prstGeom prst="rect">
            <a:avLst/>
          </a:prstGeom>
          <a:noFill/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461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Aubrey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Satya Kokkiragadda</dc:creator>
  <cp:lastModifiedBy>pavani</cp:lastModifiedBy>
  <cp:revision>7</cp:revision>
  <dcterms:created xsi:type="dcterms:W3CDTF">2017-03-01T23:38:34Z</dcterms:created>
  <dcterms:modified xsi:type="dcterms:W3CDTF">2017-05-16T20:15:28Z</dcterms:modified>
</cp:coreProperties>
</file>