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2073-29BF-4CA9-B995-68E7CF31A0C9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3118-ECF8-45A6-AC71-11517445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0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2073-29BF-4CA9-B995-68E7CF31A0C9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3118-ECF8-45A6-AC71-11517445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1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2073-29BF-4CA9-B995-68E7CF31A0C9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3118-ECF8-45A6-AC71-11517445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7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2073-29BF-4CA9-B995-68E7CF31A0C9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3118-ECF8-45A6-AC71-11517445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6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2073-29BF-4CA9-B995-68E7CF31A0C9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3118-ECF8-45A6-AC71-11517445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5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2073-29BF-4CA9-B995-68E7CF31A0C9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3118-ECF8-45A6-AC71-11517445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4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2073-29BF-4CA9-B995-68E7CF31A0C9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3118-ECF8-45A6-AC71-11517445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0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2073-29BF-4CA9-B995-68E7CF31A0C9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3118-ECF8-45A6-AC71-11517445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2073-29BF-4CA9-B995-68E7CF31A0C9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3118-ECF8-45A6-AC71-11517445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2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2073-29BF-4CA9-B995-68E7CF31A0C9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3118-ECF8-45A6-AC71-11517445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5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2073-29BF-4CA9-B995-68E7CF31A0C9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3118-ECF8-45A6-AC71-11517445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02073-29BF-4CA9-B995-68E7CF31A0C9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93118-ECF8-45A6-AC71-11517445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1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92" y="1067974"/>
            <a:ext cx="7685614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61080" y="2846142"/>
            <a:ext cx="5400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 &amp; Events</a:t>
            </a:r>
            <a:endParaRPr 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30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pavani</dc:creator>
  <cp:lastModifiedBy>pavani</cp:lastModifiedBy>
  <cp:revision>9</cp:revision>
  <dcterms:created xsi:type="dcterms:W3CDTF">2017-04-20T21:29:18Z</dcterms:created>
  <dcterms:modified xsi:type="dcterms:W3CDTF">2017-04-21T19:21:18Z</dcterms:modified>
</cp:coreProperties>
</file>