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9018f02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9018f02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018f0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018f0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9018f02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9018f02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9018f02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9018f02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9018f02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9018f02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9018f02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19018f02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9018f02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9018f02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9018f02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9018f02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9018f02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9018f02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9018f02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9018f02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9018f0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9018f0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19018f02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19018f02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a81efc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a81efc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9018f02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9018f02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018f02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018f02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leave as void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9018f02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9018f02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pass in whatever I want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want to pass in int, can anyone guess what I would write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85b8bd40ce39c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85b8bd40ce39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85b8bd40ce39c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85b8bd40ce39c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85b8bd40ce39c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85b8bd40ce39c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lets say I had to do this many times. Copy and pasting if statements would be bad right?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85b8bd40ce39c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85b8bd40ce39c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9018f0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9018f0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9018f0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9018f0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does it print?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9018f02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9018f02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9018f0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9018f0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9018f0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9018f0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9018f0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9018f0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9018f02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9018f02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2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131" name="Google Shape;131;p22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133" name="Google Shape;133;p22"/>
          <p:cNvSpPr/>
          <p:nvPr/>
        </p:nvSpPr>
        <p:spPr>
          <a:xfrm>
            <a:off x="1351488" y="347825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143" name="Google Shape;143;p23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145" name="Google Shape;145;p23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4"/>
          <p:cNvGrpSpPr/>
          <p:nvPr/>
        </p:nvGrpSpPr>
        <p:grpSpPr>
          <a:xfrm>
            <a:off x="369289" y="2128233"/>
            <a:ext cx="1541005" cy="887041"/>
            <a:chOff x="3329713" y="1287300"/>
            <a:chExt cx="4462800" cy="2568900"/>
          </a:xfrm>
        </p:grpSpPr>
        <p:sp>
          <p:nvSpPr>
            <p:cNvPr id="155" name="Google Shape;155;p24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print5x</a:t>
              </a:r>
              <a:endParaRPr sz="1000"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String</a:t>
              </a:r>
              <a:endParaRPr sz="1000"/>
            </a:p>
          </p:txBody>
        </p:sp>
      </p:grpSp>
      <p:sp>
        <p:nvSpPr>
          <p:cNvPr id="157" name="Google Shape;157;p24"/>
          <p:cNvSpPr/>
          <p:nvPr/>
        </p:nvSpPr>
        <p:spPr>
          <a:xfrm>
            <a:off x="868924" y="2128225"/>
            <a:ext cx="541800" cy="82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2085389" y="2128233"/>
            <a:ext cx="1541005" cy="887041"/>
            <a:chOff x="3329713" y="1287300"/>
            <a:chExt cx="4462800" cy="2568900"/>
          </a:xfrm>
        </p:grpSpPr>
        <p:sp>
          <p:nvSpPr>
            <p:cNvPr id="159" name="Google Shape;159;p24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print5x</a:t>
              </a:r>
              <a:endParaRPr sz="1000"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String</a:t>
              </a:r>
              <a:endParaRPr sz="1000"/>
            </a:p>
          </p:txBody>
        </p:sp>
      </p:grpSp>
      <p:sp>
        <p:nvSpPr>
          <p:cNvPr id="161" name="Google Shape;161;p24"/>
          <p:cNvSpPr/>
          <p:nvPr/>
        </p:nvSpPr>
        <p:spPr>
          <a:xfrm>
            <a:off x="2585024" y="2128225"/>
            <a:ext cx="541800" cy="82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grpSp>
        <p:nvGrpSpPr>
          <p:cNvPr id="162" name="Google Shape;162;p24"/>
          <p:cNvGrpSpPr/>
          <p:nvPr/>
        </p:nvGrpSpPr>
        <p:grpSpPr>
          <a:xfrm>
            <a:off x="3801489" y="2128233"/>
            <a:ext cx="1541005" cy="887041"/>
            <a:chOff x="3329713" y="1287300"/>
            <a:chExt cx="4462800" cy="2568900"/>
          </a:xfrm>
        </p:grpSpPr>
        <p:sp>
          <p:nvSpPr>
            <p:cNvPr id="163" name="Google Shape;163;p24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print5x</a:t>
              </a:r>
              <a:endParaRPr sz="1000"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String</a:t>
              </a:r>
              <a:endParaRPr sz="1000"/>
            </a:p>
          </p:txBody>
        </p:sp>
      </p:grpSp>
      <p:sp>
        <p:nvSpPr>
          <p:cNvPr id="165" name="Google Shape;165;p24"/>
          <p:cNvSpPr/>
          <p:nvPr/>
        </p:nvSpPr>
        <p:spPr>
          <a:xfrm>
            <a:off x="4301124" y="2128225"/>
            <a:ext cx="541800" cy="8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grpSp>
        <p:nvGrpSpPr>
          <p:cNvPr id="166" name="Google Shape;166;p24"/>
          <p:cNvGrpSpPr/>
          <p:nvPr/>
        </p:nvGrpSpPr>
        <p:grpSpPr>
          <a:xfrm>
            <a:off x="5517589" y="2128233"/>
            <a:ext cx="1541005" cy="887041"/>
            <a:chOff x="3329713" y="1287300"/>
            <a:chExt cx="4462800" cy="2568900"/>
          </a:xfrm>
        </p:grpSpPr>
        <p:sp>
          <p:nvSpPr>
            <p:cNvPr id="167" name="Google Shape;167;p24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print5x</a:t>
              </a:r>
              <a:endParaRPr sz="1000"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String</a:t>
              </a:r>
              <a:endParaRPr sz="1000"/>
            </a:p>
          </p:txBody>
        </p:sp>
      </p:grpSp>
      <p:sp>
        <p:nvSpPr>
          <p:cNvPr id="169" name="Google Shape;169;p24"/>
          <p:cNvSpPr/>
          <p:nvPr/>
        </p:nvSpPr>
        <p:spPr>
          <a:xfrm>
            <a:off x="6017224" y="2128225"/>
            <a:ext cx="541800" cy="82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grpSp>
        <p:nvGrpSpPr>
          <p:cNvPr id="170" name="Google Shape;170;p24"/>
          <p:cNvGrpSpPr/>
          <p:nvPr/>
        </p:nvGrpSpPr>
        <p:grpSpPr>
          <a:xfrm>
            <a:off x="7233689" y="2128233"/>
            <a:ext cx="1541005" cy="887041"/>
            <a:chOff x="3329713" y="1287300"/>
            <a:chExt cx="4462800" cy="2568900"/>
          </a:xfrm>
        </p:grpSpPr>
        <p:sp>
          <p:nvSpPr>
            <p:cNvPr id="171" name="Google Shape;171;p24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print5x</a:t>
              </a:r>
              <a:endParaRPr sz="1000"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String</a:t>
              </a:r>
              <a:endParaRPr sz="1000"/>
            </a:p>
          </p:txBody>
        </p:sp>
      </p:grpSp>
      <p:sp>
        <p:nvSpPr>
          <p:cNvPr id="173" name="Google Shape;173;p24"/>
          <p:cNvSpPr/>
          <p:nvPr/>
        </p:nvSpPr>
        <p:spPr>
          <a:xfrm>
            <a:off x="7733324" y="2128225"/>
            <a:ext cx="541800" cy="82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public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public void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public void print5X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public void print5X (String 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print5X (String 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print5x (String 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(___)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System.out.println(s);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10 different words 5 times each on separate 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Cat ……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r>
              <a:rPr lang="en"/>
              <a:t> returntype name 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void print5X (String 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System.out.println(s);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print5X(“cat”);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returntype name 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341200" y="1221075"/>
            <a:ext cx="729900" cy="351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returntype name 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1051300" y="1225975"/>
            <a:ext cx="1065900" cy="351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Syntax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returntype name 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2790350" y="1225975"/>
            <a:ext cx="1341300" cy="351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//get number from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//check if number in range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//print true or false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//get number from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(x &gt; 5 &amp;&amp; x &lt; 10) System.out.println(true);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 System.out.println(false);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//get number from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(x &gt; 5 &amp;&amp; x &lt; 10) System.out.println(true);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System.out.println(false);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 x 10000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boolean inRange(int a)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(a &lt; 10 &amp;&amp; a &gt; 5) return true;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return false;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System.out.println(inRange(x));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340600" y="1287300"/>
            <a:ext cx="4462800" cy="25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print5x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340600" y="1287300"/>
            <a:ext cx="4462800" cy="25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print5x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3787638" y="1287300"/>
            <a:ext cx="1568700" cy="238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1351488" y="193985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grpSp>
        <p:nvGrpSpPr>
          <p:cNvPr id="83" name="Google Shape;83;p18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84" name="Google Shape;84;p18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86" name="Google Shape;86;p18"/>
          <p:cNvSpPr/>
          <p:nvPr/>
        </p:nvSpPr>
        <p:spPr>
          <a:xfrm>
            <a:off x="1351488" y="245265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351488" y="296545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351488" y="347825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351488" y="142705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351488" y="193985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96" name="Google Shape;96;p19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98" name="Google Shape;98;p19"/>
          <p:cNvSpPr/>
          <p:nvPr/>
        </p:nvSpPr>
        <p:spPr>
          <a:xfrm>
            <a:off x="1351488" y="245265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351488" y="296545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351488" y="347825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107" name="Google Shape;107;p20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109" name="Google Shape;109;p20"/>
          <p:cNvSpPr/>
          <p:nvPr/>
        </p:nvSpPr>
        <p:spPr>
          <a:xfrm>
            <a:off x="1351488" y="245265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351488" y="296545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351488" y="347825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1"/>
          <p:cNvGrpSpPr/>
          <p:nvPr/>
        </p:nvGrpSpPr>
        <p:grpSpPr>
          <a:xfrm>
            <a:off x="3329713" y="1287300"/>
            <a:ext cx="4462800" cy="2568900"/>
            <a:chOff x="3329713" y="1287300"/>
            <a:chExt cx="4462800" cy="2568900"/>
          </a:xfrm>
        </p:grpSpPr>
        <p:sp>
          <p:nvSpPr>
            <p:cNvPr id="119" name="Google Shape;119;p21"/>
            <p:cNvSpPr/>
            <p:nvPr/>
          </p:nvSpPr>
          <p:spPr>
            <a:xfrm>
              <a:off x="3329713" y="1287300"/>
              <a:ext cx="4462800" cy="25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print5x</a:t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776763" y="1287300"/>
              <a:ext cx="1568700" cy="238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String</a:t>
              </a:r>
              <a:endParaRPr/>
            </a:p>
          </p:txBody>
        </p:sp>
      </p:grpSp>
      <p:sp>
        <p:nvSpPr>
          <p:cNvPr id="121" name="Google Shape;121;p21"/>
          <p:cNvSpPr/>
          <p:nvPr/>
        </p:nvSpPr>
        <p:spPr>
          <a:xfrm>
            <a:off x="1351488" y="2965450"/>
            <a:ext cx="1568700" cy="238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351488" y="3478250"/>
            <a:ext cx="1568700" cy="23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776763" y="1287300"/>
            <a:ext cx="1568700" cy="23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