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8" r:id="rId3"/>
    <p:sldId id="259" r:id="rId5"/>
    <p:sldId id="260" r:id="rId6"/>
    <p:sldId id="257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5824998" y="4349844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5824998" y="4824823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848493" y="2423890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5848492" y="3599274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4287202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910522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355"/>
            <a:ext cx="720090" cy="58864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3015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533390"/>
            <a:ext cx="1619885" cy="132461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125"/>
            <a:ext cx="1619885" cy="1158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131946" y="270256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131946" y="374142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6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5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6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8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9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0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4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2575" y="378460"/>
            <a:ext cx="287591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安全卫士</a:t>
            </a:r>
            <a:endParaRPr lang="zh-CN" altLang="en-US" sz="50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" name="图片 2" descr="C:/Users/nSky/AppData/Local/Temp/kaimatting_20201104184239/output_20201104184353..pngoutput_20201104184353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1455" y="957580"/>
            <a:ext cx="3461385" cy="401447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8528203" y="4353110"/>
            <a:ext cx="2881614" cy="147637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学       员：张海龙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班       级：软安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41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期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指导老师：荆琳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10160" y="17129"/>
            <a:ext cx="1892943" cy="6824241"/>
          </a:xfrm>
          <a:prstGeom prst="rect">
            <a:avLst/>
          </a:prstGeom>
          <a:solidFill>
            <a:srgbClr val="0D0D0D">
              <a:alpha val="100000"/>
            </a:srgbClr>
          </a:solidFill>
          <a:ln w="63500" cmpd="sng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txBody>
          <a:bodyPr vert="eaVert" wrap="square" rtlCol="0" anchor="ctr">
            <a:noAutofit/>
          </a:bodyPr>
          <a:p>
            <a:pPr algn="l"/>
            <a:r>
              <a:rPr lang="zh-CN" altLang="en-US" sz="4000">
                <a:solidFill>
                  <a:srgbClr val="FF0000"/>
                </a:solidFill>
              </a:rPr>
              <a:t>启动项</a:t>
            </a:r>
            <a:endParaRPr lang="zh-CN" altLang="en-US" sz="40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095" y="17145"/>
            <a:ext cx="10314940" cy="6824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10160" y="17129"/>
            <a:ext cx="1892943" cy="6824241"/>
          </a:xfrm>
          <a:prstGeom prst="rect">
            <a:avLst/>
          </a:prstGeom>
          <a:solidFill>
            <a:srgbClr val="0D0D0D">
              <a:alpha val="100000"/>
            </a:srgbClr>
          </a:solidFill>
          <a:ln w="63500" cmpd="sng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txBody>
          <a:bodyPr vert="eaVert" wrap="square" rtlCol="0" anchor="ctr">
            <a:noAutofit/>
          </a:bodyPr>
          <a:p>
            <a:pPr algn="l"/>
            <a:r>
              <a:rPr lang="zh-CN" altLang="en-US" sz="4000">
                <a:solidFill>
                  <a:srgbClr val="FF0000"/>
                </a:solidFill>
              </a:rPr>
              <a:t>文件管理</a:t>
            </a:r>
            <a:endParaRPr lang="zh-CN" altLang="en-US" sz="40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095" y="17145"/>
            <a:ext cx="10256520" cy="6824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20975" y="2845435"/>
            <a:ext cx="6641465" cy="8604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5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谢谢观看</a:t>
            </a:r>
            <a:endParaRPr lang="zh-CN" altLang="en-US" sz="500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3570" y="-1905"/>
            <a:ext cx="10270490" cy="687959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635" y="26019"/>
            <a:ext cx="1892943" cy="6824241"/>
          </a:xfrm>
          <a:prstGeom prst="rect">
            <a:avLst/>
          </a:prstGeom>
          <a:solidFill>
            <a:srgbClr val="0D0D0D">
              <a:alpha val="100000"/>
            </a:srgbClr>
          </a:solidFill>
          <a:ln w="63500" cmpd="sng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txBody>
          <a:bodyPr vert="eaVert" wrap="square" rtlCol="0" anchor="ctr">
            <a:noAutofit/>
          </a:bodyPr>
          <a:p>
            <a:pPr algn="l"/>
            <a:r>
              <a:rPr lang="zh-CN" altLang="en-US" sz="4000">
                <a:solidFill>
                  <a:srgbClr val="FF0000"/>
                </a:solidFill>
              </a:rPr>
              <a:t>进程管理功能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635" y="17129"/>
            <a:ext cx="1892943" cy="6824241"/>
          </a:xfrm>
          <a:prstGeom prst="rect">
            <a:avLst/>
          </a:prstGeom>
          <a:solidFill>
            <a:srgbClr val="0D0D0D">
              <a:alpha val="100000"/>
            </a:srgbClr>
          </a:solidFill>
          <a:ln w="63500" cmpd="sng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txBody>
          <a:bodyPr vert="eaVert" wrap="square" rtlCol="0" anchor="ctr">
            <a:noAutofit/>
          </a:bodyPr>
          <a:p>
            <a:pPr algn="l"/>
            <a:r>
              <a:rPr lang="zh-CN" altLang="en-US" sz="4000">
                <a:solidFill>
                  <a:srgbClr val="FF0000"/>
                </a:solidFill>
              </a:rPr>
              <a:t>电脑管家</a:t>
            </a:r>
            <a:endParaRPr lang="zh-CN" altLang="en-US" sz="40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3570" y="26035"/>
            <a:ext cx="10256520" cy="6824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635" y="17129"/>
            <a:ext cx="1892943" cy="6824241"/>
          </a:xfrm>
          <a:prstGeom prst="rect">
            <a:avLst/>
          </a:prstGeom>
          <a:solidFill>
            <a:srgbClr val="0D0D0D">
              <a:alpha val="100000"/>
            </a:srgbClr>
          </a:solidFill>
          <a:ln w="63500" cmpd="sng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txBody>
          <a:bodyPr vert="eaVert" wrap="square" rtlCol="0" anchor="ctr">
            <a:noAutofit/>
          </a:bodyPr>
          <a:p>
            <a:pPr algn="l"/>
            <a:r>
              <a:rPr lang="zh-CN" altLang="en-US" sz="4000">
                <a:solidFill>
                  <a:srgbClr val="FF0000"/>
                </a:solidFill>
              </a:rPr>
              <a:t>文件清理</a:t>
            </a:r>
            <a:endParaRPr lang="zh-CN" altLang="en-US" sz="400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3570" y="-45720"/>
            <a:ext cx="10301605" cy="6886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635" y="17129"/>
            <a:ext cx="1892943" cy="6824241"/>
          </a:xfrm>
          <a:prstGeom prst="rect">
            <a:avLst/>
          </a:prstGeom>
          <a:solidFill>
            <a:srgbClr val="0D0D0D">
              <a:alpha val="100000"/>
            </a:srgbClr>
          </a:solidFill>
          <a:ln w="63500" cmpd="sng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txBody>
          <a:bodyPr vert="eaVert" wrap="square" rtlCol="0" anchor="ctr">
            <a:noAutofit/>
          </a:bodyPr>
          <a:p>
            <a:pPr algn="l"/>
            <a:r>
              <a:rPr lang="zh-CN" altLang="en-US" sz="4000">
                <a:solidFill>
                  <a:srgbClr val="FF0000"/>
                </a:solidFill>
              </a:rPr>
              <a:t>文件清理</a:t>
            </a:r>
            <a:endParaRPr lang="zh-CN" altLang="en-US" sz="40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3570" y="17145"/>
            <a:ext cx="10301605" cy="6824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635" y="17129"/>
            <a:ext cx="1892943" cy="6824241"/>
          </a:xfrm>
          <a:prstGeom prst="rect">
            <a:avLst/>
          </a:prstGeom>
          <a:solidFill>
            <a:srgbClr val="0D0D0D">
              <a:alpha val="100000"/>
            </a:srgbClr>
          </a:solidFill>
          <a:ln w="63500" cmpd="sng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txBody>
          <a:bodyPr vert="eaVert" wrap="square" rtlCol="0" anchor="ctr">
            <a:noAutofit/>
          </a:bodyPr>
          <a:p>
            <a:pPr algn="l"/>
            <a:r>
              <a:rPr lang="en-US" altLang="zh-CN" sz="4000">
                <a:solidFill>
                  <a:srgbClr val="FF0000"/>
                </a:solidFill>
              </a:rPr>
              <a:t>PE</a:t>
            </a:r>
            <a:r>
              <a:rPr lang="zh-CN" altLang="en-US" sz="4000">
                <a:solidFill>
                  <a:srgbClr val="FF0000"/>
                </a:solidFill>
              </a:rPr>
              <a:t>分析</a:t>
            </a:r>
            <a:endParaRPr lang="zh-CN" altLang="en-US" sz="40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935" y="17145"/>
            <a:ext cx="10316210" cy="6824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59690" y="16494"/>
            <a:ext cx="1892943" cy="6824241"/>
          </a:xfrm>
          <a:prstGeom prst="rect">
            <a:avLst/>
          </a:prstGeom>
          <a:solidFill>
            <a:srgbClr val="0D0D0D">
              <a:alpha val="100000"/>
            </a:srgbClr>
          </a:solidFill>
          <a:ln w="63500" cmpd="sng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txBody>
          <a:bodyPr vert="eaVert" wrap="square" rtlCol="0" anchor="ctr">
            <a:noAutofit/>
          </a:bodyPr>
          <a:p>
            <a:pPr algn="l"/>
            <a:r>
              <a:rPr lang="zh-CN" altLang="en-US" sz="4000">
                <a:solidFill>
                  <a:srgbClr val="FF0000"/>
                </a:solidFill>
              </a:rPr>
              <a:t>联网查杀</a:t>
            </a:r>
            <a:endParaRPr lang="zh-CN" altLang="en-US" sz="40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2625" y="17145"/>
            <a:ext cx="10256520" cy="6824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10160" y="17129"/>
            <a:ext cx="1892943" cy="6824241"/>
          </a:xfrm>
          <a:prstGeom prst="rect">
            <a:avLst/>
          </a:prstGeom>
          <a:solidFill>
            <a:srgbClr val="0D0D0D">
              <a:alpha val="100000"/>
            </a:srgbClr>
          </a:solidFill>
          <a:ln w="63500" cmpd="sng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txBody>
          <a:bodyPr vert="eaVert" wrap="square" rtlCol="0" anchor="ctr">
            <a:noAutofit/>
          </a:bodyPr>
          <a:p>
            <a:pPr algn="l"/>
            <a:r>
              <a:rPr lang="zh-CN" altLang="en-US" sz="4000">
                <a:solidFill>
                  <a:srgbClr val="FF0000"/>
                </a:solidFill>
              </a:rPr>
              <a:t>黑名单查杀</a:t>
            </a:r>
            <a:endParaRPr lang="zh-CN" altLang="en-US" sz="40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1920" y="1704340"/>
            <a:ext cx="6515100" cy="3032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635" y="17129"/>
            <a:ext cx="1892943" cy="6824241"/>
          </a:xfrm>
          <a:prstGeom prst="rect">
            <a:avLst/>
          </a:prstGeom>
          <a:solidFill>
            <a:srgbClr val="0D0D0D">
              <a:alpha val="100000"/>
            </a:srgbClr>
          </a:solidFill>
          <a:ln w="63500" cmpd="sng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txBody>
          <a:bodyPr vert="eaVert" wrap="square" rtlCol="0" anchor="ctr">
            <a:noAutofit/>
          </a:bodyPr>
          <a:p>
            <a:pPr algn="l"/>
            <a:r>
              <a:rPr lang="zh-CN" altLang="en-US" sz="4000">
                <a:solidFill>
                  <a:srgbClr val="FF0000"/>
                </a:solidFill>
              </a:rPr>
              <a:t>软件卸载</a:t>
            </a:r>
            <a:endParaRPr lang="zh-CN" altLang="en-US" sz="40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3570" y="17145"/>
            <a:ext cx="10256520" cy="6824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7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7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TEMPLATE_THUMBS_INDEX" val="1、4、7、8、9、10、11、16、19、20、22、23、26、31、34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</p:tagLst>
</file>

<file path=ppt/tags/tag146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147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148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149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151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152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153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154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155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156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157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34">
      <a:dk1>
        <a:srgbClr val="000000"/>
      </a:dk1>
      <a:lt1>
        <a:srgbClr val="FFFFFF"/>
      </a:lt1>
      <a:dk2>
        <a:srgbClr val="E9EDF0"/>
      </a:dk2>
      <a:lt2>
        <a:srgbClr val="FBFCFC"/>
      </a:lt2>
      <a:accent1>
        <a:srgbClr val="1F4E78"/>
      </a:accent1>
      <a:accent2>
        <a:srgbClr val="10646A"/>
      </a:accent2>
      <a:accent3>
        <a:srgbClr val="21653B"/>
      </a:accent3>
      <a:accent4>
        <a:srgbClr val="5D6921"/>
      </a:accent4>
      <a:accent5>
        <a:srgbClr val="5F2D11"/>
      </a:accent5>
      <a:accent6>
        <a:srgbClr val="8C242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演示</Application>
  <PresentationFormat>宽屏</PresentationFormat>
  <Paragraphs>30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汉仪旗黑-85S</vt:lpstr>
      <vt:lpstr>黑体</vt:lpstr>
      <vt:lpstr>1_Office 主题​​</vt:lpstr>
      <vt:lpstr>PowerPoint 演示文稿</vt:lpstr>
      <vt:lpstr>PowerPoint 演示文稿</vt:lpstr>
      <vt:lpstr>PowerPoint 演示文稿</vt:lpstr>
      <vt:lpstr>工作汇报总结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Jack Zhang</cp:lastModifiedBy>
  <cp:revision>25</cp:revision>
  <dcterms:created xsi:type="dcterms:W3CDTF">2019-06-19T02:08:00Z</dcterms:created>
  <dcterms:modified xsi:type="dcterms:W3CDTF">2020-11-04T10:56:01Z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