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8" r:id="rId4"/>
    <p:sldId id="259" r:id="rId5"/>
    <p:sldId id="267" r:id="rId6"/>
    <p:sldId id="268" r:id="rId7"/>
    <p:sldId id="26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7290435" cy="1145540"/>
          </a:xfrm>
          <a:noFill/>
        </p:spPr>
        <p:txBody>
          <a:bodyPr/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</a:rPr>
              <a:t>Anti Root Kit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ea typeface="Consolas" panose="020B060902020403020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9310523" y="5102410"/>
            <a:ext cx="2881614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学       员：张海龙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班       级：软安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" y="0"/>
            <a:ext cx="1219136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功能：</a:t>
            </a:r>
            <a:endParaRPr lang="zh-CN" altLang="en-US"/>
          </a:p>
          <a:p>
            <a:r>
              <a:rPr lang="en-US" altLang="zh-CN"/>
              <a:t>	R0 - R3</a:t>
            </a:r>
            <a:r>
              <a:rPr lang="zh-CN" altLang="en-US"/>
              <a:t>通信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Ark</a:t>
            </a:r>
            <a:r>
              <a:rPr lang="zh-CN" altLang="en-US"/>
              <a:t>安装 </a:t>
            </a:r>
            <a:r>
              <a:rPr lang="en-US" altLang="zh-CN"/>
              <a:t>/ </a:t>
            </a:r>
            <a:r>
              <a:rPr lang="zh-CN" altLang="en-US"/>
              <a:t>卸载</a:t>
            </a:r>
            <a:r>
              <a:rPr lang="en-US" altLang="zh-CN"/>
              <a:t>	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	进程相关</a:t>
            </a:r>
            <a:r>
              <a:rPr lang="en-US" altLang="zh-CN"/>
              <a:t>	-  </a:t>
            </a:r>
            <a:r>
              <a:rPr lang="zh-CN" altLang="en-US"/>
              <a:t>遍历、</a:t>
            </a:r>
            <a:r>
              <a:rPr lang="en-US" altLang="zh-CN"/>
              <a:t>暂停进程</a:t>
            </a:r>
            <a:r>
              <a:rPr lang="zh-CN" altLang="en-US"/>
              <a:t>、恢复进程、杀死进程、隐藏进程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摘链</a:t>
            </a:r>
            <a:r>
              <a:rPr lang="en-US" altLang="zh-CN">
                <a:sym typeface="+mn-ea"/>
              </a:rPr>
              <a:t> )</a:t>
            </a:r>
            <a:r>
              <a:rPr lang="zh-CN" altLang="en-US"/>
              <a:t>、保护进程</a:t>
            </a:r>
            <a:r>
              <a:rPr lang="en-US" altLang="zh-CN"/>
              <a:t>( HookSysEnter</a:t>
            </a:r>
            <a:r>
              <a:rPr lang="en-US" altLang="zh-CN"/>
              <a:t> 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线程相关</a:t>
            </a:r>
            <a:r>
              <a:rPr lang="en-US" altLang="zh-CN"/>
              <a:t>	-  </a:t>
            </a:r>
            <a:r>
              <a:rPr lang="zh-CN" altLang="en-US"/>
              <a:t>遍历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模块相关</a:t>
            </a:r>
            <a:r>
              <a:rPr lang="en-US" altLang="zh-CN"/>
              <a:t>	-  </a:t>
            </a:r>
            <a:r>
              <a:rPr lang="zh-CN" altLang="en-US">
                <a:sym typeface="+mn-ea"/>
              </a:rPr>
              <a:t>遍历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驱动相关</a:t>
            </a:r>
            <a:r>
              <a:rPr lang="en-US" altLang="zh-CN"/>
              <a:t>	-  </a:t>
            </a:r>
            <a:r>
              <a:rPr lang="zh-CN" altLang="en-US"/>
              <a:t>遍历、</a:t>
            </a:r>
            <a:r>
              <a:rPr lang="en-US" altLang="zh-CN"/>
              <a:t>隐藏驱动( </a:t>
            </a:r>
            <a:r>
              <a:rPr lang="zh-CN" altLang="en-US"/>
              <a:t>摘链</a:t>
            </a:r>
            <a:r>
              <a:rPr lang="en-US" altLang="zh-CN"/>
              <a:t> 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	文件相关</a:t>
            </a:r>
            <a:r>
              <a:rPr lang="en-US" altLang="zh-CN"/>
              <a:t>	-  </a:t>
            </a:r>
            <a:r>
              <a:rPr lang="zh-CN" altLang="en-US"/>
              <a:t>遍历、删除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GDT相关</a:t>
            </a:r>
            <a:r>
              <a:rPr lang="en-US" altLang="zh-CN"/>
              <a:t>		-  </a:t>
            </a:r>
            <a:r>
              <a:rPr lang="zh-CN" altLang="en-US"/>
              <a:t>遍历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IDT相关</a:t>
            </a:r>
            <a:r>
              <a:rPr lang="en-US" altLang="zh-CN"/>
              <a:t>		-  </a:t>
            </a:r>
            <a:r>
              <a:rPr lang="zh-CN" altLang="en-US"/>
              <a:t>遍历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SSDT相关</a:t>
            </a:r>
            <a:r>
              <a:rPr lang="en-US" altLang="zh-CN"/>
              <a:t>	-  </a:t>
            </a:r>
            <a:r>
              <a:rPr lang="zh-CN" altLang="en-US"/>
              <a:t>遍历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SysenterHook</a:t>
            </a:r>
            <a:r>
              <a:rPr lang="en-US" altLang="zh-CN"/>
              <a:t>	- Hook KiFastCallEntry</a:t>
            </a:r>
            <a:r>
              <a:rPr lang="zh-CN" altLang="en-US">
                <a:sym typeface="+mn-ea"/>
              </a:rPr>
              <a:t>进行过滤信息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	内核重载</a:t>
            </a:r>
            <a:r>
              <a:rPr lang="en-US" altLang="zh-CN"/>
              <a:t>	- </a:t>
            </a:r>
            <a:r>
              <a:rPr lang="zh-CN" altLang="en-US"/>
              <a:t>重新加载内核</a:t>
            </a:r>
            <a:r>
              <a:rPr lang="en-US" altLang="zh-CN"/>
              <a:t>pe</a:t>
            </a:r>
            <a:r>
              <a:rPr lang="zh-CN" altLang="en-US"/>
              <a:t>文件到内存、修复</a:t>
            </a:r>
            <a:r>
              <a:rPr lang="en-US" altLang="zh-CN"/>
              <a:t>ssdt</a:t>
            </a:r>
            <a:r>
              <a:rPr lang="zh-CN" altLang="en-US"/>
              <a:t>、</a:t>
            </a:r>
            <a:r>
              <a:rPr lang="en-US" altLang="zh-CN"/>
              <a:t>hook KiFastCallEntry</a:t>
            </a:r>
            <a:r>
              <a:rPr lang="zh-CN" altLang="en-US"/>
              <a:t>进行过滤信息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87630" y="0"/>
            <a:ext cx="1227963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进程功能的实现：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遍历进程</a:t>
            </a: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暴力枚举进程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然后通过PsLookupProcessByProcessId函数判断有没有这个进程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暂停进程	- PsSuspendProcess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恢复进程</a:t>
            </a:r>
            <a:r>
              <a:rPr lang="en-US" altLang="zh-CN">
                <a:sym typeface="+mn-ea"/>
              </a:rPr>
              <a:t>	- PsResumeProcess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结束进程</a:t>
            </a:r>
            <a:r>
              <a:rPr lang="en-US" altLang="zh-CN">
                <a:sym typeface="+mn-ea"/>
              </a:rPr>
              <a:t>	- ZwTerminateProcess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隐藏进程	- </a:t>
            </a:r>
            <a:r>
              <a:rPr lang="zh-CN" altLang="en-US">
                <a:sym typeface="+mn-ea"/>
              </a:rPr>
              <a:t>传入需要隐藏进程的</a:t>
            </a:r>
            <a:r>
              <a:rPr lang="en-US" altLang="zh-CN">
                <a:sym typeface="+mn-ea"/>
              </a:rPr>
              <a:t>EPROCESS</a:t>
            </a:r>
            <a:r>
              <a:rPr lang="zh-CN" altLang="en-US">
                <a:sym typeface="+mn-ea"/>
              </a:rPr>
              <a:t>，然后获取当前进程</a:t>
            </a:r>
            <a:r>
              <a:rPr lang="en-US" altLang="zh-CN">
                <a:sym typeface="+mn-ea"/>
              </a:rPr>
              <a:t>EPROCESS</a:t>
            </a:r>
            <a:r>
              <a:rPr lang="zh-CN" altLang="en-US">
                <a:sym typeface="+mn-ea"/>
              </a:rPr>
              <a:t>，遍历进程链偏移0xb8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		- </a:t>
            </a:r>
            <a:r>
              <a:rPr lang="zh-CN" altLang="en-US">
                <a:sym typeface="+mn-ea"/>
              </a:rPr>
              <a:t>判断</a:t>
            </a:r>
            <a:r>
              <a:rPr lang="en-US" altLang="zh-CN">
                <a:sym typeface="+mn-ea"/>
              </a:rPr>
              <a:t>EPROCESS</a:t>
            </a:r>
            <a:r>
              <a:rPr lang="zh-CN" altLang="en-US">
                <a:sym typeface="+mn-ea"/>
              </a:rPr>
              <a:t>是否相等如果相等就摘练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线程</a:t>
            </a:r>
            <a:r>
              <a:rPr lang="zh-CN" altLang="en-US">
                <a:sym typeface="+mn-ea"/>
              </a:rPr>
              <a:t>功能的实现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遍历进程</a:t>
            </a:r>
            <a:r>
              <a:rPr lang="zh-CN" altLang="en-US">
                <a:sym typeface="+mn-ea"/>
              </a:rPr>
              <a:t>线程</a:t>
            </a:r>
            <a:r>
              <a:rPr lang="en-US" altLang="zh-CN">
                <a:sym typeface="+mn-ea"/>
              </a:rPr>
              <a:t>	-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暴力枚举线程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然后通过PsLookupThreadByThreadId函数判断有没有这个线程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		   </a:t>
            </a:r>
            <a:r>
              <a:rPr lang="zh-CN" altLang="en-US">
                <a:sym typeface="+mn-ea"/>
              </a:rPr>
              <a:t>通过IoThreadToProcess获取线程的</a:t>
            </a:r>
            <a:r>
              <a:rPr lang="en-US" altLang="zh-CN">
                <a:sym typeface="+mn-ea"/>
              </a:rPr>
              <a:t>EPROCESS</a:t>
            </a:r>
            <a:r>
              <a:rPr lang="zh-CN" altLang="en-US">
                <a:sym typeface="+mn-ea"/>
              </a:rPr>
              <a:t>，然后判断当前</a:t>
            </a:r>
            <a:r>
              <a:rPr lang="en-US" altLang="zh-CN">
                <a:sym typeface="+mn-ea"/>
              </a:rPr>
              <a:t>EPROCESS</a:t>
            </a:r>
            <a:r>
              <a:rPr lang="zh-CN" altLang="en-US">
                <a:sym typeface="+mn-ea"/>
              </a:rPr>
              <a:t>是否和需要查询的进程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		   PROCESS</a:t>
            </a:r>
            <a:r>
              <a:rPr lang="zh-CN" altLang="en-US">
                <a:sym typeface="+mn-ea"/>
              </a:rPr>
              <a:t>相等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模块</a:t>
            </a:r>
            <a:r>
              <a:rPr lang="zh-CN" altLang="en-US">
                <a:sym typeface="+mn-ea"/>
              </a:rPr>
              <a:t>功能的实现：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遍历进程线程</a:t>
            </a: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通过进程</a:t>
            </a:r>
            <a:r>
              <a:rPr lang="en-US" altLang="zh-CN">
                <a:sym typeface="+mn-ea"/>
              </a:rPr>
              <a:t>EPROCESS</a:t>
            </a:r>
            <a:r>
              <a:rPr lang="zh-CN" altLang="en-US">
                <a:sym typeface="+mn-ea"/>
              </a:rPr>
              <a:t>偏移</a:t>
            </a:r>
            <a:r>
              <a:rPr lang="en-US" altLang="zh-CN">
                <a:sym typeface="+mn-ea"/>
              </a:rPr>
              <a:t>0x1a8</a:t>
            </a:r>
            <a:r>
              <a:rPr lang="zh-CN" altLang="en-US">
                <a:sym typeface="+mn-ea"/>
              </a:rPr>
              <a:t>获取偏移指向</a:t>
            </a:r>
            <a:r>
              <a:rPr lang="en-US" altLang="zh-CN">
                <a:sym typeface="+mn-ea"/>
              </a:rPr>
              <a:t>PEB</a:t>
            </a:r>
            <a:r>
              <a:rPr lang="zh-CN" altLang="en-US">
                <a:sym typeface="+mn-ea"/>
              </a:rPr>
              <a:t>，然后</a:t>
            </a:r>
            <a:r>
              <a:rPr lang="en-US" altLang="zh-CN">
                <a:sym typeface="+mn-ea"/>
              </a:rPr>
              <a:t>peb</a:t>
            </a:r>
            <a:r>
              <a:rPr lang="zh-CN" altLang="en-US">
                <a:sym typeface="+mn-ea"/>
              </a:rPr>
              <a:t>偏移0xC获取Ldr链，遍历</a:t>
            </a:r>
            <a:r>
              <a:rPr lang="en-US" altLang="zh-CN">
                <a:sym typeface="+mn-ea"/>
              </a:rPr>
              <a:t>ldr</a:t>
            </a:r>
            <a:r>
              <a:rPr lang="zh-CN" altLang="en-US">
                <a:sym typeface="+mn-ea"/>
              </a:rPr>
              <a:t>链即可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87630" y="0"/>
            <a:ext cx="1227963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驱动</a:t>
            </a:r>
            <a:r>
              <a:rPr lang="zh-CN" altLang="en-US">
                <a:sym typeface="+mn-ea"/>
              </a:rPr>
              <a:t>功能的实现：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遍历驱动</a:t>
            </a: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通过当前驱动对象的DriverSection遍历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隐藏驱动</a:t>
            </a: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通过当前驱动对象的</a:t>
            </a:r>
            <a:r>
              <a:rPr lang="zh-CN" altLang="en-US">
                <a:sym typeface="+mn-ea"/>
              </a:rPr>
              <a:t>DriverSection遍历双向链表，判断驱动名称是否相等，相等就摘链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文件功能的实现：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遍历文件</a:t>
            </a: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ZwCreateFile</a:t>
            </a:r>
            <a:r>
              <a:rPr lang="zh-CN" altLang="en-US">
                <a:sym typeface="+mn-ea"/>
              </a:rPr>
              <a:t>，打开指定文件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目录</a:t>
            </a:r>
            <a:r>
              <a:rPr lang="en-US" altLang="zh-CN">
                <a:sym typeface="+mn-ea"/>
              </a:rPr>
              <a:t> )</a:t>
            </a:r>
            <a:r>
              <a:rPr lang="zh-CN" altLang="en-US">
                <a:sym typeface="+mn-ea"/>
              </a:rPr>
              <a:t>的句柄，然后通过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自己实现的</a:t>
            </a:r>
            <a:r>
              <a:rPr lang="en-US" altLang="zh-CN">
                <a:sym typeface="+mn-ea"/>
              </a:rPr>
              <a:t> )</a:t>
            </a:r>
            <a:r>
              <a:rPr lang="zh-CN" altLang="en-US">
                <a:sym typeface="+mn-ea"/>
              </a:rPr>
              <a:t>FindFirstFile和</a:t>
            </a:r>
            <a:r>
              <a:rPr lang="en-US" altLang="zh-CN">
                <a:sym typeface="+mn-ea"/>
              </a:rPr>
              <a:t>				</a:t>
            </a:r>
            <a:r>
              <a:rPr lang="zh-CN" altLang="en-US">
                <a:sym typeface="+mn-ea"/>
              </a:rPr>
              <a:t>FindNextFile遍历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删除文件</a:t>
            </a:r>
            <a:r>
              <a:rPr lang="en-US" altLang="zh-CN">
                <a:sym typeface="+mn-ea"/>
              </a:rPr>
              <a:t>	- ZwDeleteFile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GDT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LDT</a:t>
            </a:r>
            <a:r>
              <a:rPr lang="zh-CN" altLang="en-US">
                <a:sym typeface="+mn-ea"/>
              </a:rPr>
              <a:t>功能的实现：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</a:t>
            </a:r>
            <a:r>
              <a:rPr lang="en-US" altLang="zh-CN">
                <a:sym typeface="+mn-ea"/>
              </a:rPr>
              <a:t>		-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sgdt/sidt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gdt</a:t>
            </a:r>
            <a:r>
              <a:rPr lang="zh-CN" altLang="en-US">
                <a:sym typeface="+mn-ea"/>
              </a:rPr>
              <a:t>表和</a:t>
            </a:r>
            <a:r>
              <a:rPr lang="en-US" altLang="zh-CN">
                <a:sym typeface="+mn-ea"/>
              </a:rPr>
              <a:t>idt</a:t>
            </a:r>
            <a:r>
              <a:rPr lang="zh-CN" altLang="en-US">
                <a:sym typeface="+mn-ea"/>
              </a:rPr>
              <a:t>表的基址和限长，拷贝基址内容返回即可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SSDT功能的实现：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</a:t>
            </a:r>
            <a:r>
              <a:rPr lang="en-US" altLang="zh-CN">
                <a:sym typeface="+mn-ea"/>
              </a:rPr>
              <a:t>		-  </a:t>
            </a:r>
            <a:r>
              <a:rPr lang="zh-CN" altLang="en-US">
                <a:sym typeface="+mn-ea"/>
              </a:rPr>
              <a:t>导出全局KeServiceDescriptorTable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		  PVOID ServiceTableBase;		// </a:t>
            </a:r>
            <a:r>
              <a:rPr lang="zh-CN" altLang="en-US">
                <a:sym typeface="+mn-ea"/>
              </a:rPr>
              <a:t>服务表基址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		  PVOID ServiceCounterTable;	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		  ULONG NumberOfServices;		// </a:t>
            </a:r>
            <a:r>
              <a:rPr lang="zh-CN" altLang="en-US">
                <a:sym typeface="+mn-ea"/>
              </a:rPr>
              <a:t>服务的数量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		  PVOID ParamTableBase;		// </a:t>
            </a:r>
            <a:r>
              <a:rPr lang="zh-CN" altLang="en-US">
                <a:sym typeface="+mn-ea"/>
              </a:rPr>
              <a:t>服务参数表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		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		  </a:t>
            </a:r>
            <a:r>
              <a:rPr lang="zh-CN" altLang="en-US">
                <a:sym typeface="+mn-ea"/>
              </a:rPr>
              <a:t>通过服务数量获取大小，然后拷贝函数地址表和函数参数表到缓冲区即可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87630" y="0"/>
            <a:ext cx="122796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sysenter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Hook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保存原来的</a:t>
            </a:r>
            <a:r>
              <a:rPr lang="en-US" altLang="zh-CN">
                <a:sym typeface="+mn-ea"/>
              </a:rPr>
              <a:t>KiFastCallEntry</a:t>
            </a:r>
            <a:r>
              <a:rPr lang="zh-CN" altLang="en-US">
                <a:sym typeface="+mn-ea"/>
              </a:rPr>
              <a:t>函数地址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、设置新的</a:t>
            </a:r>
            <a:r>
              <a:rPr lang="en-US" altLang="zh-CN">
                <a:sym typeface="+mn-ea"/>
              </a:rPr>
              <a:t>KiFastCallEntry</a:t>
            </a:r>
            <a:r>
              <a:rPr lang="zh-CN" altLang="en-US">
                <a:sym typeface="+mn-ea"/>
              </a:rPr>
              <a:t>函数地址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3</a:t>
            </a:r>
            <a:r>
              <a:rPr lang="zh-CN" altLang="en-US">
                <a:sym typeface="+mn-ea"/>
              </a:rPr>
              <a:t>、然后在新的</a:t>
            </a:r>
            <a:r>
              <a:rPr lang="en-US" altLang="zh-CN">
                <a:sym typeface="+mn-ea"/>
              </a:rPr>
              <a:t>KiFastCallEntry</a:t>
            </a:r>
            <a:r>
              <a:rPr lang="zh-CN" altLang="en-US">
                <a:sym typeface="+mn-ea"/>
              </a:rPr>
              <a:t>中进程过滤，判断函数通过服务号，进而过滤参数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内核重载：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1</a:t>
            </a:r>
            <a:r>
              <a:rPr lang="zh-CN" altLang="en-US">
                <a:sym typeface="+mn-ea"/>
              </a:rPr>
              <a:t>、读取新</a:t>
            </a:r>
            <a:r>
              <a:rPr lang="zh-CN" altLang="en-US">
                <a:sym typeface="+mn-ea"/>
              </a:rPr>
              <a:t>内核到内存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、映射新内核文件</a:t>
            </a:r>
            <a:r>
              <a:rPr lang="en-US" altLang="zh-CN">
                <a:sym typeface="+mn-ea"/>
              </a:rPr>
              <a:t>	PE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3</a:t>
            </a:r>
            <a:r>
              <a:rPr lang="zh-CN" altLang="en-US">
                <a:sym typeface="+mn-ea"/>
              </a:rPr>
              <a:t>、修复新内核的重定位</a:t>
            </a:r>
            <a:r>
              <a:rPr lang="en-US" altLang="zh-CN">
                <a:sym typeface="+mn-ea"/>
              </a:rPr>
              <a:t>	PE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4</a:t>
            </a:r>
            <a:r>
              <a:rPr lang="zh-CN" altLang="en-US">
                <a:sym typeface="+mn-ea"/>
              </a:rPr>
              <a:t>、修复新内核的</a:t>
            </a:r>
            <a:r>
              <a:rPr lang="en-US" altLang="zh-CN">
                <a:sym typeface="+mn-ea"/>
              </a:rPr>
              <a:t>SSDT</a:t>
            </a:r>
            <a:r>
              <a:rPr lang="zh-CN" altLang="en-US">
                <a:sym typeface="+mn-ea"/>
              </a:rPr>
              <a:t>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宽屏</PresentationFormat>
  <Paragraphs>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Consolas</vt:lpstr>
      <vt:lpstr>Calibri</vt:lpstr>
      <vt:lpstr>Arial Unicode MS</vt:lpstr>
      <vt:lpstr>webwppDefTheme</vt:lpstr>
      <vt:lpstr>Office 主题</vt:lpstr>
      <vt:lpstr>Anti Root Kit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Root Kit</dc:title>
  <dc:creator/>
  <cp:lastModifiedBy>Jack Zhang</cp:lastModifiedBy>
  <cp:revision>6</cp:revision>
  <dcterms:created xsi:type="dcterms:W3CDTF">2021-02-27T00:42:00Z</dcterms:created>
  <dcterms:modified xsi:type="dcterms:W3CDTF">2021-02-27T05:56:50Z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