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8" r:id="rId4"/>
    <p:sldId id="259" r:id="rId5"/>
    <p:sldId id="264" r:id="rId6"/>
    <p:sldId id="261" r:id="rId7"/>
    <p:sldId id="262" r:id="rId8"/>
    <p:sldId id="263" r:id="rId9"/>
    <p:sldId id="25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PMAN, Timothy" userId="8cc366a7-8c61-4b16-8533-b9ae32f0c69e" providerId="ADAL" clId="{3A7653EE-B03C-479C-BEAB-823DAA7BDF19}"/>
    <pc:docChg chg="modSld">
      <pc:chgData name="CHAPMAN, Timothy" userId="8cc366a7-8c61-4b16-8533-b9ae32f0c69e" providerId="ADAL" clId="{3A7653EE-B03C-479C-BEAB-823DAA7BDF19}" dt="2020-11-18T21:44:10.327" v="24" actId="20577"/>
      <pc:docMkLst>
        <pc:docMk/>
      </pc:docMkLst>
      <pc:sldChg chg="modSp">
        <pc:chgData name="CHAPMAN, Timothy" userId="8cc366a7-8c61-4b16-8533-b9ae32f0c69e" providerId="ADAL" clId="{3A7653EE-B03C-479C-BEAB-823DAA7BDF19}" dt="2020-11-17T23:00:02.350" v="3" actId="20577"/>
        <pc:sldMkLst>
          <pc:docMk/>
          <pc:sldMk cId="3908284147" sldId="256"/>
        </pc:sldMkLst>
        <pc:spChg chg="mod">
          <ac:chgData name="CHAPMAN, Timothy" userId="8cc366a7-8c61-4b16-8533-b9ae32f0c69e" providerId="ADAL" clId="{3A7653EE-B03C-479C-BEAB-823DAA7BDF19}" dt="2020-11-17T23:00:02.350" v="3" actId="20577"/>
          <ac:spMkLst>
            <pc:docMk/>
            <pc:sldMk cId="3908284147" sldId="256"/>
            <ac:spMk id="2" creationId="{00000000-0000-0000-0000-000000000000}"/>
          </ac:spMkLst>
        </pc:spChg>
      </pc:sldChg>
      <pc:sldChg chg="modSp">
        <pc:chgData name="CHAPMAN, Timothy" userId="8cc366a7-8c61-4b16-8533-b9ae32f0c69e" providerId="ADAL" clId="{3A7653EE-B03C-479C-BEAB-823DAA7BDF19}" dt="2020-11-18T21:44:10.327" v="24" actId="20577"/>
        <pc:sldMkLst>
          <pc:docMk/>
          <pc:sldMk cId="2387695155" sldId="261"/>
        </pc:sldMkLst>
        <pc:spChg chg="mod">
          <ac:chgData name="CHAPMAN, Timothy" userId="8cc366a7-8c61-4b16-8533-b9ae32f0c69e" providerId="ADAL" clId="{3A7653EE-B03C-479C-BEAB-823DAA7BDF19}" dt="2020-11-18T21:44:10.327" v="24" actId="20577"/>
          <ac:spMkLst>
            <pc:docMk/>
            <pc:sldMk cId="2387695155" sldId="261"/>
            <ac:spMk id="2" creationId="{00000000-0000-0000-0000-000000000000}"/>
          </ac:spMkLst>
        </pc:spChg>
      </pc:sldChg>
      <pc:sldChg chg="modSp">
        <pc:chgData name="CHAPMAN, Timothy" userId="8cc366a7-8c61-4b16-8533-b9ae32f0c69e" providerId="ADAL" clId="{3A7653EE-B03C-479C-BEAB-823DAA7BDF19}" dt="2020-11-17T23:01:14.284" v="15" actId="20577"/>
        <pc:sldMkLst>
          <pc:docMk/>
          <pc:sldMk cId="3776068825" sldId="266"/>
        </pc:sldMkLst>
        <pc:graphicFrameChg chg="modGraphic">
          <ac:chgData name="CHAPMAN, Timothy" userId="8cc366a7-8c61-4b16-8533-b9ae32f0c69e" providerId="ADAL" clId="{3A7653EE-B03C-479C-BEAB-823DAA7BDF19}" dt="2020-11-17T23:01:14.284" v="15" actId="20577"/>
          <ac:graphicFrameMkLst>
            <pc:docMk/>
            <pc:sldMk cId="3776068825" sldId="266"/>
            <ac:graphicFrameMk id="6" creationId="{00000000-0000-0000-0000-000000000000}"/>
          </ac:graphicFrameMkLst>
        </pc:graphicFrameChg>
      </pc:sldChg>
    </pc:docChg>
  </pc:docChgLst>
  <pc:docChgLst>
    <pc:chgData name="CHAPMAN, Timothy" userId="8cc366a7-8c61-4b16-8533-b9ae32f0c69e" providerId="ADAL" clId="{E0952D7C-CAB7-4600-A26C-96B01B4744EB}"/>
    <pc:docChg chg="modSld">
      <pc:chgData name="CHAPMAN, Timothy" userId="8cc366a7-8c61-4b16-8533-b9ae32f0c69e" providerId="ADAL" clId="{E0952D7C-CAB7-4600-A26C-96B01B4744EB}" dt="2022-11-11T04:51:28.078" v="7" actId="20577"/>
      <pc:docMkLst>
        <pc:docMk/>
      </pc:docMkLst>
      <pc:sldChg chg="modSp mod">
        <pc:chgData name="CHAPMAN, Timothy" userId="8cc366a7-8c61-4b16-8533-b9ae32f0c69e" providerId="ADAL" clId="{E0952D7C-CAB7-4600-A26C-96B01B4744EB}" dt="2022-11-11T04:51:28.078" v="7" actId="20577"/>
        <pc:sldMkLst>
          <pc:docMk/>
          <pc:sldMk cId="3776068825" sldId="266"/>
        </pc:sldMkLst>
        <pc:graphicFrameChg chg="modGraphic">
          <ac:chgData name="CHAPMAN, Timothy" userId="8cc366a7-8c61-4b16-8533-b9ae32f0c69e" providerId="ADAL" clId="{E0952D7C-CAB7-4600-A26C-96B01B4744EB}" dt="2022-11-11T04:51:28.078" v="7" actId="20577"/>
          <ac:graphicFrameMkLst>
            <pc:docMk/>
            <pc:sldMk cId="3776068825" sldId="266"/>
            <ac:graphicFrameMk id="6" creationId="{00000000-0000-0000-0000-000000000000}"/>
          </ac:graphicFrameMkLst>
        </pc:graphicFrameChg>
      </pc:sldChg>
    </pc:docChg>
  </pc:docChgLst>
  <pc:docChgLst>
    <pc:chgData name="CHAPMAN, Timothy" userId="8cc366a7-8c61-4b16-8533-b9ae32f0c69e" providerId="ADAL" clId="{ADCA5834-5E6D-4C0C-8E34-E008DF4D75BB}"/>
    <pc:docChg chg="custSel modSld">
      <pc:chgData name="CHAPMAN, Timothy" userId="8cc366a7-8c61-4b16-8533-b9ae32f0c69e" providerId="ADAL" clId="{ADCA5834-5E6D-4C0C-8E34-E008DF4D75BB}" dt="2021-11-11T03:58:08.810" v="98" actId="20577"/>
      <pc:docMkLst>
        <pc:docMk/>
      </pc:docMkLst>
      <pc:sldChg chg="addSp modSp mod setBg addAnim">
        <pc:chgData name="CHAPMAN, Timothy" userId="8cc366a7-8c61-4b16-8533-b9ae32f0c69e" providerId="ADAL" clId="{ADCA5834-5E6D-4C0C-8E34-E008DF4D75BB}" dt="2021-11-11T03:47:29.971" v="2"/>
        <pc:sldMkLst>
          <pc:docMk/>
          <pc:sldMk cId="3908284147" sldId="256"/>
        </pc:sldMkLst>
        <pc:spChg chg="mod">
          <ac:chgData name="CHAPMAN, Timothy" userId="8cc366a7-8c61-4b16-8533-b9ae32f0c69e" providerId="ADAL" clId="{ADCA5834-5E6D-4C0C-8E34-E008DF4D75BB}" dt="2021-11-11T03:47:29.964" v="0" actId="26606"/>
          <ac:spMkLst>
            <pc:docMk/>
            <pc:sldMk cId="3908284147" sldId="256"/>
            <ac:spMk id="2" creationId="{00000000-0000-0000-0000-000000000000}"/>
          </ac:spMkLst>
        </pc:spChg>
        <pc:spChg chg="mod">
          <ac:chgData name="CHAPMAN, Timothy" userId="8cc366a7-8c61-4b16-8533-b9ae32f0c69e" providerId="ADAL" clId="{ADCA5834-5E6D-4C0C-8E34-E008DF4D75BB}" dt="2021-11-11T03:47:29.964" v="0" actId="26606"/>
          <ac:spMkLst>
            <pc:docMk/>
            <pc:sldMk cId="3908284147" sldId="256"/>
            <ac:spMk id="3" creationId="{00000000-0000-0000-0000-000000000000}"/>
          </ac:spMkLst>
        </pc:spChg>
        <pc:spChg chg="add">
          <ac:chgData name="CHAPMAN, Timothy" userId="8cc366a7-8c61-4b16-8533-b9ae32f0c69e" providerId="ADAL" clId="{ADCA5834-5E6D-4C0C-8E34-E008DF4D75BB}" dt="2021-11-11T03:47:29.964" v="0" actId="26606"/>
          <ac:spMkLst>
            <pc:docMk/>
            <pc:sldMk cId="3908284147" sldId="256"/>
            <ac:spMk id="8" creationId="{934F1179-B481-4F9E-BCA3-AFB972070F83}"/>
          </ac:spMkLst>
        </pc:spChg>
        <pc:spChg chg="add">
          <ac:chgData name="CHAPMAN, Timothy" userId="8cc366a7-8c61-4b16-8533-b9ae32f0c69e" providerId="ADAL" clId="{ADCA5834-5E6D-4C0C-8E34-E008DF4D75BB}" dt="2021-11-11T03:47:29.964" v="0" actId="26606"/>
          <ac:spMkLst>
            <pc:docMk/>
            <pc:sldMk cId="3908284147" sldId="256"/>
            <ac:spMk id="10" creationId="{827DC2C4-B485-428A-BF4A-472D2967F47F}"/>
          </ac:spMkLst>
        </pc:spChg>
        <pc:spChg chg="add">
          <ac:chgData name="CHAPMAN, Timothy" userId="8cc366a7-8c61-4b16-8533-b9ae32f0c69e" providerId="ADAL" clId="{ADCA5834-5E6D-4C0C-8E34-E008DF4D75BB}" dt="2021-11-11T03:47:29.964" v="0" actId="26606"/>
          <ac:spMkLst>
            <pc:docMk/>
            <pc:sldMk cId="3908284147" sldId="256"/>
            <ac:spMk id="12" creationId="{EE04B5EB-F158-4507-90DD-BD23620C7CC9}"/>
          </ac:spMkLst>
        </pc:spChg>
      </pc:sldChg>
      <pc:sldChg chg="modNotesTx">
        <pc:chgData name="CHAPMAN, Timothy" userId="8cc366a7-8c61-4b16-8533-b9ae32f0c69e" providerId="ADAL" clId="{ADCA5834-5E6D-4C0C-8E34-E008DF4D75BB}" dt="2021-11-11T03:58:08.810" v="98" actId="20577"/>
        <pc:sldMkLst>
          <pc:docMk/>
          <pc:sldMk cId="3648729" sldId="258"/>
        </pc:sldMkLst>
      </pc:sldChg>
      <pc:sldChg chg="modNotesTx">
        <pc:chgData name="CHAPMAN, Timothy" userId="8cc366a7-8c61-4b16-8533-b9ae32f0c69e" providerId="ADAL" clId="{ADCA5834-5E6D-4C0C-8E34-E008DF4D75BB}" dt="2021-11-11T03:57:47.469" v="45" actId="20577"/>
        <pc:sldMkLst>
          <pc:docMk/>
          <pc:sldMk cId="881923571" sldId="260"/>
        </pc:sldMkLst>
      </pc:sldChg>
      <pc:sldChg chg="delSp mod">
        <pc:chgData name="CHAPMAN, Timothy" userId="8cc366a7-8c61-4b16-8533-b9ae32f0c69e" providerId="ADAL" clId="{ADCA5834-5E6D-4C0C-8E34-E008DF4D75BB}" dt="2021-11-11T03:47:56.808" v="3" actId="478"/>
        <pc:sldMkLst>
          <pc:docMk/>
          <pc:sldMk cId="2395726514" sldId="262"/>
        </pc:sldMkLst>
        <pc:spChg chg="del">
          <ac:chgData name="CHAPMAN, Timothy" userId="8cc366a7-8c61-4b16-8533-b9ae32f0c69e" providerId="ADAL" clId="{ADCA5834-5E6D-4C0C-8E34-E008DF4D75BB}" dt="2021-11-11T03:47:56.808" v="3" actId="478"/>
          <ac:spMkLst>
            <pc:docMk/>
            <pc:sldMk cId="2395726514" sldId="262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D2E4A-6B59-49AE-8A53-46AC82A9F473}" type="datetimeFigureOut">
              <a:rPr lang="en-AU" smtClean="0"/>
              <a:t>11/11/2022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D04AC-1D6E-4967-92F8-25A3D1F1ED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7320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We do not focus on the dark blue stages.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D04AC-1D6E-4967-92F8-25A3D1F1ED2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7463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We do not focus on the Coroners and </a:t>
            </a:r>
            <a:r>
              <a:rPr lang="en-AU" dirty="0" err="1"/>
              <a:t>Childrens</a:t>
            </a:r>
            <a:r>
              <a:rPr lang="en-AU" dirty="0"/>
              <a:t> Courts.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D04AC-1D6E-4967-92F8-25A3D1F1ED2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1829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6F7E-99D0-4C1E-849A-674503A2E64B}" type="datetimeFigureOut">
              <a:rPr lang="en-AU" smtClean="0"/>
              <a:t>11/11/2022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0734-55F2-4519-8331-60B7E7E557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795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6F7E-99D0-4C1E-849A-674503A2E64B}" type="datetimeFigureOut">
              <a:rPr lang="en-AU" smtClean="0"/>
              <a:t>11/11/2022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0734-55F2-4519-8331-60B7E7E557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570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6F7E-99D0-4C1E-849A-674503A2E64B}" type="datetimeFigureOut">
              <a:rPr lang="en-AU" smtClean="0"/>
              <a:t>11/11/2022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0734-55F2-4519-8331-60B7E7E557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148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6F7E-99D0-4C1E-849A-674503A2E64B}" type="datetimeFigureOut">
              <a:rPr lang="en-AU" smtClean="0"/>
              <a:t>11/11/2022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0734-55F2-4519-8331-60B7E7E557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972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6F7E-99D0-4C1E-849A-674503A2E64B}" type="datetimeFigureOut">
              <a:rPr lang="en-AU" smtClean="0"/>
              <a:t>11/11/2022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0734-55F2-4519-8331-60B7E7E557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117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6F7E-99D0-4C1E-849A-674503A2E64B}" type="datetimeFigureOut">
              <a:rPr lang="en-AU" smtClean="0"/>
              <a:t>11/11/2022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0734-55F2-4519-8331-60B7E7E557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112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6F7E-99D0-4C1E-849A-674503A2E64B}" type="datetimeFigureOut">
              <a:rPr lang="en-AU" smtClean="0"/>
              <a:t>11/11/2022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0734-55F2-4519-8331-60B7E7E557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121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6F7E-99D0-4C1E-849A-674503A2E64B}" type="datetimeFigureOut">
              <a:rPr lang="en-AU" smtClean="0"/>
              <a:t>11/11/2022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0734-55F2-4519-8331-60B7E7E557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766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6F7E-99D0-4C1E-849A-674503A2E64B}" type="datetimeFigureOut">
              <a:rPr lang="en-AU" smtClean="0"/>
              <a:t>11/11/2022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0734-55F2-4519-8331-60B7E7E557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09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6F7E-99D0-4C1E-849A-674503A2E64B}" type="datetimeFigureOut">
              <a:rPr lang="en-AU" smtClean="0"/>
              <a:t>11/11/2022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0734-55F2-4519-8331-60B7E7E557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722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6F7E-99D0-4C1E-849A-674503A2E64B}" type="datetimeFigureOut">
              <a:rPr lang="en-AU" smtClean="0"/>
              <a:t>11/11/2022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0734-55F2-4519-8331-60B7E7E557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88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F6F7E-99D0-4C1E-849A-674503A2E64B}" type="datetimeFigureOut">
              <a:rPr lang="en-AU" smtClean="0"/>
              <a:t>11/11/2022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A0734-55F2-4519-8331-60B7E7E557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664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AU" sz="8100"/>
              <a:t>3.1 Introduction to the criminal justice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AU" dirty="0"/>
              <a:t>The set of processes and institutions used to investigate and determine the outcomes of criminal cases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828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Parties to a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6615"/>
          </a:xfrm>
        </p:spPr>
        <p:txBody>
          <a:bodyPr>
            <a:normAutofit/>
          </a:bodyPr>
          <a:lstStyle/>
          <a:p>
            <a:r>
              <a:rPr lang="en-AU" dirty="0"/>
              <a:t>The prosecution, acting on behalf of the state / the community</a:t>
            </a:r>
          </a:p>
          <a:p>
            <a:r>
              <a:rPr lang="en-AU" dirty="0"/>
              <a:t>The accused (defendant)</a:t>
            </a:r>
          </a:p>
        </p:txBody>
      </p:sp>
      <p:pic>
        <p:nvPicPr>
          <p:cNvPr id="1026" name="Picture 2" descr="Image result for harley hicks with lawy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" y="3291840"/>
            <a:ext cx="5903246" cy="333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50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709366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AU" dirty="0"/>
              <a:t>Read 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3.1 Introduction to the criminal justice system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262932"/>
              </p:ext>
            </p:extLst>
          </p:nvPr>
        </p:nvGraphicFramePr>
        <p:xfrm>
          <a:off x="838198" y="2592088"/>
          <a:ext cx="11007439" cy="14443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5425">
                  <a:extLst>
                    <a:ext uri="{9D8B030D-6E8A-4147-A177-3AD203B41FA5}">
                      <a16:colId xmlns:a16="http://schemas.microsoft.com/office/drawing/2014/main" val="556561989"/>
                    </a:ext>
                  </a:extLst>
                </a:gridCol>
                <a:gridCol w="3892731">
                  <a:extLst>
                    <a:ext uri="{9D8B030D-6E8A-4147-A177-3AD203B41FA5}">
                      <a16:colId xmlns:a16="http://schemas.microsoft.com/office/drawing/2014/main" val="1290754327"/>
                    </a:ext>
                  </a:extLst>
                </a:gridCol>
                <a:gridCol w="3459283">
                  <a:extLst>
                    <a:ext uri="{9D8B030D-6E8A-4147-A177-3AD203B41FA5}">
                      <a16:colId xmlns:a16="http://schemas.microsoft.com/office/drawing/2014/main" val="2472102102"/>
                    </a:ext>
                  </a:extLst>
                </a:gridCol>
              </a:tblGrid>
              <a:tr h="3619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400" dirty="0">
                          <a:effectLst/>
                        </a:rPr>
                        <a:t>Notes (Yellow</a:t>
                      </a:r>
                      <a:r>
                        <a:rPr lang="en-AU" sz="2400" baseline="0" dirty="0">
                          <a:effectLst/>
                        </a:rPr>
                        <a:t> Book)</a:t>
                      </a:r>
                      <a:endParaRPr lang="en-A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400" dirty="0">
                          <a:effectLst/>
                        </a:rPr>
                        <a:t>Tasks</a:t>
                      </a:r>
                      <a:endParaRPr lang="en-A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3347747"/>
                  </a:ext>
                </a:extLst>
              </a:tr>
              <a:tr h="1070320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AU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 Introduction to the criminal justice system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A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3511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06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stages in a criminal case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55" y="1569665"/>
            <a:ext cx="11826689" cy="157772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430542"/>
            <a:ext cx="10515600" cy="381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AU" dirty="0"/>
              <a:t>Key purposes of the criminal justice system</a:t>
            </a:r>
          </a:p>
          <a:p>
            <a:pPr marL="571500" indent="-57150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3200" dirty="0"/>
              <a:t>To decide if the accused is guilty</a:t>
            </a:r>
          </a:p>
          <a:p>
            <a:pPr marL="571500" indent="-57150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3200" dirty="0"/>
              <a:t>To decide a sanction if the accused is found guilty (or pleaded guilty)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8192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050" name="Picture 2" descr="http://nnimgt-a.akamaihd.net/transform/v1/crop/frm/storypad-RqcXvnb8eMHmanWKJi4XsC/b00a63a3-e254-44df-ba50-fec4b5d64004.jpg/r0_0_1200_675_w1200_h678_fma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15" y="463867"/>
            <a:ext cx="11662370" cy="57540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72" y="0"/>
            <a:ext cx="9287690" cy="69881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78662" y="189159"/>
            <a:ext cx="2743200" cy="66098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896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63" y="0"/>
            <a:ext cx="126949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1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CiC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3484"/>
            <a:ext cx="12157777" cy="33351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26" y="316"/>
            <a:ext cx="11856313" cy="687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9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4948" y="365125"/>
            <a:ext cx="12129581" cy="62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2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" y="160634"/>
            <a:ext cx="10789920" cy="65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4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 result for harley hic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5" y="0"/>
            <a:ext cx="4376061" cy="684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 descr="Image result for harley hic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457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arley hick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7" y="2470666"/>
            <a:ext cx="7799705" cy="438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harley hick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8" y="0"/>
            <a:ext cx="7799705" cy="438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64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127</Words>
  <Application>Microsoft Office PowerPoint</Application>
  <PresentationFormat>Widescreen</PresentationFormat>
  <Paragraphs>21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3.1 Introduction to the criminal justice system</vt:lpstr>
      <vt:lpstr>Key stages in a criminal case</vt:lpstr>
      <vt:lpstr>PowerPoint Presentation</vt:lpstr>
      <vt:lpstr>PowerPoint Presentation</vt:lpstr>
      <vt:lpstr>PowerPoint Presentation</vt:lpstr>
      <vt:lpstr>CiC</vt:lpstr>
      <vt:lpstr>PowerPoint Presentation</vt:lpstr>
      <vt:lpstr>PowerPoint Presentation</vt:lpstr>
      <vt:lpstr>PowerPoint Presentation</vt:lpstr>
      <vt:lpstr>Parties to a case</vt:lpstr>
      <vt:lpstr>TASKS</vt:lpstr>
    </vt:vector>
  </TitlesOfParts>
  <Company>Lilydale Heights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CHAPMAN, Timothy</dc:creator>
  <cp:lastModifiedBy>CHAPMAN, Timothy</cp:lastModifiedBy>
  <cp:revision>16</cp:revision>
  <dcterms:created xsi:type="dcterms:W3CDTF">2017-11-15T12:01:30Z</dcterms:created>
  <dcterms:modified xsi:type="dcterms:W3CDTF">2022-11-11T04:51:32Z</dcterms:modified>
</cp:coreProperties>
</file>