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57" r:id="rId7"/>
    <p:sldId id="258" r:id="rId8"/>
    <p:sldId id="260" r:id="rId9"/>
    <p:sldId id="261" r:id="rId10"/>
    <p:sldId id="283" r:id="rId11"/>
    <p:sldId id="280" r:id="rId12"/>
    <p:sldId id="26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BB26F-1C3C-4AB7-9E83-6DD4DBC81FEC}" v="39" dt="2022-11-11T03:55:2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, Timothy" userId="8cc366a7-8c61-4b16-8533-b9ae32f0c69e" providerId="ADAL" clId="{943E39EE-FC40-4788-A560-948BB3CF13F5}"/>
    <pc:docChg chg="undo custSel modSld sldOrd">
      <pc:chgData name="CHAPMAN, Timothy" userId="8cc366a7-8c61-4b16-8533-b9ae32f0c69e" providerId="ADAL" clId="{943E39EE-FC40-4788-A560-948BB3CF13F5}" dt="2021-11-11T22:10:59.596" v="59" actId="478"/>
      <pc:docMkLst>
        <pc:docMk/>
      </pc:docMkLst>
      <pc:sldChg chg="addSp delSp mod">
        <pc:chgData name="CHAPMAN, Timothy" userId="8cc366a7-8c61-4b16-8533-b9ae32f0c69e" providerId="ADAL" clId="{943E39EE-FC40-4788-A560-948BB3CF13F5}" dt="2021-11-11T22:10:59.596" v="59" actId="478"/>
        <pc:sldMkLst>
          <pc:docMk/>
          <pc:sldMk cId="3672960974" sldId="256"/>
        </pc:sldMkLst>
        <pc:picChg chg="add del">
          <ac:chgData name="CHAPMAN, Timothy" userId="8cc366a7-8c61-4b16-8533-b9ae32f0c69e" providerId="ADAL" clId="{943E39EE-FC40-4788-A560-948BB3CF13F5}" dt="2021-11-11T22:10:59.596" v="59" actId="478"/>
          <ac:picMkLst>
            <pc:docMk/>
            <pc:sldMk cId="3672960974" sldId="256"/>
            <ac:picMk id="7" creationId="{05C62670-3033-4392-A439-C3B9371789E5}"/>
          </ac:picMkLst>
        </pc:picChg>
      </pc:sldChg>
      <pc:sldChg chg="modSp modNotesTx">
        <pc:chgData name="CHAPMAN, Timothy" userId="8cc366a7-8c61-4b16-8533-b9ae32f0c69e" providerId="ADAL" clId="{943E39EE-FC40-4788-A560-948BB3CF13F5}" dt="2021-11-11T22:04:11.316" v="56" actId="20577"/>
        <pc:sldMkLst>
          <pc:docMk/>
          <pc:sldMk cId="4211781159" sldId="261"/>
        </pc:sldMkLst>
        <pc:spChg chg="mod">
          <ac:chgData name="CHAPMAN, Timothy" userId="8cc366a7-8c61-4b16-8533-b9ae32f0c69e" providerId="ADAL" clId="{943E39EE-FC40-4788-A560-948BB3CF13F5}" dt="2021-11-11T22:04:11.316" v="56" actId="20577"/>
          <ac:spMkLst>
            <pc:docMk/>
            <pc:sldMk cId="4211781159" sldId="261"/>
            <ac:spMk id="3" creationId="{D4E50B21-4EB7-4616-83C0-934639ABC9B7}"/>
          </ac:spMkLst>
        </pc:spChg>
      </pc:sldChg>
      <pc:sldChg chg="ord">
        <pc:chgData name="CHAPMAN, Timothy" userId="8cc366a7-8c61-4b16-8533-b9ae32f0c69e" providerId="ADAL" clId="{943E39EE-FC40-4788-A560-948BB3CF13F5}" dt="2021-11-11T03:37:55.729" v="40"/>
        <pc:sldMkLst>
          <pc:docMk/>
          <pc:sldMk cId="1308716444" sldId="282"/>
        </pc:sldMkLst>
      </pc:sldChg>
    </pc:docChg>
  </pc:docChgLst>
  <pc:docChgLst>
    <pc:chgData name="CHAPMAN, Timothy" userId="8cc366a7-8c61-4b16-8533-b9ae32f0c69e" providerId="ADAL" clId="{FC452DAF-90DF-4287-B2B5-38C45BE59268}"/>
    <pc:docChg chg="undo custSel mod addSld delSld modSld sldOrd">
      <pc:chgData name="CHAPMAN, Timothy" userId="8cc366a7-8c61-4b16-8533-b9ae32f0c69e" providerId="ADAL" clId="{FC452DAF-90DF-4287-B2B5-38C45BE59268}" dt="2020-11-18T01:47:59.880" v="3432" actId="20577"/>
      <pc:docMkLst>
        <pc:docMk/>
      </pc:docMkLst>
      <pc:sldChg chg="addSp delSp modSp mod setBg setClrOvrMap">
        <pc:chgData name="CHAPMAN, Timothy" userId="8cc366a7-8c61-4b16-8533-b9ae32f0c69e" providerId="ADAL" clId="{FC452DAF-90DF-4287-B2B5-38C45BE59268}" dt="2020-11-17T09:16:39.172" v="186" actId="26606"/>
        <pc:sldMkLst>
          <pc:docMk/>
          <pc:sldMk cId="3672960974" sldId="256"/>
        </pc:sldMkLst>
        <pc:spChg chg="mod ord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2" creationId="{41DDBD72-CD5F-4C9E-AD76-57C328DA0551}"/>
          </ac:spMkLst>
        </pc:spChg>
        <pc:spChg chg="add del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10" creationId="{0671A8AE-40A1-4631-A6B8-581AFF065482}"/>
          </ac:spMkLst>
        </pc:spChg>
        <pc:spChg chg="add del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12" creationId="{AB58EF07-17C2-48CF-ABB0-EEF1F17CB8F0}"/>
          </ac:spMkLst>
        </pc:spChg>
        <pc:spChg chg="add del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14" creationId="{AF2F604E-43BE-4DC3-B983-E071523364F8}"/>
          </ac:spMkLst>
        </pc:spChg>
        <pc:spChg chg="add del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16" creationId="{08C9B587-E65E-4B52-B37C-ABEBB6E87928}"/>
          </ac:spMkLst>
        </pc:spChg>
        <pc:spChg chg="add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21" creationId="{0671A8AE-40A1-4631-A6B8-581AFF065482}"/>
          </ac:spMkLst>
        </pc:spChg>
        <pc:spChg chg="add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23" creationId="{AB58EF07-17C2-48CF-ABB0-EEF1F17CB8F0}"/>
          </ac:spMkLst>
        </pc:spChg>
        <pc:spChg chg="add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25" creationId="{AF2F604E-43BE-4DC3-B983-E071523364F8}"/>
          </ac:spMkLst>
        </pc:spChg>
        <pc:spChg chg="add">
          <ac:chgData name="CHAPMAN, Timothy" userId="8cc366a7-8c61-4b16-8533-b9ae32f0c69e" providerId="ADAL" clId="{FC452DAF-90DF-4287-B2B5-38C45BE59268}" dt="2020-11-17T09:16:39.172" v="186" actId="26606"/>
          <ac:spMkLst>
            <pc:docMk/>
            <pc:sldMk cId="3672960974" sldId="256"/>
            <ac:spMk id="27" creationId="{08C9B587-E65E-4B52-B37C-ABEBB6E87928}"/>
          </ac:spMkLst>
        </pc:spChg>
        <pc:picChg chg="add del mod">
          <ac:chgData name="CHAPMAN, Timothy" userId="8cc366a7-8c61-4b16-8533-b9ae32f0c69e" providerId="ADAL" clId="{FC452DAF-90DF-4287-B2B5-38C45BE59268}" dt="2020-11-17T09:16:33.045" v="184" actId="478"/>
          <ac:picMkLst>
            <pc:docMk/>
            <pc:sldMk cId="3672960974" sldId="256"/>
            <ac:picMk id="5" creationId="{3B0BE5B8-FF9E-4583-8B04-04194B15883D}"/>
          </ac:picMkLst>
        </pc:picChg>
        <pc:picChg chg="add mod">
          <ac:chgData name="CHAPMAN, Timothy" userId="8cc366a7-8c61-4b16-8533-b9ae32f0c69e" providerId="ADAL" clId="{FC452DAF-90DF-4287-B2B5-38C45BE59268}" dt="2020-11-17T09:16:39.172" v="186" actId="26606"/>
          <ac:picMkLst>
            <pc:docMk/>
            <pc:sldMk cId="3672960974" sldId="256"/>
            <ac:picMk id="7" creationId="{05C62670-3033-4392-A439-C3B9371789E5}"/>
          </ac:picMkLst>
        </pc:picChg>
      </pc:sldChg>
      <pc:sldChg chg="modSp">
        <pc:chgData name="CHAPMAN, Timothy" userId="8cc366a7-8c61-4b16-8533-b9ae32f0c69e" providerId="ADAL" clId="{FC452DAF-90DF-4287-B2B5-38C45BE59268}" dt="2020-11-17T22:06:09.195" v="1938" actId="1076"/>
        <pc:sldMkLst>
          <pc:docMk/>
          <pc:sldMk cId="2488757036" sldId="257"/>
        </pc:sldMkLst>
        <pc:picChg chg="mod">
          <ac:chgData name="CHAPMAN, Timothy" userId="8cc366a7-8c61-4b16-8533-b9ae32f0c69e" providerId="ADAL" clId="{FC452DAF-90DF-4287-B2B5-38C45BE59268}" dt="2020-11-17T22:06:09.195" v="1938" actId="1076"/>
          <ac:picMkLst>
            <pc:docMk/>
            <pc:sldMk cId="2488757036" sldId="257"/>
            <ac:picMk id="1026" creationId="{08F82AE0-D283-4325-BB85-E80A5F83B8E4}"/>
          </ac:picMkLst>
        </pc:picChg>
      </pc:sldChg>
      <pc:sldChg chg="modSp add del">
        <pc:chgData name="CHAPMAN, Timothy" userId="8cc366a7-8c61-4b16-8533-b9ae32f0c69e" providerId="ADAL" clId="{FC452DAF-90DF-4287-B2B5-38C45BE59268}" dt="2020-11-17T09:32:06.663" v="1144" actId="2696"/>
        <pc:sldMkLst>
          <pc:docMk/>
          <pc:sldMk cId="3691848064" sldId="259"/>
        </pc:sldMkLst>
        <pc:spChg chg="mod">
          <ac:chgData name="CHAPMAN, Timothy" userId="8cc366a7-8c61-4b16-8533-b9ae32f0c69e" providerId="ADAL" clId="{FC452DAF-90DF-4287-B2B5-38C45BE59268}" dt="2020-11-17T09:13:06.978" v="12" actId="20577"/>
          <ac:spMkLst>
            <pc:docMk/>
            <pc:sldMk cId="3691848064" sldId="259"/>
            <ac:spMk id="2" creationId="{33F9294A-83F6-42CF-85BF-D3915519BACD}"/>
          </ac:spMkLst>
        </pc:spChg>
        <pc:spChg chg="mod">
          <ac:chgData name="CHAPMAN, Timothy" userId="8cc366a7-8c61-4b16-8533-b9ae32f0c69e" providerId="ADAL" clId="{FC452DAF-90DF-4287-B2B5-38C45BE59268}" dt="2020-11-17T09:14:08.380" v="181" actId="20577"/>
          <ac:spMkLst>
            <pc:docMk/>
            <pc:sldMk cId="3691848064" sldId="259"/>
            <ac:spMk id="3" creationId="{165D6540-D167-4B72-B57E-09994A5BE451}"/>
          </ac:spMkLst>
        </pc:spChg>
      </pc:sldChg>
      <pc:sldChg chg="addSp delSp modSp add mod setBg modAnim setClrOvrMap modNotesTx">
        <pc:chgData name="CHAPMAN, Timothy" userId="8cc366a7-8c61-4b16-8533-b9ae32f0c69e" providerId="ADAL" clId="{FC452DAF-90DF-4287-B2B5-38C45BE59268}" dt="2020-11-17T23:59:28.873" v="3115" actId="14100"/>
        <pc:sldMkLst>
          <pc:docMk/>
          <pc:sldMk cId="1965634357" sldId="260"/>
        </pc:sldMkLst>
        <pc:spChg chg="mod">
          <ac:chgData name="CHAPMAN, Timothy" userId="8cc366a7-8c61-4b16-8533-b9ae32f0c69e" providerId="ADAL" clId="{FC452DAF-90DF-4287-B2B5-38C45BE59268}" dt="2020-11-17T09:26:02.635" v="650" actId="26606"/>
          <ac:spMkLst>
            <pc:docMk/>
            <pc:sldMk cId="1965634357" sldId="260"/>
            <ac:spMk id="2" creationId="{642DFC82-283A-4754-8D74-DCA57A1D53AB}"/>
          </ac:spMkLst>
        </pc:spChg>
        <pc:spChg chg="add del mod">
          <ac:chgData name="CHAPMAN, Timothy" userId="8cc366a7-8c61-4b16-8533-b9ae32f0c69e" providerId="ADAL" clId="{FC452DAF-90DF-4287-B2B5-38C45BE59268}" dt="2020-11-17T09:24:38.215" v="641" actId="26606"/>
          <ac:spMkLst>
            <pc:docMk/>
            <pc:sldMk cId="1965634357" sldId="260"/>
            <ac:spMk id="3" creationId="{B60DF782-D3E3-4795-80D2-6C511D37C082}"/>
          </ac:spMkLst>
        </pc:spChg>
        <pc:spChg chg="add mod">
          <ac:chgData name="CHAPMAN, Timothy" userId="8cc366a7-8c61-4b16-8533-b9ae32f0c69e" providerId="ADAL" clId="{FC452DAF-90DF-4287-B2B5-38C45BE59268}" dt="2020-11-17T23:59:19.407" v="3113" actId="14100"/>
          <ac:spMkLst>
            <pc:docMk/>
            <pc:sldMk cId="1965634357" sldId="260"/>
            <ac:spMk id="3" creationId="{D8131AB6-A6E2-4FA0-92FA-76D9AEA9C54B}"/>
          </ac:spMkLst>
        </pc:spChg>
        <pc:spChg chg="add mod">
          <ac:chgData name="CHAPMAN, Timothy" userId="8cc366a7-8c61-4b16-8533-b9ae32f0c69e" providerId="ADAL" clId="{FC452DAF-90DF-4287-B2B5-38C45BE59268}" dt="2020-11-17T23:59:25.651" v="3114" actId="14100"/>
          <ac:spMkLst>
            <pc:docMk/>
            <pc:sldMk cId="1965634357" sldId="260"/>
            <ac:spMk id="7" creationId="{070591A5-CD6A-4723-B8D5-1B9E8721F233}"/>
          </ac:spMkLst>
        </pc:spChg>
        <pc:spChg chg="add mod">
          <ac:chgData name="CHAPMAN, Timothy" userId="8cc366a7-8c61-4b16-8533-b9ae32f0c69e" providerId="ADAL" clId="{FC452DAF-90DF-4287-B2B5-38C45BE59268}" dt="2020-11-17T23:59:28.873" v="3115" actId="14100"/>
          <ac:spMkLst>
            <pc:docMk/>
            <pc:sldMk cId="1965634357" sldId="260"/>
            <ac:spMk id="8" creationId="{C1FB07D7-3610-428A-AD61-D1F02D35E9C6}"/>
          </ac:spMkLst>
        </pc:spChg>
        <pc:spChg chg="add del">
          <ac:chgData name="CHAPMAN, Timothy" userId="8cc366a7-8c61-4b16-8533-b9ae32f0c69e" providerId="ADAL" clId="{FC452DAF-90DF-4287-B2B5-38C45BE59268}" dt="2020-11-17T09:26:02.635" v="650" actId="26606"/>
          <ac:spMkLst>
            <pc:docMk/>
            <pc:sldMk cId="1965634357" sldId="260"/>
            <ac:spMk id="9" creationId="{53B021B3-DE93-4AB7-8A18-CF5F1CED88B8}"/>
          </ac:spMkLst>
        </pc:spChg>
        <pc:spChg chg="add mod">
          <ac:chgData name="CHAPMAN, Timothy" userId="8cc366a7-8c61-4b16-8533-b9ae32f0c69e" providerId="ADAL" clId="{FC452DAF-90DF-4287-B2B5-38C45BE59268}" dt="2020-11-17T23:59:11.829" v="3111" actId="1076"/>
          <ac:spMkLst>
            <pc:docMk/>
            <pc:sldMk cId="1965634357" sldId="260"/>
            <ac:spMk id="9" creationId="{ED87C864-13CF-45D1-AD9B-2B39F32C0509}"/>
          </ac:spMkLst>
        </pc:spChg>
        <pc:spChg chg="add del">
          <ac:chgData name="CHAPMAN, Timothy" userId="8cc366a7-8c61-4b16-8533-b9ae32f0c69e" providerId="ADAL" clId="{FC452DAF-90DF-4287-B2B5-38C45BE59268}" dt="2020-11-17T09:24:38.045" v="640" actId="26606"/>
          <ac:spMkLst>
            <pc:docMk/>
            <pc:sldMk cId="1965634357" sldId="260"/>
            <ac:spMk id="10" creationId="{460B0EFB-53ED-4F35-B05D-F658EA021C65}"/>
          </ac:spMkLst>
        </pc:spChg>
        <pc:spChg chg="add del">
          <ac:chgData name="CHAPMAN, Timothy" userId="8cc366a7-8c61-4b16-8533-b9ae32f0c69e" providerId="ADAL" clId="{FC452DAF-90DF-4287-B2B5-38C45BE59268}" dt="2020-11-17T09:26:02.635" v="650" actId="26606"/>
          <ac:spMkLst>
            <pc:docMk/>
            <pc:sldMk cId="1965634357" sldId="260"/>
            <ac:spMk id="11" creationId="{52D502E5-F6B4-4D58-B4AE-FC466FF15EE8}"/>
          </ac:spMkLst>
        </pc:spChg>
        <pc:spChg chg="add del">
          <ac:chgData name="CHAPMAN, Timothy" userId="8cc366a7-8c61-4b16-8533-b9ae32f0c69e" providerId="ADAL" clId="{FC452DAF-90DF-4287-B2B5-38C45BE59268}" dt="2020-11-17T09:24:38.045" v="640" actId="26606"/>
          <ac:spMkLst>
            <pc:docMk/>
            <pc:sldMk cId="1965634357" sldId="260"/>
            <ac:spMk id="12" creationId="{835EF3DD-7D43-4A27-8967-A92FD8CC9365}"/>
          </ac:spMkLst>
        </pc:spChg>
        <pc:spChg chg="add del">
          <ac:chgData name="CHAPMAN, Timothy" userId="8cc366a7-8c61-4b16-8533-b9ae32f0c69e" providerId="ADAL" clId="{FC452DAF-90DF-4287-B2B5-38C45BE59268}" dt="2020-11-17T09:26:02.635" v="650" actId="26606"/>
          <ac:spMkLst>
            <pc:docMk/>
            <pc:sldMk cId="1965634357" sldId="260"/>
            <ac:spMk id="13" creationId="{9DECDBF4-02B6-4BB4-B65B-B8107AD6A9E8}"/>
          </ac:spMkLst>
        </pc:spChg>
        <pc:spChg chg="add">
          <ac:chgData name="CHAPMAN, Timothy" userId="8cc366a7-8c61-4b16-8533-b9ae32f0c69e" providerId="ADAL" clId="{FC452DAF-90DF-4287-B2B5-38C45BE59268}" dt="2020-11-17T09:26:02.635" v="650" actId="26606"/>
          <ac:spMkLst>
            <pc:docMk/>
            <pc:sldMk cId="1965634357" sldId="260"/>
            <ac:spMk id="20" creationId="{9228552E-C8B1-4A80-8448-0787CE0FC704}"/>
          </ac:spMkLst>
        </pc:spChg>
        <pc:graphicFrameChg chg="add del">
          <ac:chgData name="CHAPMAN, Timothy" userId="8cc366a7-8c61-4b16-8533-b9ae32f0c69e" providerId="ADAL" clId="{FC452DAF-90DF-4287-B2B5-38C45BE59268}" dt="2020-11-17T09:24:38.045" v="640" actId="26606"/>
          <ac:graphicFrameMkLst>
            <pc:docMk/>
            <pc:sldMk cId="1965634357" sldId="260"/>
            <ac:graphicFrameMk id="5" creationId="{BBA9B90C-F8EC-435E-BFE1-30586287D1A5}"/>
          </ac:graphicFrameMkLst>
        </pc:graphicFrameChg>
        <pc:graphicFrameChg chg="add mod modGraphic">
          <ac:chgData name="CHAPMAN, Timothy" userId="8cc366a7-8c61-4b16-8533-b9ae32f0c69e" providerId="ADAL" clId="{FC452DAF-90DF-4287-B2B5-38C45BE59268}" dt="2020-11-17T10:02:13.560" v="1213" actId="20577"/>
          <ac:graphicFrameMkLst>
            <pc:docMk/>
            <pc:sldMk cId="1965634357" sldId="260"/>
            <ac:graphicFrameMk id="14" creationId="{A0BAFDCF-A2BB-475F-8C04-47325798D798}"/>
          </ac:graphicFrameMkLst>
        </pc:graphicFrameChg>
        <pc:picChg chg="add del">
          <ac:chgData name="CHAPMAN, Timothy" userId="8cc366a7-8c61-4b16-8533-b9ae32f0c69e" providerId="ADAL" clId="{FC452DAF-90DF-4287-B2B5-38C45BE59268}" dt="2020-11-17T09:24:38.045" v="640" actId="26606"/>
          <ac:picMkLst>
            <pc:docMk/>
            <pc:sldMk cId="1965634357" sldId="260"/>
            <ac:picMk id="6" creationId="{834F2C68-69AD-4350-B7A6-BE8AAA996273}"/>
          </ac:picMkLst>
        </pc:picChg>
        <pc:picChg chg="add">
          <ac:chgData name="CHAPMAN, Timothy" userId="8cc366a7-8c61-4b16-8533-b9ae32f0c69e" providerId="ADAL" clId="{FC452DAF-90DF-4287-B2B5-38C45BE59268}" dt="2020-11-17T09:26:02.635" v="650" actId="26606"/>
          <ac:picMkLst>
            <pc:docMk/>
            <pc:sldMk cId="1965634357" sldId="260"/>
            <ac:picMk id="16" creationId="{DDA9B402-7E44-4DF2-B6BD-9553E4760512}"/>
          </ac:picMkLst>
        </pc:picChg>
      </pc:sldChg>
      <pc:sldChg chg="addSp modSp add mod setBg modAnim modNotesTx">
        <pc:chgData name="CHAPMAN, Timothy" userId="8cc366a7-8c61-4b16-8533-b9ae32f0c69e" providerId="ADAL" clId="{FC452DAF-90DF-4287-B2B5-38C45BE59268}" dt="2020-11-17T22:05:56.658" v="1937"/>
        <pc:sldMkLst>
          <pc:docMk/>
          <pc:sldMk cId="4211781159" sldId="261"/>
        </pc:sldMkLst>
        <pc:spChg chg="mod">
          <ac:chgData name="CHAPMAN, Timothy" userId="8cc366a7-8c61-4b16-8533-b9ae32f0c69e" providerId="ADAL" clId="{FC452DAF-90DF-4287-B2B5-38C45BE59268}" dt="2020-11-17T22:03:14.399" v="1927" actId="113"/>
          <ac:spMkLst>
            <pc:docMk/>
            <pc:sldMk cId="4211781159" sldId="261"/>
            <ac:spMk id="2" creationId="{FCBED6C2-81BA-49BA-965A-773A76BBA11B}"/>
          </ac:spMkLst>
        </pc:spChg>
        <pc:spChg chg="mod">
          <ac:chgData name="CHAPMAN, Timothy" userId="8cc366a7-8c61-4b16-8533-b9ae32f0c69e" providerId="ADAL" clId="{FC452DAF-90DF-4287-B2B5-38C45BE59268}" dt="2020-11-17T22:03:43.232" v="1928" actId="14100"/>
          <ac:spMkLst>
            <pc:docMk/>
            <pc:sldMk cId="4211781159" sldId="261"/>
            <ac:spMk id="3" creationId="{D4E50B21-4EB7-4616-83C0-934639ABC9B7}"/>
          </ac:spMkLst>
        </pc:spChg>
        <pc:spChg chg="add">
          <ac:chgData name="CHAPMAN, Timothy" userId="8cc366a7-8c61-4b16-8533-b9ae32f0c69e" providerId="ADAL" clId="{FC452DAF-90DF-4287-B2B5-38C45BE59268}" dt="2020-11-17T22:01:38.737" v="1752" actId="26606"/>
          <ac:spMkLst>
            <pc:docMk/>
            <pc:sldMk cId="4211781159" sldId="261"/>
            <ac:spMk id="8" creationId="{3B854194-185D-494D-905C-7C7CB2E30F6E}"/>
          </ac:spMkLst>
        </pc:spChg>
        <pc:spChg chg="add">
          <ac:chgData name="CHAPMAN, Timothy" userId="8cc366a7-8c61-4b16-8533-b9ae32f0c69e" providerId="ADAL" clId="{FC452DAF-90DF-4287-B2B5-38C45BE59268}" dt="2020-11-17T22:01:38.737" v="1752" actId="26606"/>
          <ac:spMkLst>
            <pc:docMk/>
            <pc:sldMk cId="4211781159" sldId="261"/>
            <ac:spMk id="10" creationId="{B4F5FA0D-0104-4987-8241-EFF7C85B88DE}"/>
          </ac:spMkLst>
        </pc:spChg>
        <pc:picChg chg="add">
          <ac:chgData name="CHAPMAN, Timothy" userId="8cc366a7-8c61-4b16-8533-b9ae32f0c69e" providerId="ADAL" clId="{FC452DAF-90DF-4287-B2B5-38C45BE59268}" dt="2020-11-17T22:01:38.737" v="1752" actId="26606"/>
          <ac:picMkLst>
            <pc:docMk/>
            <pc:sldMk cId="4211781159" sldId="261"/>
            <ac:picMk id="12" creationId="{2897127E-6CEF-446C-BE87-93B7C46E49D1}"/>
          </ac:picMkLst>
        </pc:picChg>
      </pc:sldChg>
      <pc:sldChg chg="addSp delSp modSp add mod setBg">
        <pc:chgData name="CHAPMAN, Timothy" userId="8cc366a7-8c61-4b16-8533-b9ae32f0c69e" providerId="ADAL" clId="{FC452DAF-90DF-4287-B2B5-38C45BE59268}" dt="2020-11-17T10:03:35.938" v="1219" actId="14100"/>
        <pc:sldMkLst>
          <pc:docMk/>
          <pc:sldMk cId="2062320761" sldId="262"/>
        </pc:sldMkLst>
        <pc:spChg chg="del">
          <ac:chgData name="CHAPMAN, Timothy" userId="8cc366a7-8c61-4b16-8533-b9ae32f0c69e" providerId="ADAL" clId="{FC452DAF-90DF-4287-B2B5-38C45BE59268}" dt="2020-11-17T10:03:06.243" v="1215" actId="478"/>
          <ac:spMkLst>
            <pc:docMk/>
            <pc:sldMk cId="2062320761" sldId="262"/>
            <ac:spMk id="2" creationId="{A9B6AF71-A4A9-4A21-A165-A6B061BB62B1}"/>
          </ac:spMkLst>
        </pc:spChg>
        <pc:spChg chg="del">
          <ac:chgData name="CHAPMAN, Timothy" userId="8cc366a7-8c61-4b16-8533-b9ae32f0c69e" providerId="ADAL" clId="{FC452DAF-90DF-4287-B2B5-38C45BE59268}" dt="2020-11-17T10:03:06.243" v="1215" actId="478"/>
          <ac:spMkLst>
            <pc:docMk/>
            <pc:sldMk cId="2062320761" sldId="262"/>
            <ac:spMk id="3" creationId="{493C2893-5F5E-479C-B175-E9EEB0187F17}"/>
          </ac:spMkLst>
        </pc:spChg>
        <pc:spChg chg="add">
          <ac:chgData name="CHAPMAN, Timothy" userId="8cc366a7-8c61-4b16-8533-b9ae32f0c69e" providerId="ADAL" clId="{FC452DAF-90DF-4287-B2B5-38C45BE59268}" dt="2020-11-17T10:03:17.881" v="1217" actId="26606"/>
          <ac:spMkLst>
            <pc:docMk/>
            <pc:sldMk cId="2062320761" sldId="262"/>
            <ac:spMk id="71" creationId="{0B761509-3B9A-49A6-A84B-C3D86811697D}"/>
          </ac:spMkLst>
        </pc:spChg>
        <pc:spChg chg="add">
          <ac:chgData name="CHAPMAN, Timothy" userId="8cc366a7-8c61-4b16-8533-b9ae32f0c69e" providerId="ADAL" clId="{FC452DAF-90DF-4287-B2B5-38C45BE59268}" dt="2020-11-17T10:03:17.881" v="1217" actId="26606"/>
          <ac:spMkLst>
            <pc:docMk/>
            <pc:sldMk cId="2062320761" sldId="262"/>
            <ac:spMk id="73" creationId="{91DE43FD-EB47-414A-B0AB-169B0FFFA527}"/>
          </ac:spMkLst>
        </pc:spChg>
        <pc:grpChg chg="add">
          <ac:chgData name="CHAPMAN, Timothy" userId="8cc366a7-8c61-4b16-8533-b9ae32f0c69e" providerId="ADAL" clId="{FC452DAF-90DF-4287-B2B5-38C45BE59268}" dt="2020-11-17T10:03:17.881" v="1217" actId="26606"/>
          <ac:grpSpMkLst>
            <pc:docMk/>
            <pc:sldMk cId="2062320761" sldId="262"/>
            <ac:grpSpMk id="75" creationId="{58495BCC-CE77-4CC2-952E-846F41119FD5}"/>
          </ac:grpSpMkLst>
        </pc:grpChg>
        <pc:picChg chg="add mod">
          <ac:chgData name="CHAPMAN, Timothy" userId="8cc366a7-8c61-4b16-8533-b9ae32f0c69e" providerId="ADAL" clId="{FC452DAF-90DF-4287-B2B5-38C45BE59268}" dt="2020-11-17T10:03:35.938" v="1219" actId="14100"/>
          <ac:picMkLst>
            <pc:docMk/>
            <pc:sldMk cId="2062320761" sldId="262"/>
            <ac:picMk id="3074" creationId="{03CBEF0B-13D9-45FF-845D-9B21509F87A8}"/>
          </ac:picMkLst>
        </pc:picChg>
      </pc:sldChg>
      <pc:sldChg chg="addSp delSp modSp add mod setBg">
        <pc:chgData name="CHAPMAN, Timothy" userId="8cc366a7-8c61-4b16-8533-b9ae32f0c69e" providerId="ADAL" clId="{FC452DAF-90DF-4287-B2B5-38C45BE59268}" dt="2020-11-17T22:23:56.880" v="2042" actId="1036"/>
        <pc:sldMkLst>
          <pc:docMk/>
          <pc:sldMk cId="2756141716" sldId="263"/>
        </pc:sldMkLst>
        <pc:spChg chg="del">
          <ac:chgData name="CHAPMAN, Timothy" userId="8cc366a7-8c61-4b16-8533-b9ae32f0c69e" providerId="ADAL" clId="{FC452DAF-90DF-4287-B2B5-38C45BE59268}" dt="2020-11-17T22:12:57.084" v="1960" actId="478"/>
          <ac:spMkLst>
            <pc:docMk/>
            <pc:sldMk cId="2756141716" sldId="263"/>
            <ac:spMk id="2" creationId="{9079895C-37C7-44DD-A9AF-DA00C29F9255}"/>
          </ac:spMkLst>
        </pc:spChg>
        <pc:spChg chg="del">
          <ac:chgData name="CHAPMAN, Timothy" userId="8cc366a7-8c61-4b16-8533-b9ae32f0c69e" providerId="ADAL" clId="{FC452DAF-90DF-4287-B2B5-38C45BE59268}" dt="2020-11-17T22:12:57.084" v="1960" actId="478"/>
          <ac:spMkLst>
            <pc:docMk/>
            <pc:sldMk cId="2756141716" sldId="263"/>
            <ac:spMk id="3" creationId="{C78C4B8B-263A-4251-B3D3-02FE3C4D7CAB}"/>
          </ac:spMkLst>
        </pc:spChg>
        <pc:spChg chg="add">
          <ac:chgData name="CHAPMAN, Timothy" userId="8cc366a7-8c61-4b16-8533-b9ae32f0c69e" providerId="ADAL" clId="{FC452DAF-90DF-4287-B2B5-38C45BE59268}" dt="2020-11-17T22:13:01.263" v="1962" actId="26606"/>
          <ac:spMkLst>
            <pc:docMk/>
            <pc:sldMk cId="2756141716" sldId="263"/>
            <ac:spMk id="9" creationId="{32BC26D8-82FB-445E-AA49-62A77D7C1EE0}"/>
          </ac:spMkLst>
        </pc:spChg>
        <pc:spChg chg="add">
          <ac:chgData name="CHAPMAN, Timothy" userId="8cc366a7-8c61-4b16-8533-b9ae32f0c69e" providerId="ADAL" clId="{FC452DAF-90DF-4287-B2B5-38C45BE59268}" dt="2020-11-17T22:13:01.263" v="1962" actId="26606"/>
          <ac:spMkLst>
            <pc:docMk/>
            <pc:sldMk cId="2756141716" sldId="263"/>
            <ac:spMk id="11" creationId="{CB44330D-EA18-4254-AA95-EB49948539B8}"/>
          </ac:spMkLst>
        </pc:spChg>
        <pc:picChg chg="add mod">
          <ac:chgData name="CHAPMAN, Timothy" userId="8cc366a7-8c61-4b16-8533-b9ae32f0c69e" providerId="ADAL" clId="{FC452DAF-90DF-4287-B2B5-38C45BE59268}" dt="2020-11-17T22:23:56.880" v="2042" actId="1036"/>
          <ac:picMkLst>
            <pc:docMk/>
            <pc:sldMk cId="2756141716" sldId="263"/>
            <ac:picMk id="4" creationId="{802851B9-27DC-47FC-9423-49D98F37CB45}"/>
          </ac:picMkLst>
        </pc:picChg>
      </pc:sldChg>
      <pc:sldChg chg="addSp modSp add modAnim">
        <pc:chgData name="CHAPMAN, Timothy" userId="8cc366a7-8c61-4b16-8533-b9ae32f0c69e" providerId="ADAL" clId="{FC452DAF-90DF-4287-B2B5-38C45BE59268}" dt="2020-11-17T22:14:58.986" v="2040" actId="20577"/>
        <pc:sldMkLst>
          <pc:docMk/>
          <pc:sldMk cId="685354030" sldId="280"/>
        </pc:sldMkLst>
        <pc:spChg chg="mod">
          <ac:chgData name="CHAPMAN, Timothy" userId="8cc366a7-8c61-4b16-8533-b9ae32f0c69e" providerId="ADAL" clId="{FC452DAF-90DF-4287-B2B5-38C45BE59268}" dt="2020-11-17T22:14:58.986" v="2040" actId="20577"/>
          <ac:spMkLst>
            <pc:docMk/>
            <pc:sldMk cId="685354030" sldId="280"/>
            <ac:spMk id="3" creationId="{00000000-0000-0000-0000-000000000000}"/>
          </ac:spMkLst>
        </pc:spChg>
        <pc:spChg chg="add mod">
          <ac:chgData name="CHAPMAN, Timothy" userId="8cc366a7-8c61-4b16-8533-b9ae32f0c69e" providerId="ADAL" clId="{FC452DAF-90DF-4287-B2B5-38C45BE59268}" dt="2020-11-17T22:14:49.975" v="2036" actId="404"/>
          <ac:spMkLst>
            <pc:docMk/>
            <pc:sldMk cId="685354030" sldId="280"/>
            <ac:spMk id="5" creationId="{6681B77E-0F6F-4D58-828B-159DE41109D4}"/>
          </ac:spMkLst>
        </pc:spChg>
        <pc:spChg chg="add mod">
          <ac:chgData name="CHAPMAN, Timothy" userId="8cc366a7-8c61-4b16-8533-b9ae32f0c69e" providerId="ADAL" clId="{FC452DAF-90DF-4287-B2B5-38C45BE59268}" dt="2020-11-17T22:13:53.072" v="2027" actId="20577"/>
          <ac:spMkLst>
            <pc:docMk/>
            <pc:sldMk cId="685354030" sldId="280"/>
            <ac:spMk id="6" creationId="{E970115F-47D0-480A-85F8-2D2E6BB78478}"/>
          </ac:spMkLst>
        </pc:spChg>
        <pc:picChg chg="mod">
          <ac:chgData name="CHAPMAN, Timothy" userId="8cc366a7-8c61-4b16-8533-b9ae32f0c69e" providerId="ADAL" clId="{FC452DAF-90DF-4287-B2B5-38C45BE59268}" dt="2020-11-17T22:14:23.331" v="2032" actId="1076"/>
          <ac:picMkLst>
            <pc:docMk/>
            <pc:sldMk cId="685354030" sldId="280"/>
            <ac:picMk id="4" creationId="{00000000-0000-0000-0000-000000000000}"/>
          </ac:picMkLst>
        </pc:picChg>
        <pc:picChg chg="mod">
          <ac:chgData name="CHAPMAN, Timothy" userId="8cc366a7-8c61-4b16-8533-b9ae32f0c69e" providerId="ADAL" clId="{FC452DAF-90DF-4287-B2B5-38C45BE59268}" dt="2020-11-17T22:14:19.213" v="2031" actId="1076"/>
          <ac:picMkLst>
            <pc:docMk/>
            <pc:sldMk cId="685354030" sldId="280"/>
            <ac:picMk id="1026" creationId="{00000000-0000-0000-0000-000000000000}"/>
          </ac:picMkLst>
        </pc:picChg>
      </pc:sldChg>
      <pc:sldChg chg="addSp modSp add mod setBg">
        <pc:chgData name="CHAPMAN, Timothy" userId="8cc366a7-8c61-4b16-8533-b9ae32f0c69e" providerId="ADAL" clId="{FC452DAF-90DF-4287-B2B5-38C45BE59268}" dt="2020-11-17T22:29:43.090" v="2679" actId="27636"/>
        <pc:sldMkLst>
          <pc:docMk/>
          <pc:sldMk cId="1114174437" sldId="281"/>
        </pc:sldMkLst>
        <pc:spChg chg="mod">
          <ac:chgData name="CHAPMAN, Timothy" userId="8cc366a7-8c61-4b16-8533-b9ae32f0c69e" providerId="ADAL" clId="{FC452DAF-90DF-4287-B2B5-38C45BE59268}" dt="2020-11-17T22:29:26.020" v="2673" actId="26606"/>
          <ac:spMkLst>
            <pc:docMk/>
            <pc:sldMk cId="1114174437" sldId="281"/>
            <ac:spMk id="2" creationId="{6D2BAB0B-D511-4A17-860F-E9606702A67C}"/>
          </ac:spMkLst>
        </pc:spChg>
        <pc:spChg chg="mod">
          <ac:chgData name="CHAPMAN, Timothy" userId="8cc366a7-8c61-4b16-8533-b9ae32f0c69e" providerId="ADAL" clId="{FC452DAF-90DF-4287-B2B5-38C45BE59268}" dt="2020-11-17T22:29:43.090" v="2679" actId="27636"/>
          <ac:spMkLst>
            <pc:docMk/>
            <pc:sldMk cId="1114174437" sldId="281"/>
            <ac:spMk id="3" creationId="{F04E33BF-9AAE-4A16-9FBB-14D65B33B4B6}"/>
          </ac:spMkLst>
        </pc:spChg>
        <pc:spChg chg="add">
          <ac:chgData name="CHAPMAN, Timothy" userId="8cc366a7-8c61-4b16-8533-b9ae32f0c69e" providerId="ADAL" clId="{FC452DAF-90DF-4287-B2B5-38C45BE59268}" dt="2020-11-17T22:29:26.020" v="2673" actId="26606"/>
          <ac:spMkLst>
            <pc:docMk/>
            <pc:sldMk cId="1114174437" sldId="281"/>
            <ac:spMk id="8" creationId="{3B854194-185D-494D-905C-7C7CB2E30F6E}"/>
          </ac:spMkLst>
        </pc:spChg>
        <pc:spChg chg="add">
          <ac:chgData name="CHAPMAN, Timothy" userId="8cc366a7-8c61-4b16-8533-b9ae32f0c69e" providerId="ADAL" clId="{FC452DAF-90DF-4287-B2B5-38C45BE59268}" dt="2020-11-17T22:29:26.020" v="2673" actId="26606"/>
          <ac:spMkLst>
            <pc:docMk/>
            <pc:sldMk cId="1114174437" sldId="281"/>
            <ac:spMk id="10" creationId="{B4F5FA0D-0104-4987-8241-EFF7C85B88DE}"/>
          </ac:spMkLst>
        </pc:spChg>
        <pc:picChg chg="add">
          <ac:chgData name="CHAPMAN, Timothy" userId="8cc366a7-8c61-4b16-8533-b9ae32f0c69e" providerId="ADAL" clId="{FC452DAF-90DF-4287-B2B5-38C45BE59268}" dt="2020-11-17T22:29:26.020" v="2673" actId="26606"/>
          <ac:picMkLst>
            <pc:docMk/>
            <pc:sldMk cId="1114174437" sldId="281"/>
            <ac:picMk id="12" creationId="{2897127E-6CEF-446C-BE87-93B7C46E49D1}"/>
          </ac:picMkLst>
        </pc:picChg>
      </pc:sldChg>
      <pc:sldChg chg="add del">
        <pc:chgData name="CHAPMAN, Timothy" userId="8cc366a7-8c61-4b16-8533-b9ae32f0c69e" providerId="ADAL" clId="{FC452DAF-90DF-4287-B2B5-38C45BE59268}" dt="2020-11-17T22:15:08.737" v="2041" actId="2696"/>
        <pc:sldMkLst>
          <pc:docMk/>
          <pc:sldMk cId="1804485766" sldId="281"/>
        </pc:sldMkLst>
      </pc:sldChg>
      <pc:sldChg chg="addSp delSp modSp add ord">
        <pc:chgData name="CHAPMAN, Timothy" userId="8cc366a7-8c61-4b16-8533-b9ae32f0c69e" providerId="ADAL" clId="{FC452DAF-90DF-4287-B2B5-38C45BE59268}" dt="2020-11-18T01:47:59.880" v="3432" actId="20577"/>
        <pc:sldMkLst>
          <pc:docMk/>
          <pc:sldMk cId="1308716444" sldId="282"/>
        </pc:sldMkLst>
        <pc:spChg chg="del">
          <ac:chgData name="CHAPMAN, Timothy" userId="8cc366a7-8c61-4b16-8533-b9ae32f0c69e" providerId="ADAL" clId="{FC452DAF-90DF-4287-B2B5-38C45BE59268}" dt="2020-11-17T22:32:41.869" v="2686" actId="478"/>
          <ac:spMkLst>
            <pc:docMk/>
            <pc:sldMk cId="1308716444" sldId="282"/>
            <ac:spMk id="2" creationId="{A01488DB-D9A6-408C-9D22-2FA8019ED653}"/>
          </ac:spMkLst>
        </pc:spChg>
        <pc:spChg chg="mod">
          <ac:chgData name="CHAPMAN, Timothy" userId="8cc366a7-8c61-4b16-8533-b9ae32f0c69e" providerId="ADAL" clId="{FC452DAF-90DF-4287-B2B5-38C45BE59268}" dt="2020-11-18T01:47:11.783" v="3316" actId="20577"/>
          <ac:spMkLst>
            <pc:docMk/>
            <pc:sldMk cId="1308716444" sldId="282"/>
            <ac:spMk id="3" creationId="{5229EBC2-16AD-477A-B30E-1E8EEA1FCEF9}"/>
          </ac:spMkLst>
        </pc:spChg>
        <pc:spChg chg="add mod">
          <ac:chgData name="CHAPMAN, Timothy" userId="8cc366a7-8c61-4b16-8533-b9ae32f0c69e" providerId="ADAL" clId="{FC452DAF-90DF-4287-B2B5-38C45BE59268}" dt="2020-11-18T01:47:59.880" v="3432" actId="20577"/>
          <ac:spMkLst>
            <pc:docMk/>
            <pc:sldMk cId="1308716444" sldId="282"/>
            <ac:spMk id="5" creationId="{8008D979-55F6-482A-824B-138E6401EDD4}"/>
          </ac:spMkLst>
        </pc:spChg>
        <pc:picChg chg="add mod">
          <ac:chgData name="CHAPMAN, Timothy" userId="8cc366a7-8c61-4b16-8533-b9ae32f0c69e" providerId="ADAL" clId="{FC452DAF-90DF-4287-B2B5-38C45BE59268}" dt="2020-11-17T22:32:45.132" v="2687" actId="1076"/>
          <ac:picMkLst>
            <pc:docMk/>
            <pc:sldMk cId="1308716444" sldId="282"/>
            <ac:picMk id="4" creationId="{F9B4CEDF-7ECE-47A6-A85D-B28D7CED612D}"/>
          </ac:picMkLst>
        </pc:picChg>
      </pc:sldChg>
      <pc:sldChg chg="addSp modSp add">
        <pc:chgData name="CHAPMAN, Timothy" userId="8cc366a7-8c61-4b16-8533-b9ae32f0c69e" providerId="ADAL" clId="{FC452DAF-90DF-4287-B2B5-38C45BE59268}" dt="2020-11-17T22:50:00.712" v="3051" actId="1076"/>
        <pc:sldMkLst>
          <pc:docMk/>
          <pc:sldMk cId="1176717226" sldId="283"/>
        </pc:sldMkLst>
        <pc:spChg chg="mod">
          <ac:chgData name="CHAPMAN, Timothy" userId="8cc366a7-8c61-4b16-8533-b9ae32f0c69e" providerId="ADAL" clId="{FC452DAF-90DF-4287-B2B5-38C45BE59268}" dt="2020-11-17T22:34:36.548" v="2784" actId="20577"/>
          <ac:spMkLst>
            <pc:docMk/>
            <pc:sldMk cId="1176717226" sldId="283"/>
            <ac:spMk id="2" creationId="{3D671AEE-9D76-4CC6-8E6F-31A59594A1EC}"/>
          </ac:spMkLst>
        </pc:spChg>
        <pc:spChg chg="mod">
          <ac:chgData name="CHAPMAN, Timothy" userId="8cc366a7-8c61-4b16-8533-b9ae32f0c69e" providerId="ADAL" clId="{FC452DAF-90DF-4287-B2B5-38C45BE59268}" dt="2020-11-17T22:49:56.081" v="3049" actId="14100"/>
          <ac:spMkLst>
            <pc:docMk/>
            <pc:sldMk cId="1176717226" sldId="283"/>
            <ac:spMk id="3" creationId="{D7132100-64B8-4841-945D-B21F831B5745}"/>
          </ac:spMkLst>
        </pc:spChg>
        <pc:picChg chg="add mod">
          <ac:chgData name="CHAPMAN, Timothy" userId="8cc366a7-8c61-4b16-8533-b9ae32f0c69e" providerId="ADAL" clId="{FC452DAF-90DF-4287-B2B5-38C45BE59268}" dt="2020-11-17T22:50:00.712" v="3051" actId="1076"/>
          <ac:picMkLst>
            <pc:docMk/>
            <pc:sldMk cId="1176717226" sldId="283"/>
            <ac:picMk id="4" creationId="{9AA7D674-C9A7-4151-88B0-1DC7B5E9C091}"/>
          </ac:picMkLst>
        </pc:picChg>
      </pc:sldChg>
      <pc:sldChg chg="modSp add del">
        <pc:chgData name="CHAPMAN, Timothy" userId="8cc366a7-8c61-4b16-8533-b9ae32f0c69e" providerId="ADAL" clId="{FC452DAF-90DF-4287-B2B5-38C45BE59268}" dt="2020-11-17T23:36:23.690" v="3076" actId="2696"/>
        <pc:sldMkLst>
          <pc:docMk/>
          <pc:sldMk cId="2090997058" sldId="284"/>
        </pc:sldMkLst>
        <pc:spChg chg="mod">
          <ac:chgData name="CHAPMAN, Timothy" userId="8cc366a7-8c61-4b16-8533-b9ae32f0c69e" providerId="ADAL" clId="{FC452DAF-90DF-4287-B2B5-38C45BE59268}" dt="2020-11-17T23:36:18.773" v="3075" actId="20577"/>
          <ac:spMkLst>
            <pc:docMk/>
            <pc:sldMk cId="2090997058" sldId="284"/>
            <ac:spMk id="2" creationId="{5B04B420-1F6E-4B6B-966E-602E4293F968}"/>
          </ac:spMkLst>
        </pc:spChg>
      </pc:sldChg>
    </pc:docChg>
  </pc:docChgLst>
  <pc:docChgLst>
    <pc:chgData name="CHAPMAN, Timothy" userId="8cc366a7-8c61-4b16-8533-b9ae32f0c69e" providerId="ADAL" clId="{E09BB26F-1C3C-4AB7-9E83-6DD4DBC81FEC}"/>
    <pc:docChg chg="modSld">
      <pc:chgData name="CHAPMAN, Timothy" userId="8cc366a7-8c61-4b16-8533-b9ae32f0c69e" providerId="ADAL" clId="{E09BB26F-1C3C-4AB7-9E83-6DD4DBC81FEC}" dt="2022-11-11T04:19:13.109" v="53" actId="20577"/>
      <pc:docMkLst>
        <pc:docMk/>
      </pc:docMkLst>
      <pc:sldChg chg="modSp mod">
        <pc:chgData name="CHAPMAN, Timothy" userId="8cc366a7-8c61-4b16-8533-b9ae32f0c69e" providerId="ADAL" clId="{E09BB26F-1C3C-4AB7-9E83-6DD4DBC81FEC}" dt="2022-11-11T03:55:34.054" v="43" actId="1076"/>
        <pc:sldMkLst>
          <pc:docMk/>
          <pc:sldMk cId="1965634357" sldId="260"/>
        </pc:sldMkLst>
        <pc:spChg chg="mod">
          <ac:chgData name="CHAPMAN, Timothy" userId="8cc366a7-8c61-4b16-8533-b9ae32f0c69e" providerId="ADAL" clId="{E09BB26F-1C3C-4AB7-9E83-6DD4DBC81FEC}" dt="2022-11-11T03:54:45.695" v="8" actId="1076"/>
          <ac:spMkLst>
            <pc:docMk/>
            <pc:sldMk cId="1965634357" sldId="260"/>
            <ac:spMk id="8" creationId="{C1FB07D7-3610-428A-AD61-D1F02D35E9C6}"/>
          </ac:spMkLst>
        </pc:spChg>
        <pc:spChg chg="mod">
          <ac:chgData name="CHAPMAN, Timothy" userId="8cc366a7-8c61-4b16-8533-b9ae32f0c69e" providerId="ADAL" clId="{E09BB26F-1C3C-4AB7-9E83-6DD4DBC81FEC}" dt="2022-11-11T03:55:34.054" v="43" actId="1076"/>
          <ac:spMkLst>
            <pc:docMk/>
            <pc:sldMk cId="1965634357" sldId="260"/>
            <ac:spMk id="9" creationId="{ED87C864-13CF-45D1-AD9B-2B39F32C0509}"/>
          </ac:spMkLst>
        </pc:spChg>
        <pc:graphicFrameChg chg="mod">
          <ac:chgData name="CHAPMAN, Timothy" userId="8cc366a7-8c61-4b16-8533-b9ae32f0c69e" providerId="ADAL" clId="{E09BB26F-1C3C-4AB7-9E83-6DD4DBC81FEC}" dt="2022-11-11T03:55:27.822" v="42" actId="20577"/>
          <ac:graphicFrameMkLst>
            <pc:docMk/>
            <pc:sldMk cId="1965634357" sldId="260"/>
            <ac:graphicFrameMk id="14" creationId="{A0BAFDCF-A2BB-475F-8C04-47325798D798}"/>
          </ac:graphicFrameMkLst>
        </pc:graphicFrameChg>
      </pc:sldChg>
      <pc:sldChg chg="modSp mod">
        <pc:chgData name="CHAPMAN, Timothy" userId="8cc366a7-8c61-4b16-8533-b9ae32f0c69e" providerId="ADAL" clId="{E09BB26F-1C3C-4AB7-9E83-6DD4DBC81FEC}" dt="2022-11-11T04:19:13.109" v="53" actId="20577"/>
        <pc:sldMkLst>
          <pc:docMk/>
          <pc:sldMk cId="1308716444" sldId="282"/>
        </pc:sldMkLst>
        <pc:spChg chg="mod">
          <ac:chgData name="CHAPMAN, Timothy" userId="8cc366a7-8c61-4b16-8533-b9ae32f0c69e" providerId="ADAL" clId="{E09BB26F-1C3C-4AB7-9E83-6DD4DBC81FEC}" dt="2022-11-11T04:19:13.109" v="53" actId="20577"/>
          <ac:spMkLst>
            <pc:docMk/>
            <pc:sldMk cId="1308716444" sldId="282"/>
            <ac:spMk id="3" creationId="{5229EBC2-16AD-477A-B30E-1E8EEA1FCEF9}"/>
          </ac:spMkLst>
        </pc:spChg>
      </pc:sldChg>
      <pc:sldChg chg="modSp mod modNotesTx">
        <pc:chgData name="CHAPMAN, Timothy" userId="8cc366a7-8c61-4b16-8533-b9ae32f0c69e" providerId="ADAL" clId="{E09BB26F-1C3C-4AB7-9E83-6DD4DBC81FEC}" dt="2022-11-11T03:59:33.752" v="52" actId="20577"/>
        <pc:sldMkLst>
          <pc:docMk/>
          <pc:sldMk cId="1176717226" sldId="283"/>
        </pc:sldMkLst>
        <pc:spChg chg="mod">
          <ac:chgData name="CHAPMAN, Timothy" userId="8cc366a7-8c61-4b16-8533-b9ae32f0c69e" providerId="ADAL" clId="{E09BB26F-1C3C-4AB7-9E83-6DD4DBC81FEC}" dt="2022-11-11T03:57:30.979" v="50" actId="20577"/>
          <ac:spMkLst>
            <pc:docMk/>
            <pc:sldMk cId="1176717226" sldId="283"/>
            <ac:spMk id="3" creationId="{D7132100-64B8-4841-945D-B21F831B57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D91D3-6E93-4EB6-AA58-27FE5BDEFB6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092963-7207-43A9-B8F0-4974F671A8D6}">
      <dgm:prSet/>
      <dgm:spPr/>
      <dgm:t>
        <a:bodyPr/>
        <a:lstStyle/>
        <a:p>
          <a:pPr>
            <a:defRPr b="1"/>
          </a:pPr>
          <a:r>
            <a:rPr lang="en-AU" dirty="0"/>
            <a:t>Use key documents</a:t>
          </a:r>
          <a:endParaRPr lang="en-US" dirty="0"/>
        </a:p>
      </dgm:t>
    </dgm:pt>
    <dgm:pt modelId="{13090D87-63BE-4BC1-91F0-23E588AF1030}" type="parTrans" cxnId="{F138AE8A-7966-4F1D-89EA-58F390A640D7}">
      <dgm:prSet/>
      <dgm:spPr/>
      <dgm:t>
        <a:bodyPr/>
        <a:lstStyle/>
        <a:p>
          <a:endParaRPr lang="en-US"/>
        </a:p>
      </dgm:t>
    </dgm:pt>
    <dgm:pt modelId="{F3A178A6-8BD7-4131-B503-8E73AFB631D6}" type="sibTrans" cxnId="{F138AE8A-7966-4F1D-89EA-58F390A640D7}">
      <dgm:prSet/>
      <dgm:spPr/>
      <dgm:t>
        <a:bodyPr/>
        <a:lstStyle/>
        <a:p>
          <a:endParaRPr lang="en-US"/>
        </a:p>
      </dgm:t>
    </dgm:pt>
    <dgm:pt modelId="{C30A7E37-C804-40FE-BA78-16D4D9384BC1}">
      <dgm:prSet/>
      <dgm:spPr/>
      <dgm:t>
        <a:bodyPr/>
        <a:lstStyle/>
        <a:p>
          <a:r>
            <a:rPr lang="en-AU" dirty="0"/>
            <a:t>The Study Design</a:t>
          </a:r>
          <a:endParaRPr lang="en-US" dirty="0"/>
        </a:p>
      </dgm:t>
    </dgm:pt>
    <dgm:pt modelId="{886B9EBB-C9A9-4B52-A2E5-4B9CBBBA7E3A}" type="parTrans" cxnId="{4EA14029-F7C0-4AAC-8F78-4EEBE160C658}">
      <dgm:prSet/>
      <dgm:spPr/>
      <dgm:t>
        <a:bodyPr/>
        <a:lstStyle/>
        <a:p>
          <a:endParaRPr lang="en-US"/>
        </a:p>
      </dgm:t>
    </dgm:pt>
    <dgm:pt modelId="{BBF59E60-53F1-4A0D-A163-3280EF701AA5}" type="sibTrans" cxnId="{4EA14029-F7C0-4AAC-8F78-4EEBE160C658}">
      <dgm:prSet/>
      <dgm:spPr/>
      <dgm:t>
        <a:bodyPr/>
        <a:lstStyle/>
        <a:p>
          <a:endParaRPr lang="en-US"/>
        </a:p>
      </dgm:t>
    </dgm:pt>
    <dgm:pt modelId="{CF7C14B3-1F19-48E0-84AB-A6FF98A61DE1}">
      <dgm:prSet/>
      <dgm:spPr/>
      <dgm:t>
        <a:bodyPr/>
        <a:lstStyle/>
        <a:p>
          <a:r>
            <a:rPr lang="en-AU" dirty="0"/>
            <a:t>Past Exams and Exam Reports</a:t>
          </a:r>
          <a:endParaRPr lang="en-US" dirty="0"/>
        </a:p>
      </dgm:t>
    </dgm:pt>
    <dgm:pt modelId="{E7526B08-416E-4DC5-9D52-47B115CEDB38}" type="parTrans" cxnId="{BBC5C4DC-19D3-4916-8C07-402E12656A6C}">
      <dgm:prSet/>
      <dgm:spPr/>
      <dgm:t>
        <a:bodyPr/>
        <a:lstStyle/>
        <a:p>
          <a:endParaRPr lang="en-US"/>
        </a:p>
      </dgm:t>
    </dgm:pt>
    <dgm:pt modelId="{B38BAB03-E414-46E0-969C-C2C602F8831E}" type="sibTrans" cxnId="{BBC5C4DC-19D3-4916-8C07-402E12656A6C}">
      <dgm:prSet/>
      <dgm:spPr/>
      <dgm:t>
        <a:bodyPr/>
        <a:lstStyle/>
        <a:p>
          <a:endParaRPr lang="en-US"/>
        </a:p>
      </dgm:t>
    </dgm:pt>
    <dgm:pt modelId="{AC2FE8D3-EAFC-4B19-A44F-3F836B31A979}">
      <dgm:prSet/>
      <dgm:spPr/>
      <dgm:t>
        <a:bodyPr/>
        <a:lstStyle/>
        <a:p>
          <a:pPr>
            <a:defRPr b="1"/>
          </a:pPr>
          <a:r>
            <a:rPr lang="en-AU"/>
            <a:t>Study</a:t>
          </a:r>
          <a:endParaRPr lang="en-US"/>
        </a:p>
      </dgm:t>
    </dgm:pt>
    <dgm:pt modelId="{A26A573D-B1E6-4F36-95C5-995A210431D1}" type="parTrans" cxnId="{15E71199-BF0F-43B2-8074-CE2702A7A770}">
      <dgm:prSet/>
      <dgm:spPr/>
      <dgm:t>
        <a:bodyPr/>
        <a:lstStyle/>
        <a:p>
          <a:endParaRPr lang="en-US"/>
        </a:p>
      </dgm:t>
    </dgm:pt>
    <dgm:pt modelId="{C709CC61-6346-4D32-9EEA-992F3C87EAFE}" type="sibTrans" cxnId="{15E71199-BF0F-43B2-8074-CE2702A7A770}">
      <dgm:prSet/>
      <dgm:spPr/>
      <dgm:t>
        <a:bodyPr/>
        <a:lstStyle/>
        <a:p>
          <a:endParaRPr lang="en-US"/>
        </a:p>
      </dgm:t>
    </dgm:pt>
    <dgm:pt modelId="{64AA7865-D0DE-4485-BC2C-7CB2006C4FAB}">
      <dgm:prSet/>
      <dgm:spPr/>
      <dgm:t>
        <a:bodyPr/>
        <a:lstStyle/>
        <a:p>
          <a:r>
            <a:rPr lang="en-AU" dirty="0"/>
            <a:t>Keep up to date with your notes</a:t>
          </a:r>
          <a:endParaRPr lang="en-US" dirty="0"/>
        </a:p>
      </dgm:t>
    </dgm:pt>
    <dgm:pt modelId="{12DDCD9B-BBAA-4960-882B-948CD1F0ECB3}" type="parTrans" cxnId="{16DEA861-AE61-4423-8483-7E1C8273D5B9}">
      <dgm:prSet/>
      <dgm:spPr/>
      <dgm:t>
        <a:bodyPr/>
        <a:lstStyle/>
        <a:p>
          <a:endParaRPr lang="en-US"/>
        </a:p>
      </dgm:t>
    </dgm:pt>
    <dgm:pt modelId="{123A411F-55EC-4D26-A3B1-417ED2A06AB5}" type="sibTrans" cxnId="{16DEA861-AE61-4423-8483-7E1C8273D5B9}">
      <dgm:prSet/>
      <dgm:spPr/>
      <dgm:t>
        <a:bodyPr/>
        <a:lstStyle/>
        <a:p>
          <a:endParaRPr lang="en-US"/>
        </a:p>
      </dgm:t>
    </dgm:pt>
    <dgm:pt modelId="{0C253C02-3352-43E1-B588-36D4A9AC8A59}">
      <dgm:prSet/>
      <dgm:spPr/>
      <dgm:t>
        <a:bodyPr/>
        <a:lstStyle/>
        <a:p>
          <a:r>
            <a:rPr lang="en-AU" dirty="0"/>
            <a:t>Use whatever methods work well for you</a:t>
          </a:r>
          <a:endParaRPr lang="en-US" dirty="0"/>
        </a:p>
      </dgm:t>
    </dgm:pt>
    <dgm:pt modelId="{229B5D98-81DC-47FE-9B4C-7DFC4E0CF97D}" type="parTrans" cxnId="{9196DCA4-D47C-4813-83BC-C7FA37AC0D42}">
      <dgm:prSet/>
      <dgm:spPr/>
      <dgm:t>
        <a:bodyPr/>
        <a:lstStyle/>
        <a:p>
          <a:endParaRPr lang="en-US"/>
        </a:p>
      </dgm:t>
    </dgm:pt>
    <dgm:pt modelId="{95974B80-4C03-4190-957A-522FCD3A63BF}" type="sibTrans" cxnId="{9196DCA4-D47C-4813-83BC-C7FA37AC0D42}">
      <dgm:prSet/>
      <dgm:spPr/>
      <dgm:t>
        <a:bodyPr/>
        <a:lstStyle/>
        <a:p>
          <a:endParaRPr lang="en-US"/>
        </a:p>
      </dgm:t>
    </dgm:pt>
    <dgm:pt modelId="{5011193C-0F3F-482F-863B-3F326301FE73}">
      <dgm:prSet/>
      <dgm:spPr/>
      <dgm:t>
        <a:bodyPr/>
        <a:lstStyle/>
        <a:p>
          <a:pPr>
            <a:defRPr b="1"/>
          </a:pPr>
          <a:r>
            <a:rPr lang="en-AU" dirty="0"/>
            <a:t>Practice tasks</a:t>
          </a:r>
          <a:endParaRPr lang="en-US" dirty="0"/>
        </a:p>
      </dgm:t>
    </dgm:pt>
    <dgm:pt modelId="{8D17E186-6526-458E-A7AE-69D6DC5F848C}" type="parTrans" cxnId="{B74DE20A-9B90-45A3-9AA0-D18FE99EA434}">
      <dgm:prSet/>
      <dgm:spPr/>
      <dgm:t>
        <a:bodyPr/>
        <a:lstStyle/>
        <a:p>
          <a:endParaRPr lang="en-US"/>
        </a:p>
      </dgm:t>
    </dgm:pt>
    <dgm:pt modelId="{25BEEF77-F1A3-41C0-AC78-A1528C62F445}" type="sibTrans" cxnId="{B74DE20A-9B90-45A3-9AA0-D18FE99EA434}">
      <dgm:prSet/>
      <dgm:spPr/>
      <dgm:t>
        <a:bodyPr/>
        <a:lstStyle/>
        <a:p>
          <a:endParaRPr lang="en-US"/>
        </a:p>
      </dgm:t>
    </dgm:pt>
    <dgm:pt modelId="{E46965B9-63BF-4032-BA44-44F962DB58E4}">
      <dgm:prSet/>
      <dgm:spPr/>
      <dgm:t>
        <a:bodyPr/>
        <a:lstStyle/>
        <a:p>
          <a:pPr>
            <a:defRPr b="1"/>
          </a:pPr>
          <a:r>
            <a:rPr lang="en-AU" dirty="0"/>
            <a:t>Follow the news</a:t>
          </a:r>
          <a:endParaRPr lang="en-US" dirty="0"/>
        </a:p>
      </dgm:t>
    </dgm:pt>
    <dgm:pt modelId="{10FB2EE4-D7B5-4324-9352-6596490550A1}" type="parTrans" cxnId="{601D4D44-C365-4B79-B706-004532462407}">
      <dgm:prSet/>
      <dgm:spPr/>
      <dgm:t>
        <a:bodyPr/>
        <a:lstStyle/>
        <a:p>
          <a:endParaRPr lang="en-US"/>
        </a:p>
      </dgm:t>
    </dgm:pt>
    <dgm:pt modelId="{995052D5-EEC1-41B0-90A5-1FE62AE28D3F}" type="sibTrans" cxnId="{601D4D44-C365-4B79-B706-004532462407}">
      <dgm:prSet/>
      <dgm:spPr/>
      <dgm:t>
        <a:bodyPr/>
        <a:lstStyle/>
        <a:p>
          <a:endParaRPr lang="en-US"/>
        </a:p>
      </dgm:t>
    </dgm:pt>
    <dgm:pt modelId="{126E92DA-7756-4343-B289-97B2FDA2D719}">
      <dgm:prSet/>
      <dgm:spPr/>
      <dgm:t>
        <a:bodyPr/>
        <a:lstStyle/>
        <a:p>
          <a:pPr>
            <a:defRPr b="1"/>
          </a:pPr>
          <a:r>
            <a:rPr lang="en-AU" dirty="0"/>
            <a:t>Look after yourself</a:t>
          </a:r>
          <a:endParaRPr lang="en-US" dirty="0"/>
        </a:p>
      </dgm:t>
    </dgm:pt>
    <dgm:pt modelId="{1419C388-8FAF-4F96-8510-1708B7852A07}" type="parTrans" cxnId="{3C81507A-23CE-422A-BA5D-23A4D9C5157F}">
      <dgm:prSet/>
      <dgm:spPr/>
      <dgm:t>
        <a:bodyPr/>
        <a:lstStyle/>
        <a:p>
          <a:endParaRPr lang="en-US"/>
        </a:p>
      </dgm:t>
    </dgm:pt>
    <dgm:pt modelId="{820005E9-5CA1-43F2-8613-7BCD0B2134CC}" type="sibTrans" cxnId="{3C81507A-23CE-422A-BA5D-23A4D9C5157F}">
      <dgm:prSet/>
      <dgm:spPr/>
      <dgm:t>
        <a:bodyPr/>
        <a:lstStyle/>
        <a:p>
          <a:endParaRPr lang="en-US"/>
        </a:p>
      </dgm:t>
    </dgm:pt>
    <dgm:pt modelId="{4DF6BA9F-0BC7-4973-B9A4-8375830BFA86}">
      <dgm:prSet/>
      <dgm:spPr/>
      <dgm:t>
        <a:bodyPr/>
        <a:lstStyle/>
        <a:p>
          <a:r>
            <a:rPr lang="en-AU" dirty="0"/>
            <a:t>Complete tasks to a high standard</a:t>
          </a:r>
        </a:p>
      </dgm:t>
    </dgm:pt>
    <dgm:pt modelId="{450A98B8-EA72-4376-B8C1-6A0254C5A3B1}" type="parTrans" cxnId="{9A00AF76-FC0C-450C-BC18-FC33BD947940}">
      <dgm:prSet/>
      <dgm:spPr/>
      <dgm:t>
        <a:bodyPr/>
        <a:lstStyle/>
        <a:p>
          <a:endParaRPr lang="en-AU"/>
        </a:p>
      </dgm:t>
    </dgm:pt>
    <dgm:pt modelId="{3C8E47FD-3F9E-4501-95BE-4D711B041A4D}" type="sibTrans" cxnId="{9A00AF76-FC0C-450C-BC18-FC33BD947940}">
      <dgm:prSet/>
      <dgm:spPr/>
      <dgm:t>
        <a:bodyPr/>
        <a:lstStyle/>
        <a:p>
          <a:endParaRPr lang="en-AU"/>
        </a:p>
      </dgm:t>
    </dgm:pt>
    <dgm:pt modelId="{36A83CBD-A6B2-4D5C-AED2-90AE8A5934CE}">
      <dgm:prSet/>
      <dgm:spPr/>
      <dgm:t>
        <a:bodyPr/>
        <a:lstStyle/>
        <a:p>
          <a:r>
            <a:rPr lang="en-AU" dirty="0"/>
            <a:t>Class handouts</a:t>
          </a:r>
          <a:endParaRPr lang="en-US" dirty="0"/>
        </a:p>
      </dgm:t>
    </dgm:pt>
    <dgm:pt modelId="{150B5612-61EC-4A7B-9DE8-061D76BD884F}" type="parTrans" cxnId="{C50EB54E-DE3D-446E-AE67-9677E20D8697}">
      <dgm:prSet/>
      <dgm:spPr/>
      <dgm:t>
        <a:bodyPr/>
        <a:lstStyle/>
        <a:p>
          <a:endParaRPr lang="en-AU"/>
        </a:p>
      </dgm:t>
    </dgm:pt>
    <dgm:pt modelId="{82E4C79C-DBA2-403A-9623-BC16A795CE88}" type="sibTrans" cxnId="{C50EB54E-DE3D-446E-AE67-9677E20D8697}">
      <dgm:prSet/>
      <dgm:spPr/>
      <dgm:t>
        <a:bodyPr/>
        <a:lstStyle/>
        <a:p>
          <a:endParaRPr lang="en-AU"/>
        </a:p>
      </dgm:t>
    </dgm:pt>
    <dgm:pt modelId="{B2442B58-7CC9-4048-B7AE-3507BE89A1E3}">
      <dgm:prSet/>
      <dgm:spPr/>
      <dgm:t>
        <a:bodyPr/>
        <a:lstStyle/>
        <a:p>
          <a:r>
            <a:rPr lang="en-AU" dirty="0"/>
            <a:t>Revise topics after class</a:t>
          </a:r>
          <a:endParaRPr lang="en-US" dirty="0"/>
        </a:p>
      </dgm:t>
    </dgm:pt>
    <dgm:pt modelId="{42DDF2F6-B716-4845-93E7-032BB0DF83F6}" type="parTrans" cxnId="{6D26AF3E-0DB8-4123-97E1-472D1C6398B4}">
      <dgm:prSet/>
      <dgm:spPr/>
      <dgm:t>
        <a:bodyPr/>
        <a:lstStyle/>
        <a:p>
          <a:endParaRPr lang="en-AU"/>
        </a:p>
      </dgm:t>
    </dgm:pt>
    <dgm:pt modelId="{4DBBC835-0786-4298-AC0E-7DDAB32E3112}" type="sibTrans" cxnId="{6D26AF3E-0DB8-4123-97E1-472D1C6398B4}">
      <dgm:prSet/>
      <dgm:spPr/>
      <dgm:t>
        <a:bodyPr/>
        <a:lstStyle/>
        <a:p>
          <a:endParaRPr lang="en-AU"/>
        </a:p>
      </dgm:t>
    </dgm:pt>
    <dgm:pt modelId="{E9B7F82E-B9A2-49A0-90C4-6865CD98A76A}">
      <dgm:prSet/>
      <dgm:spPr/>
      <dgm:t>
        <a:bodyPr/>
        <a:lstStyle/>
        <a:p>
          <a:r>
            <a:rPr lang="en-AU" dirty="0"/>
            <a:t>Read questions carefully</a:t>
          </a:r>
        </a:p>
      </dgm:t>
    </dgm:pt>
    <dgm:pt modelId="{EB8369BD-B06B-4326-93B1-F8CC0EBB1DAB}" type="parTrans" cxnId="{76B33234-54A8-4DD8-964B-BC358F0F5692}">
      <dgm:prSet/>
      <dgm:spPr/>
      <dgm:t>
        <a:bodyPr/>
        <a:lstStyle/>
        <a:p>
          <a:endParaRPr lang="en-AU"/>
        </a:p>
      </dgm:t>
    </dgm:pt>
    <dgm:pt modelId="{91AB7DE7-EBB3-4B75-8CBF-CCCDCCF44BD1}" type="sibTrans" cxnId="{76B33234-54A8-4DD8-964B-BC358F0F5692}">
      <dgm:prSet/>
      <dgm:spPr/>
      <dgm:t>
        <a:bodyPr/>
        <a:lstStyle/>
        <a:p>
          <a:endParaRPr lang="en-AU"/>
        </a:p>
      </dgm:t>
    </dgm:pt>
    <dgm:pt modelId="{A6E3B163-28F9-4DFB-9F59-83F4CF84B816}">
      <dgm:prSet/>
      <dgm:spPr/>
      <dgm:t>
        <a:bodyPr/>
        <a:lstStyle/>
        <a:p>
          <a:r>
            <a:rPr lang="en-AU" dirty="0"/>
            <a:t>Focus on task, limiting and content words</a:t>
          </a:r>
        </a:p>
      </dgm:t>
    </dgm:pt>
    <dgm:pt modelId="{28D2F8B0-5DB4-4B5C-A07A-F1DFF07F09BB}" type="parTrans" cxnId="{7F705003-7B5B-4CA9-8259-4F381D560345}">
      <dgm:prSet/>
      <dgm:spPr/>
      <dgm:t>
        <a:bodyPr/>
        <a:lstStyle/>
        <a:p>
          <a:endParaRPr lang="en-AU"/>
        </a:p>
      </dgm:t>
    </dgm:pt>
    <dgm:pt modelId="{04E69A03-0968-4D34-BD80-356EA1A8FF2E}" type="sibTrans" cxnId="{7F705003-7B5B-4CA9-8259-4F381D560345}">
      <dgm:prSet/>
      <dgm:spPr/>
      <dgm:t>
        <a:bodyPr/>
        <a:lstStyle/>
        <a:p>
          <a:endParaRPr lang="en-AU"/>
        </a:p>
      </dgm:t>
    </dgm:pt>
    <dgm:pt modelId="{F5CC2124-7434-43FC-98D1-4463791ABA5B}">
      <dgm:prSet/>
      <dgm:spPr/>
      <dgm:t>
        <a:bodyPr/>
        <a:lstStyle/>
        <a:p>
          <a:r>
            <a:rPr lang="en-AU" dirty="0"/>
            <a:t>Read/listen/view reports on cases and legal issues</a:t>
          </a:r>
        </a:p>
      </dgm:t>
    </dgm:pt>
    <dgm:pt modelId="{9C922471-0EF8-4D58-B4D0-E676D360F271}" type="parTrans" cxnId="{46233616-DF5F-4605-9076-B902A944CB3E}">
      <dgm:prSet/>
      <dgm:spPr/>
      <dgm:t>
        <a:bodyPr/>
        <a:lstStyle/>
        <a:p>
          <a:endParaRPr lang="en-AU"/>
        </a:p>
      </dgm:t>
    </dgm:pt>
    <dgm:pt modelId="{FB4A2E7C-3A02-42D2-867A-D7E55758E7C7}" type="sibTrans" cxnId="{46233616-DF5F-4605-9076-B902A944CB3E}">
      <dgm:prSet/>
      <dgm:spPr/>
      <dgm:t>
        <a:bodyPr/>
        <a:lstStyle/>
        <a:p>
          <a:endParaRPr lang="en-AU"/>
        </a:p>
      </dgm:t>
    </dgm:pt>
    <dgm:pt modelId="{3916B158-82A1-44A2-A9EC-21EBBB278A54}">
      <dgm:prSet/>
      <dgm:spPr/>
      <dgm:t>
        <a:bodyPr/>
        <a:lstStyle/>
        <a:p>
          <a:r>
            <a:rPr lang="en-AU" dirty="0"/>
            <a:t>Choose your poison: Triple J Hack, 7 News, The Project, The Guardian, The Age, TikTok</a:t>
          </a:r>
        </a:p>
      </dgm:t>
    </dgm:pt>
    <dgm:pt modelId="{4EC5122D-B369-47FE-906D-3F6AD99DD42B}" type="parTrans" cxnId="{DF85407D-77D1-4EE5-9FE0-98F6C62CA000}">
      <dgm:prSet/>
      <dgm:spPr/>
      <dgm:t>
        <a:bodyPr/>
        <a:lstStyle/>
        <a:p>
          <a:endParaRPr lang="en-AU"/>
        </a:p>
      </dgm:t>
    </dgm:pt>
    <dgm:pt modelId="{D82A6B18-8436-412C-9436-558DFB329C6B}" type="sibTrans" cxnId="{DF85407D-77D1-4EE5-9FE0-98F6C62CA000}">
      <dgm:prSet/>
      <dgm:spPr/>
      <dgm:t>
        <a:bodyPr/>
        <a:lstStyle/>
        <a:p>
          <a:endParaRPr lang="en-AU"/>
        </a:p>
      </dgm:t>
    </dgm:pt>
    <dgm:pt modelId="{645168B5-67E9-452A-9450-4614E8B957CB}">
      <dgm:prSet/>
      <dgm:spPr/>
      <dgm:t>
        <a:bodyPr/>
        <a:lstStyle/>
        <a:p>
          <a:r>
            <a:rPr lang="en-AU" dirty="0"/>
            <a:t>Sleep</a:t>
          </a:r>
        </a:p>
      </dgm:t>
    </dgm:pt>
    <dgm:pt modelId="{8405B451-33B3-4535-B296-8DCAB46A0AB1}" type="parTrans" cxnId="{9A8FB09D-2B2B-4FDE-8EFA-92C799846CBD}">
      <dgm:prSet/>
      <dgm:spPr/>
      <dgm:t>
        <a:bodyPr/>
        <a:lstStyle/>
        <a:p>
          <a:endParaRPr lang="en-AU"/>
        </a:p>
      </dgm:t>
    </dgm:pt>
    <dgm:pt modelId="{9727F8BA-86F1-47BC-88E0-3E44566180C6}" type="sibTrans" cxnId="{9A8FB09D-2B2B-4FDE-8EFA-92C799846CBD}">
      <dgm:prSet/>
      <dgm:spPr/>
      <dgm:t>
        <a:bodyPr/>
        <a:lstStyle/>
        <a:p>
          <a:endParaRPr lang="en-AU"/>
        </a:p>
      </dgm:t>
    </dgm:pt>
    <dgm:pt modelId="{1A6B290D-2CAE-46DE-AD0C-E89411CCE29A}">
      <dgm:prSet/>
      <dgm:spPr/>
      <dgm:t>
        <a:bodyPr/>
        <a:lstStyle/>
        <a:p>
          <a:r>
            <a:rPr lang="en-AU" dirty="0"/>
            <a:t>Eat and drink well</a:t>
          </a:r>
        </a:p>
      </dgm:t>
    </dgm:pt>
    <dgm:pt modelId="{4B36D10B-A5D8-4D07-A44E-6BFC88939F2E}" type="parTrans" cxnId="{FC4E9B62-39C6-46B5-9187-1E6D113E9440}">
      <dgm:prSet/>
      <dgm:spPr/>
      <dgm:t>
        <a:bodyPr/>
        <a:lstStyle/>
        <a:p>
          <a:endParaRPr lang="en-AU"/>
        </a:p>
      </dgm:t>
    </dgm:pt>
    <dgm:pt modelId="{023F6CF2-3639-4837-B526-4FF13BE30A97}" type="sibTrans" cxnId="{FC4E9B62-39C6-46B5-9187-1E6D113E9440}">
      <dgm:prSet/>
      <dgm:spPr/>
      <dgm:t>
        <a:bodyPr/>
        <a:lstStyle/>
        <a:p>
          <a:endParaRPr lang="en-AU"/>
        </a:p>
      </dgm:t>
    </dgm:pt>
    <dgm:pt modelId="{CEA1DBBF-32C1-4186-9A19-8BA32D969E9B}">
      <dgm:prSet/>
      <dgm:spPr/>
      <dgm:t>
        <a:bodyPr/>
        <a:lstStyle/>
        <a:p>
          <a:r>
            <a:rPr lang="en-AU" dirty="0"/>
            <a:t>Exercise</a:t>
          </a:r>
        </a:p>
      </dgm:t>
    </dgm:pt>
    <dgm:pt modelId="{EB6883FD-49B3-41E2-9315-26A32E33BAF2}" type="parTrans" cxnId="{23D9ADA1-D102-4E2F-B8B8-752781ADCE55}">
      <dgm:prSet/>
      <dgm:spPr/>
      <dgm:t>
        <a:bodyPr/>
        <a:lstStyle/>
        <a:p>
          <a:endParaRPr lang="en-AU"/>
        </a:p>
      </dgm:t>
    </dgm:pt>
    <dgm:pt modelId="{758BBA97-0F05-4082-B397-CE1BA6740BA6}" type="sibTrans" cxnId="{23D9ADA1-D102-4E2F-B8B8-752781ADCE55}">
      <dgm:prSet/>
      <dgm:spPr/>
      <dgm:t>
        <a:bodyPr/>
        <a:lstStyle/>
        <a:p>
          <a:endParaRPr lang="en-AU"/>
        </a:p>
      </dgm:t>
    </dgm:pt>
    <dgm:pt modelId="{09F22C83-E07B-4D00-8287-24D9BFBC0ED7}">
      <dgm:prSet/>
      <dgm:spPr/>
      <dgm:t>
        <a:bodyPr/>
        <a:lstStyle/>
        <a:p>
          <a:r>
            <a:rPr lang="en-AU" dirty="0"/>
            <a:t>Maintain balance</a:t>
          </a:r>
        </a:p>
      </dgm:t>
    </dgm:pt>
    <dgm:pt modelId="{1EC8C160-85B8-458B-ADE2-FF280E3D0615}" type="parTrans" cxnId="{D95F0396-2056-42C7-A68B-CC5D0D77831A}">
      <dgm:prSet/>
      <dgm:spPr/>
      <dgm:t>
        <a:bodyPr/>
        <a:lstStyle/>
        <a:p>
          <a:endParaRPr lang="en-AU"/>
        </a:p>
      </dgm:t>
    </dgm:pt>
    <dgm:pt modelId="{9A66C8ED-1F86-4C7C-9610-41D24D839047}" type="sibTrans" cxnId="{D95F0396-2056-42C7-A68B-CC5D0D77831A}">
      <dgm:prSet/>
      <dgm:spPr/>
      <dgm:t>
        <a:bodyPr/>
        <a:lstStyle/>
        <a:p>
          <a:endParaRPr lang="en-AU"/>
        </a:p>
      </dgm:t>
    </dgm:pt>
    <dgm:pt modelId="{C46BCB1A-28A7-4B7C-81B0-5009A936FC60}">
      <dgm:prSet/>
      <dgm:spPr/>
      <dgm:t>
        <a:bodyPr/>
        <a:lstStyle/>
        <a:p>
          <a:r>
            <a:rPr lang="en-AU" dirty="0"/>
            <a:t>Control your social media use</a:t>
          </a:r>
        </a:p>
      </dgm:t>
    </dgm:pt>
    <dgm:pt modelId="{BD3269A6-4442-4BAB-8EE4-D350ADF88A5C}" type="parTrans" cxnId="{ABECBC72-1514-41B4-9D5B-748F65D4AB7B}">
      <dgm:prSet/>
      <dgm:spPr/>
      <dgm:t>
        <a:bodyPr/>
        <a:lstStyle/>
        <a:p>
          <a:endParaRPr lang="en-AU"/>
        </a:p>
      </dgm:t>
    </dgm:pt>
    <dgm:pt modelId="{999411A6-9801-4019-87DF-76EE51DE575C}" type="sibTrans" cxnId="{ABECBC72-1514-41B4-9D5B-748F65D4AB7B}">
      <dgm:prSet/>
      <dgm:spPr/>
      <dgm:t>
        <a:bodyPr/>
        <a:lstStyle/>
        <a:p>
          <a:endParaRPr lang="en-AU"/>
        </a:p>
      </dgm:t>
    </dgm:pt>
    <dgm:pt modelId="{A457B7AD-55F9-4141-B8C9-6E20B6397B16}">
      <dgm:prSet/>
      <dgm:spPr/>
      <dgm:t>
        <a:bodyPr/>
        <a:lstStyle/>
        <a:p>
          <a:r>
            <a:rPr lang="en-AU" dirty="0"/>
            <a:t>Use your bookmarks</a:t>
          </a:r>
        </a:p>
      </dgm:t>
    </dgm:pt>
    <dgm:pt modelId="{17B2C7DB-4C71-4D5F-9DC5-45DF3913E01E}" type="parTrans" cxnId="{D7C6BE4A-6E69-49BE-838D-D368B0BA612E}">
      <dgm:prSet/>
      <dgm:spPr/>
    </dgm:pt>
    <dgm:pt modelId="{7B8E5C46-4DA0-4D0F-9825-BE6D2F50C1D0}" type="sibTrans" cxnId="{D7C6BE4A-6E69-49BE-838D-D368B0BA612E}">
      <dgm:prSet/>
      <dgm:spPr/>
    </dgm:pt>
    <dgm:pt modelId="{D3B922DE-D06E-4240-A13A-44AABC56BE52}">
      <dgm:prSet/>
      <dgm:spPr/>
      <dgm:t>
        <a:bodyPr/>
        <a:lstStyle/>
        <a:p>
          <a:r>
            <a:rPr lang="en-AU" dirty="0"/>
            <a:t>Be still</a:t>
          </a:r>
        </a:p>
      </dgm:t>
    </dgm:pt>
    <dgm:pt modelId="{FF4CFA97-BC5A-422A-91E0-C7E63AD3E0A7}" type="parTrans" cxnId="{7ED18CEC-8438-477E-91CF-48860BE1AAB0}">
      <dgm:prSet/>
      <dgm:spPr/>
    </dgm:pt>
    <dgm:pt modelId="{4A8CEC38-EC4C-47DC-A593-0B003CD50CB8}" type="sibTrans" cxnId="{7ED18CEC-8438-477E-91CF-48860BE1AAB0}">
      <dgm:prSet/>
      <dgm:spPr/>
    </dgm:pt>
    <dgm:pt modelId="{33E46BC7-5056-46B3-8F2B-8635A7A06862}" type="pres">
      <dgm:prSet presAssocID="{84DD91D3-6E93-4EB6-AA58-27FE5BDEFB6B}" presName="Name0" presStyleCnt="0">
        <dgm:presLayoutVars>
          <dgm:dir/>
          <dgm:animLvl val="lvl"/>
          <dgm:resizeHandles val="exact"/>
        </dgm:presLayoutVars>
      </dgm:prSet>
      <dgm:spPr/>
    </dgm:pt>
    <dgm:pt modelId="{9E9E7F53-C9E8-476F-A1B7-17A23D49C8BF}" type="pres">
      <dgm:prSet presAssocID="{FD092963-7207-43A9-B8F0-4974F671A8D6}" presName="composite" presStyleCnt="0"/>
      <dgm:spPr/>
    </dgm:pt>
    <dgm:pt modelId="{BE11A9D7-FC11-418E-A07C-F5EFA7E7ED1D}" type="pres">
      <dgm:prSet presAssocID="{FD092963-7207-43A9-B8F0-4974F671A8D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FA63020-C353-4770-9691-35BCAD3DD293}" type="pres">
      <dgm:prSet presAssocID="{FD092963-7207-43A9-B8F0-4974F671A8D6}" presName="desTx" presStyleLbl="alignAccFollowNode1" presStyleIdx="0" presStyleCnt="5">
        <dgm:presLayoutVars>
          <dgm:bulletEnabled val="1"/>
        </dgm:presLayoutVars>
      </dgm:prSet>
      <dgm:spPr/>
    </dgm:pt>
    <dgm:pt modelId="{3D40BEDD-8C8A-4AA1-804D-D1C908A46545}" type="pres">
      <dgm:prSet presAssocID="{F3A178A6-8BD7-4131-B503-8E73AFB631D6}" presName="space" presStyleCnt="0"/>
      <dgm:spPr/>
    </dgm:pt>
    <dgm:pt modelId="{C458D7D4-B5EF-4AF6-9F1E-9BE44ED1E7BF}" type="pres">
      <dgm:prSet presAssocID="{AC2FE8D3-EAFC-4B19-A44F-3F836B31A979}" presName="composite" presStyleCnt="0"/>
      <dgm:spPr/>
    </dgm:pt>
    <dgm:pt modelId="{CB276022-69D2-40A0-9521-25AC65845AF4}" type="pres">
      <dgm:prSet presAssocID="{AC2FE8D3-EAFC-4B19-A44F-3F836B31A97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551690E-8140-45D4-8DA8-F9608A9DA91D}" type="pres">
      <dgm:prSet presAssocID="{AC2FE8D3-EAFC-4B19-A44F-3F836B31A979}" presName="desTx" presStyleLbl="alignAccFollowNode1" presStyleIdx="1" presStyleCnt="5">
        <dgm:presLayoutVars>
          <dgm:bulletEnabled val="1"/>
        </dgm:presLayoutVars>
      </dgm:prSet>
      <dgm:spPr/>
    </dgm:pt>
    <dgm:pt modelId="{30A3E9CC-4725-48DB-8CE0-2C376F9B7587}" type="pres">
      <dgm:prSet presAssocID="{C709CC61-6346-4D32-9EEA-992F3C87EAFE}" presName="space" presStyleCnt="0"/>
      <dgm:spPr/>
    </dgm:pt>
    <dgm:pt modelId="{8DD5AF1F-DD35-41B6-9A1F-191354BF6BEB}" type="pres">
      <dgm:prSet presAssocID="{5011193C-0F3F-482F-863B-3F326301FE73}" presName="composite" presStyleCnt="0"/>
      <dgm:spPr/>
    </dgm:pt>
    <dgm:pt modelId="{DACA232E-137E-4327-84FF-4322CEEBB9E1}" type="pres">
      <dgm:prSet presAssocID="{5011193C-0F3F-482F-863B-3F326301FE7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4E558C4-60F0-4560-92BE-9CE1B4488AB1}" type="pres">
      <dgm:prSet presAssocID="{5011193C-0F3F-482F-863B-3F326301FE73}" presName="desTx" presStyleLbl="alignAccFollowNode1" presStyleIdx="2" presStyleCnt="5">
        <dgm:presLayoutVars>
          <dgm:bulletEnabled val="1"/>
        </dgm:presLayoutVars>
      </dgm:prSet>
      <dgm:spPr/>
    </dgm:pt>
    <dgm:pt modelId="{D194F649-C075-468C-8BEC-1463AA69F64C}" type="pres">
      <dgm:prSet presAssocID="{25BEEF77-F1A3-41C0-AC78-A1528C62F445}" presName="space" presStyleCnt="0"/>
      <dgm:spPr/>
    </dgm:pt>
    <dgm:pt modelId="{FFCBF1A1-766A-4101-B883-D534F24F50B7}" type="pres">
      <dgm:prSet presAssocID="{E46965B9-63BF-4032-BA44-44F962DB58E4}" presName="composite" presStyleCnt="0"/>
      <dgm:spPr/>
    </dgm:pt>
    <dgm:pt modelId="{638849CA-B397-446B-B3E4-F9E17138BD86}" type="pres">
      <dgm:prSet presAssocID="{E46965B9-63BF-4032-BA44-44F962DB58E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8EFB539-7267-4BB7-9A9C-E4B1E4D460F2}" type="pres">
      <dgm:prSet presAssocID="{E46965B9-63BF-4032-BA44-44F962DB58E4}" presName="desTx" presStyleLbl="alignAccFollowNode1" presStyleIdx="3" presStyleCnt="5">
        <dgm:presLayoutVars>
          <dgm:bulletEnabled val="1"/>
        </dgm:presLayoutVars>
      </dgm:prSet>
      <dgm:spPr/>
    </dgm:pt>
    <dgm:pt modelId="{2BC109F7-8BEB-49BD-9036-ECCD06F4AA5E}" type="pres">
      <dgm:prSet presAssocID="{995052D5-EEC1-41B0-90A5-1FE62AE28D3F}" presName="space" presStyleCnt="0"/>
      <dgm:spPr/>
    </dgm:pt>
    <dgm:pt modelId="{DB0D6103-518D-4674-838F-E4C2147B6686}" type="pres">
      <dgm:prSet presAssocID="{126E92DA-7756-4343-B289-97B2FDA2D719}" presName="composite" presStyleCnt="0"/>
      <dgm:spPr/>
    </dgm:pt>
    <dgm:pt modelId="{AFED2717-B0CC-4F20-83BA-6B9F9F8D60CA}" type="pres">
      <dgm:prSet presAssocID="{126E92DA-7756-4343-B289-97B2FDA2D71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CC371D-205F-42E1-82E3-8496546834DC}" type="pres">
      <dgm:prSet presAssocID="{126E92DA-7756-4343-B289-97B2FDA2D71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C357200-F760-4996-9405-7B9DD84D84AF}" type="presOf" srcId="{09F22C83-E07B-4D00-8287-24D9BFBC0ED7}" destId="{29CC371D-205F-42E1-82E3-8496546834DC}" srcOrd="0" destOrd="3" presId="urn:microsoft.com/office/officeart/2005/8/layout/hList1"/>
    <dgm:cxn modelId="{7F705003-7B5B-4CA9-8259-4F381D560345}" srcId="{5011193C-0F3F-482F-863B-3F326301FE73}" destId="{A6E3B163-28F9-4DFB-9F59-83F4CF84B816}" srcOrd="2" destOrd="0" parTransId="{28D2F8B0-5DB4-4B5C-A07A-F1DFF07F09BB}" sibTransId="{04E69A03-0968-4D34-BD80-356EA1A8FF2E}"/>
    <dgm:cxn modelId="{FB8BA705-1327-461E-B11E-89733C24193F}" type="presOf" srcId="{4DF6BA9F-0BC7-4973-B9A4-8375830BFA86}" destId="{84E558C4-60F0-4560-92BE-9CE1B4488AB1}" srcOrd="0" destOrd="0" presId="urn:microsoft.com/office/officeart/2005/8/layout/hList1"/>
    <dgm:cxn modelId="{B74DE20A-9B90-45A3-9AA0-D18FE99EA434}" srcId="{84DD91D3-6E93-4EB6-AA58-27FE5BDEFB6B}" destId="{5011193C-0F3F-482F-863B-3F326301FE73}" srcOrd="2" destOrd="0" parTransId="{8D17E186-6526-458E-A7AE-69D6DC5F848C}" sibTransId="{25BEEF77-F1A3-41C0-AC78-A1528C62F445}"/>
    <dgm:cxn modelId="{46233616-DF5F-4605-9076-B902A944CB3E}" srcId="{E46965B9-63BF-4032-BA44-44F962DB58E4}" destId="{F5CC2124-7434-43FC-98D1-4463791ABA5B}" srcOrd="0" destOrd="0" parTransId="{9C922471-0EF8-4D58-B4D0-E676D360F271}" sibTransId="{FB4A2E7C-3A02-42D2-867A-D7E55758E7C7}"/>
    <dgm:cxn modelId="{56D4F224-5E8E-4689-B3B3-D0396141CE20}" type="presOf" srcId="{C46BCB1A-28A7-4B7C-81B0-5009A936FC60}" destId="{29CC371D-205F-42E1-82E3-8496546834DC}" srcOrd="0" destOrd="5" presId="urn:microsoft.com/office/officeart/2005/8/layout/hList1"/>
    <dgm:cxn modelId="{A0BC9625-FC2D-4B95-B3C3-4B56EFD31B0C}" type="presOf" srcId="{0C253C02-3352-43E1-B588-36D4A9AC8A59}" destId="{2551690E-8140-45D4-8DA8-F9608A9DA91D}" srcOrd="0" destOrd="2" presId="urn:microsoft.com/office/officeart/2005/8/layout/hList1"/>
    <dgm:cxn modelId="{B46E4827-976C-4BEB-8F35-2D8F5DF6EC83}" type="presOf" srcId="{CF7C14B3-1F19-48E0-84AB-A6FF98A61DE1}" destId="{9FA63020-C353-4770-9691-35BCAD3DD293}" srcOrd="0" destOrd="1" presId="urn:microsoft.com/office/officeart/2005/8/layout/hList1"/>
    <dgm:cxn modelId="{4EA14029-F7C0-4AAC-8F78-4EEBE160C658}" srcId="{FD092963-7207-43A9-B8F0-4974F671A8D6}" destId="{C30A7E37-C804-40FE-BA78-16D4D9384BC1}" srcOrd="0" destOrd="0" parTransId="{886B9EBB-C9A9-4B52-A2E5-4B9CBBBA7E3A}" sibTransId="{BBF59E60-53F1-4A0D-A163-3280EF701AA5}"/>
    <dgm:cxn modelId="{A432DF2A-89E2-4FA6-896A-22D66EB302AC}" type="presOf" srcId="{A457B7AD-55F9-4141-B8C9-6E20B6397B16}" destId="{84E558C4-60F0-4560-92BE-9CE1B4488AB1}" srcOrd="0" destOrd="3" presId="urn:microsoft.com/office/officeart/2005/8/layout/hList1"/>
    <dgm:cxn modelId="{76B33234-54A8-4DD8-964B-BC358F0F5692}" srcId="{5011193C-0F3F-482F-863B-3F326301FE73}" destId="{E9B7F82E-B9A2-49A0-90C4-6865CD98A76A}" srcOrd="1" destOrd="0" parTransId="{EB8369BD-B06B-4326-93B1-F8CC0EBB1DAB}" sibTransId="{91AB7DE7-EBB3-4B75-8CBF-CCCDCCF44BD1}"/>
    <dgm:cxn modelId="{6D26AF3E-0DB8-4123-97E1-472D1C6398B4}" srcId="{AC2FE8D3-EAFC-4B19-A44F-3F836B31A979}" destId="{B2442B58-7CC9-4048-B7AE-3507BE89A1E3}" srcOrd="1" destOrd="0" parTransId="{42DDF2F6-B716-4845-93E7-032BB0DF83F6}" sibTransId="{4DBBC835-0786-4298-AC0E-7DDAB32E3112}"/>
    <dgm:cxn modelId="{1068A061-9D72-4382-8377-161D414E73C4}" type="presOf" srcId="{FD092963-7207-43A9-B8F0-4974F671A8D6}" destId="{BE11A9D7-FC11-418E-A07C-F5EFA7E7ED1D}" srcOrd="0" destOrd="0" presId="urn:microsoft.com/office/officeart/2005/8/layout/hList1"/>
    <dgm:cxn modelId="{16DEA861-AE61-4423-8483-7E1C8273D5B9}" srcId="{AC2FE8D3-EAFC-4B19-A44F-3F836B31A979}" destId="{64AA7865-D0DE-4485-BC2C-7CB2006C4FAB}" srcOrd="0" destOrd="0" parTransId="{12DDCD9B-BBAA-4960-882B-948CD1F0ECB3}" sibTransId="{123A411F-55EC-4D26-A3B1-417ED2A06AB5}"/>
    <dgm:cxn modelId="{FC4E9B62-39C6-46B5-9187-1E6D113E9440}" srcId="{126E92DA-7756-4343-B289-97B2FDA2D719}" destId="{1A6B290D-2CAE-46DE-AD0C-E89411CCE29A}" srcOrd="1" destOrd="0" parTransId="{4B36D10B-A5D8-4D07-A44E-6BFC88939F2E}" sibTransId="{023F6CF2-3639-4837-B526-4FF13BE30A97}"/>
    <dgm:cxn modelId="{601D4D44-C365-4B79-B706-004532462407}" srcId="{84DD91D3-6E93-4EB6-AA58-27FE5BDEFB6B}" destId="{E46965B9-63BF-4032-BA44-44F962DB58E4}" srcOrd="3" destOrd="0" parTransId="{10FB2EE4-D7B5-4324-9352-6596490550A1}" sibTransId="{995052D5-EEC1-41B0-90A5-1FE62AE28D3F}"/>
    <dgm:cxn modelId="{D7C6BE4A-6E69-49BE-838D-D368B0BA612E}" srcId="{5011193C-0F3F-482F-863B-3F326301FE73}" destId="{A457B7AD-55F9-4141-B8C9-6E20B6397B16}" srcOrd="3" destOrd="0" parTransId="{17B2C7DB-4C71-4D5F-9DC5-45DF3913E01E}" sibTransId="{7B8E5C46-4DA0-4D0F-9825-BE6D2F50C1D0}"/>
    <dgm:cxn modelId="{D4E2474C-CDD3-4A91-A846-6589A2B0184B}" type="presOf" srcId="{A6E3B163-28F9-4DFB-9F59-83F4CF84B816}" destId="{84E558C4-60F0-4560-92BE-9CE1B4488AB1}" srcOrd="0" destOrd="2" presId="urn:microsoft.com/office/officeart/2005/8/layout/hList1"/>
    <dgm:cxn modelId="{C50EB54E-DE3D-446E-AE67-9677E20D8697}" srcId="{FD092963-7207-43A9-B8F0-4974F671A8D6}" destId="{36A83CBD-A6B2-4D5C-AED2-90AE8A5934CE}" srcOrd="2" destOrd="0" parTransId="{150B5612-61EC-4A7B-9DE8-061D76BD884F}" sibTransId="{82E4C79C-DBA2-403A-9623-BC16A795CE88}"/>
    <dgm:cxn modelId="{ABECBC72-1514-41B4-9D5B-748F65D4AB7B}" srcId="{126E92DA-7756-4343-B289-97B2FDA2D719}" destId="{C46BCB1A-28A7-4B7C-81B0-5009A936FC60}" srcOrd="5" destOrd="0" parTransId="{BD3269A6-4442-4BAB-8EE4-D350ADF88A5C}" sibTransId="{999411A6-9801-4019-87DF-76EE51DE575C}"/>
    <dgm:cxn modelId="{7EE52073-D76B-4387-9116-3B525B5E6EF6}" type="presOf" srcId="{E9B7F82E-B9A2-49A0-90C4-6865CD98A76A}" destId="{84E558C4-60F0-4560-92BE-9CE1B4488AB1}" srcOrd="0" destOrd="1" presId="urn:microsoft.com/office/officeart/2005/8/layout/hList1"/>
    <dgm:cxn modelId="{51E97275-0806-4FED-9843-1A7E324B66CA}" type="presOf" srcId="{1A6B290D-2CAE-46DE-AD0C-E89411CCE29A}" destId="{29CC371D-205F-42E1-82E3-8496546834DC}" srcOrd="0" destOrd="1" presId="urn:microsoft.com/office/officeart/2005/8/layout/hList1"/>
    <dgm:cxn modelId="{5AA34C76-E2C5-4A66-AD62-9B81DAF34344}" type="presOf" srcId="{5011193C-0F3F-482F-863B-3F326301FE73}" destId="{DACA232E-137E-4327-84FF-4322CEEBB9E1}" srcOrd="0" destOrd="0" presId="urn:microsoft.com/office/officeart/2005/8/layout/hList1"/>
    <dgm:cxn modelId="{C44F9176-A8B7-4312-BD51-19DF7F4FF0B0}" type="presOf" srcId="{36A83CBD-A6B2-4D5C-AED2-90AE8A5934CE}" destId="{9FA63020-C353-4770-9691-35BCAD3DD293}" srcOrd="0" destOrd="2" presId="urn:microsoft.com/office/officeart/2005/8/layout/hList1"/>
    <dgm:cxn modelId="{9A00AF76-FC0C-450C-BC18-FC33BD947940}" srcId="{5011193C-0F3F-482F-863B-3F326301FE73}" destId="{4DF6BA9F-0BC7-4973-B9A4-8375830BFA86}" srcOrd="0" destOrd="0" parTransId="{450A98B8-EA72-4376-B8C1-6A0254C5A3B1}" sibTransId="{3C8E47FD-3F9E-4501-95BE-4D711B041A4D}"/>
    <dgm:cxn modelId="{FF2F055A-664A-47D3-B9AE-F438DA376262}" type="presOf" srcId="{645168B5-67E9-452A-9450-4614E8B957CB}" destId="{29CC371D-205F-42E1-82E3-8496546834DC}" srcOrd="0" destOrd="0" presId="urn:microsoft.com/office/officeart/2005/8/layout/hList1"/>
    <dgm:cxn modelId="{3C81507A-23CE-422A-BA5D-23A4D9C5157F}" srcId="{84DD91D3-6E93-4EB6-AA58-27FE5BDEFB6B}" destId="{126E92DA-7756-4343-B289-97B2FDA2D719}" srcOrd="4" destOrd="0" parTransId="{1419C388-8FAF-4F96-8510-1708B7852A07}" sibTransId="{820005E9-5CA1-43F2-8613-7BCD0B2134CC}"/>
    <dgm:cxn modelId="{DF85407D-77D1-4EE5-9FE0-98F6C62CA000}" srcId="{E46965B9-63BF-4032-BA44-44F962DB58E4}" destId="{3916B158-82A1-44A2-A9EC-21EBBB278A54}" srcOrd="1" destOrd="0" parTransId="{4EC5122D-B369-47FE-906D-3F6AD99DD42B}" sibTransId="{D82A6B18-8436-412C-9436-558DFB329C6B}"/>
    <dgm:cxn modelId="{F138AE8A-7966-4F1D-89EA-58F390A640D7}" srcId="{84DD91D3-6E93-4EB6-AA58-27FE5BDEFB6B}" destId="{FD092963-7207-43A9-B8F0-4974F671A8D6}" srcOrd="0" destOrd="0" parTransId="{13090D87-63BE-4BC1-91F0-23E588AF1030}" sibTransId="{F3A178A6-8BD7-4131-B503-8E73AFB631D6}"/>
    <dgm:cxn modelId="{D95F0396-2056-42C7-A68B-CC5D0D77831A}" srcId="{126E92DA-7756-4343-B289-97B2FDA2D719}" destId="{09F22C83-E07B-4D00-8287-24D9BFBC0ED7}" srcOrd="3" destOrd="0" parTransId="{1EC8C160-85B8-458B-ADE2-FF280E3D0615}" sibTransId="{9A66C8ED-1F86-4C7C-9610-41D24D839047}"/>
    <dgm:cxn modelId="{15E71199-BF0F-43B2-8074-CE2702A7A770}" srcId="{84DD91D3-6E93-4EB6-AA58-27FE5BDEFB6B}" destId="{AC2FE8D3-EAFC-4B19-A44F-3F836B31A979}" srcOrd="1" destOrd="0" parTransId="{A26A573D-B1E6-4F36-95C5-995A210431D1}" sibTransId="{C709CC61-6346-4D32-9EEA-992F3C87EAFE}"/>
    <dgm:cxn modelId="{A80C1D99-CA78-48DD-A0DE-5E5994A80DE1}" type="presOf" srcId="{64AA7865-D0DE-4485-BC2C-7CB2006C4FAB}" destId="{2551690E-8140-45D4-8DA8-F9608A9DA91D}" srcOrd="0" destOrd="0" presId="urn:microsoft.com/office/officeart/2005/8/layout/hList1"/>
    <dgm:cxn modelId="{9A8FB09D-2B2B-4FDE-8EFA-92C799846CBD}" srcId="{126E92DA-7756-4343-B289-97B2FDA2D719}" destId="{645168B5-67E9-452A-9450-4614E8B957CB}" srcOrd="0" destOrd="0" parTransId="{8405B451-33B3-4535-B296-8DCAB46A0AB1}" sibTransId="{9727F8BA-86F1-47BC-88E0-3E44566180C6}"/>
    <dgm:cxn modelId="{80D7BCA0-7578-423D-B7A3-EB94ADB24EBD}" type="presOf" srcId="{3916B158-82A1-44A2-A9EC-21EBBB278A54}" destId="{E8EFB539-7267-4BB7-9A9C-E4B1E4D460F2}" srcOrd="0" destOrd="1" presId="urn:microsoft.com/office/officeart/2005/8/layout/hList1"/>
    <dgm:cxn modelId="{23D9ADA1-D102-4E2F-B8B8-752781ADCE55}" srcId="{126E92DA-7756-4343-B289-97B2FDA2D719}" destId="{CEA1DBBF-32C1-4186-9A19-8BA32D969E9B}" srcOrd="2" destOrd="0" parTransId="{EB6883FD-49B3-41E2-9315-26A32E33BAF2}" sibTransId="{758BBA97-0F05-4082-B397-CE1BA6740BA6}"/>
    <dgm:cxn modelId="{9196DCA4-D47C-4813-83BC-C7FA37AC0D42}" srcId="{AC2FE8D3-EAFC-4B19-A44F-3F836B31A979}" destId="{0C253C02-3352-43E1-B588-36D4A9AC8A59}" srcOrd="2" destOrd="0" parTransId="{229B5D98-81DC-47FE-9B4C-7DFC4E0CF97D}" sibTransId="{95974B80-4C03-4190-957A-522FCD3A63BF}"/>
    <dgm:cxn modelId="{373DD1BA-23A6-4C44-AA16-29D190A580B4}" type="presOf" srcId="{E46965B9-63BF-4032-BA44-44F962DB58E4}" destId="{638849CA-B397-446B-B3E4-F9E17138BD86}" srcOrd="0" destOrd="0" presId="urn:microsoft.com/office/officeart/2005/8/layout/hList1"/>
    <dgm:cxn modelId="{B3629BC2-C623-41CB-B42E-502D7E80120A}" type="presOf" srcId="{F5CC2124-7434-43FC-98D1-4463791ABA5B}" destId="{E8EFB539-7267-4BB7-9A9C-E4B1E4D460F2}" srcOrd="0" destOrd="0" presId="urn:microsoft.com/office/officeart/2005/8/layout/hList1"/>
    <dgm:cxn modelId="{FD19DACA-E784-4E2A-8243-22136021EDDA}" type="presOf" srcId="{B2442B58-7CC9-4048-B7AE-3507BE89A1E3}" destId="{2551690E-8140-45D4-8DA8-F9608A9DA91D}" srcOrd="0" destOrd="1" presId="urn:microsoft.com/office/officeart/2005/8/layout/hList1"/>
    <dgm:cxn modelId="{A34A2FCD-FF00-48AB-A047-A9A542045B7E}" type="presOf" srcId="{C30A7E37-C804-40FE-BA78-16D4D9384BC1}" destId="{9FA63020-C353-4770-9691-35BCAD3DD293}" srcOrd="0" destOrd="0" presId="urn:microsoft.com/office/officeart/2005/8/layout/hList1"/>
    <dgm:cxn modelId="{65098ACD-3ADC-455A-9FFA-540CD007D636}" type="presOf" srcId="{D3B922DE-D06E-4240-A13A-44AABC56BE52}" destId="{29CC371D-205F-42E1-82E3-8496546834DC}" srcOrd="0" destOrd="4" presId="urn:microsoft.com/office/officeart/2005/8/layout/hList1"/>
    <dgm:cxn modelId="{506EBFD9-C1B7-4619-862A-93B8F26AFDC7}" type="presOf" srcId="{84DD91D3-6E93-4EB6-AA58-27FE5BDEFB6B}" destId="{33E46BC7-5056-46B3-8F2B-8635A7A06862}" srcOrd="0" destOrd="0" presId="urn:microsoft.com/office/officeart/2005/8/layout/hList1"/>
    <dgm:cxn modelId="{BBC5C4DC-19D3-4916-8C07-402E12656A6C}" srcId="{FD092963-7207-43A9-B8F0-4974F671A8D6}" destId="{CF7C14B3-1F19-48E0-84AB-A6FF98A61DE1}" srcOrd="1" destOrd="0" parTransId="{E7526B08-416E-4DC5-9D52-47B115CEDB38}" sibTransId="{B38BAB03-E414-46E0-969C-C2C602F8831E}"/>
    <dgm:cxn modelId="{1CDDCFDF-3BF6-4525-A200-1D467289F313}" type="presOf" srcId="{AC2FE8D3-EAFC-4B19-A44F-3F836B31A979}" destId="{CB276022-69D2-40A0-9521-25AC65845AF4}" srcOrd="0" destOrd="0" presId="urn:microsoft.com/office/officeart/2005/8/layout/hList1"/>
    <dgm:cxn modelId="{32A267EA-FE75-4B15-9320-EDB182F38C5B}" type="presOf" srcId="{CEA1DBBF-32C1-4186-9A19-8BA32D969E9B}" destId="{29CC371D-205F-42E1-82E3-8496546834DC}" srcOrd="0" destOrd="2" presId="urn:microsoft.com/office/officeart/2005/8/layout/hList1"/>
    <dgm:cxn modelId="{7ED18CEC-8438-477E-91CF-48860BE1AAB0}" srcId="{126E92DA-7756-4343-B289-97B2FDA2D719}" destId="{D3B922DE-D06E-4240-A13A-44AABC56BE52}" srcOrd="4" destOrd="0" parTransId="{FF4CFA97-BC5A-422A-91E0-C7E63AD3E0A7}" sibTransId="{4A8CEC38-EC4C-47DC-A593-0B003CD50CB8}"/>
    <dgm:cxn modelId="{F11CEAF0-950C-4CE1-8236-21631C7E6C09}" type="presOf" srcId="{126E92DA-7756-4343-B289-97B2FDA2D719}" destId="{AFED2717-B0CC-4F20-83BA-6B9F9F8D60CA}" srcOrd="0" destOrd="0" presId="urn:microsoft.com/office/officeart/2005/8/layout/hList1"/>
    <dgm:cxn modelId="{EFE38F3C-9565-403C-A2AD-0120B4332A1C}" type="presParOf" srcId="{33E46BC7-5056-46B3-8F2B-8635A7A06862}" destId="{9E9E7F53-C9E8-476F-A1B7-17A23D49C8BF}" srcOrd="0" destOrd="0" presId="urn:microsoft.com/office/officeart/2005/8/layout/hList1"/>
    <dgm:cxn modelId="{AB8067AF-619E-4FED-B500-563F4A307CAA}" type="presParOf" srcId="{9E9E7F53-C9E8-476F-A1B7-17A23D49C8BF}" destId="{BE11A9D7-FC11-418E-A07C-F5EFA7E7ED1D}" srcOrd="0" destOrd="0" presId="urn:microsoft.com/office/officeart/2005/8/layout/hList1"/>
    <dgm:cxn modelId="{DC420753-1F3A-4BCD-94E2-BB708D372A23}" type="presParOf" srcId="{9E9E7F53-C9E8-476F-A1B7-17A23D49C8BF}" destId="{9FA63020-C353-4770-9691-35BCAD3DD293}" srcOrd="1" destOrd="0" presId="urn:microsoft.com/office/officeart/2005/8/layout/hList1"/>
    <dgm:cxn modelId="{530FB78A-5006-403E-99AD-C9AFA0FC58B4}" type="presParOf" srcId="{33E46BC7-5056-46B3-8F2B-8635A7A06862}" destId="{3D40BEDD-8C8A-4AA1-804D-D1C908A46545}" srcOrd="1" destOrd="0" presId="urn:microsoft.com/office/officeart/2005/8/layout/hList1"/>
    <dgm:cxn modelId="{6D9A0CB3-65C3-47D3-829E-CEE324B88F44}" type="presParOf" srcId="{33E46BC7-5056-46B3-8F2B-8635A7A06862}" destId="{C458D7D4-B5EF-4AF6-9F1E-9BE44ED1E7BF}" srcOrd="2" destOrd="0" presId="urn:microsoft.com/office/officeart/2005/8/layout/hList1"/>
    <dgm:cxn modelId="{5F3E7983-61A8-4468-A491-C83193E9C945}" type="presParOf" srcId="{C458D7D4-B5EF-4AF6-9F1E-9BE44ED1E7BF}" destId="{CB276022-69D2-40A0-9521-25AC65845AF4}" srcOrd="0" destOrd="0" presId="urn:microsoft.com/office/officeart/2005/8/layout/hList1"/>
    <dgm:cxn modelId="{06B47953-EC65-41F1-BF11-6F63FC98B403}" type="presParOf" srcId="{C458D7D4-B5EF-4AF6-9F1E-9BE44ED1E7BF}" destId="{2551690E-8140-45D4-8DA8-F9608A9DA91D}" srcOrd="1" destOrd="0" presId="urn:microsoft.com/office/officeart/2005/8/layout/hList1"/>
    <dgm:cxn modelId="{7E43A23D-C2E0-429A-A014-BF144A44E181}" type="presParOf" srcId="{33E46BC7-5056-46B3-8F2B-8635A7A06862}" destId="{30A3E9CC-4725-48DB-8CE0-2C376F9B7587}" srcOrd="3" destOrd="0" presId="urn:microsoft.com/office/officeart/2005/8/layout/hList1"/>
    <dgm:cxn modelId="{4DDEF7FA-39F2-41F3-A314-D6661825AABC}" type="presParOf" srcId="{33E46BC7-5056-46B3-8F2B-8635A7A06862}" destId="{8DD5AF1F-DD35-41B6-9A1F-191354BF6BEB}" srcOrd="4" destOrd="0" presId="urn:microsoft.com/office/officeart/2005/8/layout/hList1"/>
    <dgm:cxn modelId="{9CBE4937-6BD1-4F0D-96E8-B94CC4F47655}" type="presParOf" srcId="{8DD5AF1F-DD35-41B6-9A1F-191354BF6BEB}" destId="{DACA232E-137E-4327-84FF-4322CEEBB9E1}" srcOrd="0" destOrd="0" presId="urn:microsoft.com/office/officeart/2005/8/layout/hList1"/>
    <dgm:cxn modelId="{DC7212E3-2207-44C9-961F-AD250C343B52}" type="presParOf" srcId="{8DD5AF1F-DD35-41B6-9A1F-191354BF6BEB}" destId="{84E558C4-60F0-4560-92BE-9CE1B4488AB1}" srcOrd="1" destOrd="0" presId="urn:microsoft.com/office/officeart/2005/8/layout/hList1"/>
    <dgm:cxn modelId="{F8895E5C-41B5-4386-B21E-A4EB45FA5EF2}" type="presParOf" srcId="{33E46BC7-5056-46B3-8F2B-8635A7A06862}" destId="{D194F649-C075-468C-8BEC-1463AA69F64C}" srcOrd="5" destOrd="0" presId="urn:microsoft.com/office/officeart/2005/8/layout/hList1"/>
    <dgm:cxn modelId="{0CD75DF8-66B0-4894-ABBB-52631C8591C7}" type="presParOf" srcId="{33E46BC7-5056-46B3-8F2B-8635A7A06862}" destId="{FFCBF1A1-766A-4101-B883-D534F24F50B7}" srcOrd="6" destOrd="0" presId="urn:microsoft.com/office/officeart/2005/8/layout/hList1"/>
    <dgm:cxn modelId="{23A77C68-5E9E-411E-A8C2-DF2F7ECEF9F8}" type="presParOf" srcId="{FFCBF1A1-766A-4101-B883-D534F24F50B7}" destId="{638849CA-B397-446B-B3E4-F9E17138BD86}" srcOrd="0" destOrd="0" presId="urn:microsoft.com/office/officeart/2005/8/layout/hList1"/>
    <dgm:cxn modelId="{8F606213-871E-4695-85DE-6667C9A54203}" type="presParOf" srcId="{FFCBF1A1-766A-4101-B883-D534F24F50B7}" destId="{E8EFB539-7267-4BB7-9A9C-E4B1E4D460F2}" srcOrd="1" destOrd="0" presId="urn:microsoft.com/office/officeart/2005/8/layout/hList1"/>
    <dgm:cxn modelId="{7078CF3D-71A1-4EAC-B222-6709B8BF4742}" type="presParOf" srcId="{33E46BC7-5056-46B3-8F2B-8635A7A06862}" destId="{2BC109F7-8BEB-49BD-9036-ECCD06F4AA5E}" srcOrd="7" destOrd="0" presId="urn:microsoft.com/office/officeart/2005/8/layout/hList1"/>
    <dgm:cxn modelId="{1281D4AC-615A-4E7A-B07D-633F6B049581}" type="presParOf" srcId="{33E46BC7-5056-46B3-8F2B-8635A7A06862}" destId="{DB0D6103-518D-4674-838F-E4C2147B6686}" srcOrd="8" destOrd="0" presId="urn:microsoft.com/office/officeart/2005/8/layout/hList1"/>
    <dgm:cxn modelId="{0004DB42-07BF-4857-A3C4-C1DD694AA782}" type="presParOf" srcId="{DB0D6103-518D-4674-838F-E4C2147B6686}" destId="{AFED2717-B0CC-4F20-83BA-6B9F9F8D60CA}" srcOrd="0" destOrd="0" presId="urn:microsoft.com/office/officeart/2005/8/layout/hList1"/>
    <dgm:cxn modelId="{816BC21F-FEC3-4A9C-A819-23FB9116ACBE}" type="presParOf" srcId="{DB0D6103-518D-4674-838F-E4C2147B6686}" destId="{29CC371D-205F-42E1-82E3-8496546834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A9D7-FC11-418E-A07C-F5EFA7E7ED1D}">
      <dsp:nvSpPr>
        <dsp:cNvPr id="0" name=""/>
        <dsp:cNvSpPr/>
      </dsp:nvSpPr>
      <dsp:spPr>
        <a:xfrm>
          <a:off x="5186" y="346070"/>
          <a:ext cx="1988343" cy="6568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Use key documents</a:t>
          </a:r>
          <a:endParaRPr lang="en-US" sz="1800" kern="1200" dirty="0"/>
        </a:p>
      </dsp:txBody>
      <dsp:txXfrm>
        <a:off x="5186" y="346070"/>
        <a:ext cx="1988343" cy="656868"/>
      </dsp:txXfrm>
    </dsp:sp>
    <dsp:sp modelId="{9FA63020-C353-4770-9691-35BCAD3DD293}">
      <dsp:nvSpPr>
        <dsp:cNvPr id="0" name=""/>
        <dsp:cNvSpPr/>
      </dsp:nvSpPr>
      <dsp:spPr>
        <a:xfrm>
          <a:off x="5186" y="1002938"/>
          <a:ext cx="1988343" cy="292136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The Study Design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Past Exams and Exam Reports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Class handouts</a:t>
          </a:r>
          <a:endParaRPr lang="en-US" sz="1800" kern="1200" dirty="0"/>
        </a:p>
      </dsp:txBody>
      <dsp:txXfrm>
        <a:off x="5186" y="1002938"/>
        <a:ext cx="1988343" cy="2921366"/>
      </dsp:txXfrm>
    </dsp:sp>
    <dsp:sp modelId="{CB276022-69D2-40A0-9521-25AC65845AF4}">
      <dsp:nvSpPr>
        <dsp:cNvPr id="0" name=""/>
        <dsp:cNvSpPr/>
      </dsp:nvSpPr>
      <dsp:spPr>
        <a:xfrm>
          <a:off x="2271898" y="346070"/>
          <a:ext cx="1988343" cy="65686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/>
            <a:t>Study</a:t>
          </a:r>
          <a:endParaRPr lang="en-US" sz="1800" kern="1200"/>
        </a:p>
      </dsp:txBody>
      <dsp:txXfrm>
        <a:off x="2271898" y="346070"/>
        <a:ext cx="1988343" cy="656868"/>
      </dsp:txXfrm>
    </dsp:sp>
    <dsp:sp modelId="{2551690E-8140-45D4-8DA8-F9608A9DA91D}">
      <dsp:nvSpPr>
        <dsp:cNvPr id="0" name=""/>
        <dsp:cNvSpPr/>
      </dsp:nvSpPr>
      <dsp:spPr>
        <a:xfrm>
          <a:off x="2271898" y="1002938"/>
          <a:ext cx="1988343" cy="292136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Keep up to date with your notes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Revise topics after class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Use whatever methods work well for you</a:t>
          </a:r>
          <a:endParaRPr lang="en-US" sz="1800" kern="1200" dirty="0"/>
        </a:p>
      </dsp:txBody>
      <dsp:txXfrm>
        <a:off x="2271898" y="1002938"/>
        <a:ext cx="1988343" cy="2921366"/>
      </dsp:txXfrm>
    </dsp:sp>
    <dsp:sp modelId="{DACA232E-137E-4327-84FF-4322CEEBB9E1}">
      <dsp:nvSpPr>
        <dsp:cNvPr id="0" name=""/>
        <dsp:cNvSpPr/>
      </dsp:nvSpPr>
      <dsp:spPr>
        <a:xfrm>
          <a:off x="4538610" y="346070"/>
          <a:ext cx="1988343" cy="65686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Practice tasks</a:t>
          </a:r>
          <a:endParaRPr lang="en-US" sz="1800" kern="1200" dirty="0"/>
        </a:p>
      </dsp:txBody>
      <dsp:txXfrm>
        <a:off x="4538610" y="346070"/>
        <a:ext cx="1988343" cy="656868"/>
      </dsp:txXfrm>
    </dsp:sp>
    <dsp:sp modelId="{84E558C4-60F0-4560-92BE-9CE1B4488AB1}">
      <dsp:nvSpPr>
        <dsp:cNvPr id="0" name=""/>
        <dsp:cNvSpPr/>
      </dsp:nvSpPr>
      <dsp:spPr>
        <a:xfrm>
          <a:off x="4538610" y="1002938"/>
          <a:ext cx="1988343" cy="292136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Complete tasks to a high standard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Read questions carefully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Focus on task, limiting and content words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Use your bookmarks</a:t>
          </a:r>
        </a:p>
      </dsp:txBody>
      <dsp:txXfrm>
        <a:off x="4538610" y="1002938"/>
        <a:ext cx="1988343" cy="2921366"/>
      </dsp:txXfrm>
    </dsp:sp>
    <dsp:sp modelId="{638849CA-B397-446B-B3E4-F9E17138BD86}">
      <dsp:nvSpPr>
        <dsp:cNvPr id="0" name=""/>
        <dsp:cNvSpPr/>
      </dsp:nvSpPr>
      <dsp:spPr>
        <a:xfrm>
          <a:off x="6805321" y="346070"/>
          <a:ext cx="1988343" cy="65686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Follow the news</a:t>
          </a:r>
          <a:endParaRPr lang="en-US" sz="1800" kern="1200" dirty="0"/>
        </a:p>
      </dsp:txBody>
      <dsp:txXfrm>
        <a:off x="6805321" y="346070"/>
        <a:ext cx="1988343" cy="656868"/>
      </dsp:txXfrm>
    </dsp:sp>
    <dsp:sp modelId="{E8EFB539-7267-4BB7-9A9C-E4B1E4D460F2}">
      <dsp:nvSpPr>
        <dsp:cNvPr id="0" name=""/>
        <dsp:cNvSpPr/>
      </dsp:nvSpPr>
      <dsp:spPr>
        <a:xfrm>
          <a:off x="6805321" y="1002938"/>
          <a:ext cx="1988343" cy="292136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Read/listen/view reports on cases and legal issues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Choose your poison: Triple J Hack, 7 News, The Project, The Guardian, The Age, TikTok</a:t>
          </a:r>
        </a:p>
      </dsp:txBody>
      <dsp:txXfrm>
        <a:off x="6805321" y="1002938"/>
        <a:ext cx="1988343" cy="2921366"/>
      </dsp:txXfrm>
    </dsp:sp>
    <dsp:sp modelId="{AFED2717-B0CC-4F20-83BA-6B9F9F8D60CA}">
      <dsp:nvSpPr>
        <dsp:cNvPr id="0" name=""/>
        <dsp:cNvSpPr/>
      </dsp:nvSpPr>
      <dsp:spPr>
        <a:xfrm>
          <a:off x="9072033" y="346070"/>
          <a:ext cx="1988343" cy="65686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800" kern="1200" dirty="0"/>
            <a:t>Look after yourself</a:t>
          </a:r>
          <a:endParaRPr lang="en-US" sz="1800" kern="1200" dirty="0"/>
        </a:p>
      </dsp:txBody>
      <dsp:txXfrm>
        <a:off x="9072033" y="346070"/>
        <a:ext cx="1988343" cy="656868"/>
      </dsp:txXfrm>
    </dsp:sp>
    <dsp:sp modelId="{29CC371D-205F-42E1-82E3-8496546834DC}">
      <dsp:nvSpPr>
        <dsp:cNvPr id="0" name=""/>
        <dsp:cNvSpPr/>
      </dsp:nvSpPr>
      <dsp:spPr>
        <a:xfrm>
          <a:off x="9072033" y="1002938"/>
          <a:ext cx="1988343" cy="292136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Sleep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Eat and drink well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Exercise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Maintain balance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Be still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Control your social media use</a:t>
          </a:r>
        </a:p>
      </dsp:txBody>
      <dsp:txXfrm>
        <a:off x="9072033" y="1002938"/>
        <a:ext cx="1988343" cy="2921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F3F9-A54B-4152-AF01-E987F401E0DF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7FB11-F175-48FF-AA0C-731D8D56E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needs a bookmark?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FB11-F175-48FF-AA0C-731D8D56EB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69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How many marks is this response worth?</a:t>
            </a:r>
          </a:p>
          <a:p>
            <a:r>
              <a:rPr lang="en-AU" dirty="0"/>
              <a:t>What is a strength of this response?</a:t>
            </a:r>
          </a:p>
          <a:p>
            <a:r>
              <a:rPr lang="en-AU" dirty="0"/>
              <a:t>What is an improvement that could be made?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FB11-F175-48FF-AA0C-731D8D56EBB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07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https://www.youtube.com/watch?v=xyOH605fHW8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FB11-F175-48FF-AA0C-731D8D56EBB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03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2C2-D3AD-44D4-9F9D-06E207D3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E71B8-A271-473E-B410-7CD98202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1087-F90E-4D4E-ACE6-3B1E48D2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C2B1-4B8B-43EF-9C3F-44C729FE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4134-9E9A-4A45-824B-59D77085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16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50F6-C73E-4397-9A05-EBF16BC3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757B-2BEA-4D54-BCE7-F9366B03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7AFB-C6B9-4A12-9E6B-E01D5D7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9C4-1864-4981-9F86-6304B35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2EE3-8646-4B94-AC5A-F35704D1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0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D4E00-333E-4B42-AAB6-9698E4E2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7AE4-0E19-4ADF-8ED2-0216A0B4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2964-E9C4-4E8D-926E-45C87E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2CDF-620B-493A-8FA4-C9FB237A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1E63-C99B-4E00-BA1B-7DB807A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0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CCB6-A3E8-4934-9044-71F9852C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CC1D-1381-41F0-A288-D1DE2212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7B52-9146-4DC6-AD47-D8F1402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3C96-2D79-44F9-ACC4-7F2212A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FBE-15B7-45A4-BD83-1BE8407C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451C-C2D2-49DE-845D-4731D409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F3BB-905E-4880-9943-1AE0DFA5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77CB-E0A5-4669-8F6C-6414E8C4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51A2-B47B-4C9E-BA85-2CFBA6BE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C39C-8402-4C1E-BC54-B61B859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90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FFCA-64C7-4DA0-B093-00E79BD5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41A9-BF5F-4E35-B8D2-BE3D54F6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835D0-57D8-4BFD-8C0F-FFAEEE4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D41C-6A01-44DB-ACD3-488DD3C0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9813-540C-48AD-B4C2-04B3753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4D848-6080-4501-8F4C-BC290FA4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7D6F-6313-4DDB-813D-980AEF08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DA7AF-B269-4FB8-8F6F-1BCE72A1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457D4-2AE3-440A-8BDE-0F89FBBCA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84774-3CF2-4995-84E2-78EA81AF6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4FC4E-638D-493D-8559-C65D9C4B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30ECA-27C4-4B15-9C1C-E1E2D2C9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FCAC8-43FC-435F-8A7D-575C62AD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A31D-F667-4A42-9648-280B08FE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0825-2F54-4BC3-A904-4EF25FF7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0E172-FCCC-49D2-ADE4-C895583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459F7-707F-4F2B-B99F-21872829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63AC2-9E11-4A74-B57A-BE044E8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5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7AB0D-EE23-4E77-9C64-9CCED3AF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5E466-BE23-419D-B201-59CC400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DCA1-91A6-4F0E-B25B-33EDF8C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4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A9C2-E7F9-4B86-B467-F1D060B0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F183-D19A-491C-AE06-F9E56C2C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D438-82A8-4BB7-8E5D-78B3A57D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70E20-802A-4BD9-9EBF-2077E54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9E34-2599-4977-B042-44163970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663B-6782-4B1A-815B-FF024F92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3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C41-B095-4DBF-AAEA-B30CB6B1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038C5-76A3-4828-9F27-45E28C2C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E5A0A-1C51-4544-AB17-9037ED19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7730-E5D0-4752-9E61-322525E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C77A-CF82-4C1F-ADAF-3388B32F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3F0B-5B94-4CA2-BB3E-B29B6211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1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7F695-DCC3-4EED-B889-B4D6F9D4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3798-1FE3-4F53-8915-E7C393EE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B16D-C3D7-468C-80FE-9DD434F59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1A0F-AACC-4A74-A36D-CAC89F206F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B650-0BAF-4220-A275-A7403B9A9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9469-983B-4B37-962D-279F18CA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6A6B-8696-4E68-9728-EE51980351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1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DBD72-CD5F-4C9E-AD76-57C328DA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Introduction to </a:t>
            </a:r>
            <a:br>
              <a:rPr lang="en-AU" sz="4800"/>
            </a:br>
            <a:r>
              <a:rPr lang="en-AU" sz="4800"/>
              <a:t>Unit 3-4 Legal Studies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96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BAB0B-D511-4A17-860F-E9606702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The rule of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33BF-9AAE-4A16-9FBB-14D65B33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17095"/>
            <a:ext cx="5732458" cy="6440905"/>
          </a:xfrm>
        </p:spPr>
        <p:txBody>
          <a:bodyPr anchor="ctr">
            <a:normAutofit lnSpcReduction="10000"/>
          </a:bodyPr>
          <a:lstStyle/>
          <a:p>
            <a:r>
              <a:rPr lang="en-AU" dirty="0">
                <a:solidFill>
                  <a:srgbClr val="000000"/>
                </a:solidFill>
              </a:rPr>
              <a:t>Everyone must comply with the law – it applies to all people</a:t>
            </a:r>
          </a:p>
          <a:p>
            <a:r>
              <a:rPr lang="en-AU" dirty="0">
                <a:solidFill>
                  <a:srgbClr val="000000"/>
                </a:solidFill>
              </a:rPr>
              <a:t>Laws should be such that people are willing and able to follow them</a:t>
            </a:r>
          </a:p>
          <a:p>
            <a:r>
              <a:rPr lang="en-AU" dirty="0">
                <a:solidFill>
                  <a:srgbClr val="000000"/>
                </a:solidFill>
              </a:rPr>
              <a:t>The parliaments must act in accordance with the constitution</a:t>
            </a:r>
          </a:p>
          <a:p>
            <a:r>
              <a:rPr lang="en-AU" dirty="0">
                <a:solidFill>
                  <a:srgbClr val="000000"/>
                </a:solidFill>
              </a:rPr>
              <a:t>Courts and judges must be independent from the government</a:t>
            </a:r>
          </a:p>
          <a:p>
            <a:r>
              <a:rPr lang="en-AU" dirty="0">
                <a:solidFill>
                  <a:srgbClr val="000000"/>
                </a:solidFill>
              </a:rPr>
              <a:t>The law must be applied equally, without discrimination</a:t>
            </a:r>
          </a:p>
          <a:p>
            <a:r>
              <a:rPr lang="en-AU" dirty="0">
                <a:solidFill>
                  <a:srgbClr val="000000"/>
                </a:solidFill>
              </a:rPr>
              <a:t>Trials are public and parties are able to present their case</a:t>
            </a:r>
          </a:p>
          <a:p>
            <a:r>
              <a:rPr lang="en-AU" dirty="0">
                <a:solidFill>
                  <a:srgbClr val="000000"/>
                </a:solidFill>
              </a:rPr>
              <a:t>People are free to criticise the government and to try to influence law-making</a:t>
            </a:r>
          </a:p>
          <a:p>
            <a:endParaRPr lang="en-AU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7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EBC2-16AD-477A-B30E-1E8EEA1F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558" y="349751"/>
            <a:ext cx="4006516" cy="4142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ANSWERS</a:t>
            </a:r>
          </a:p>
          <a:p>
            <a:pPr marL="514350" indent="-514350">
              <a:buAutoNum type="arabicPeriod"/>
            </a:pPr>
            <a:r>
              <a:rPr lang="en-AU" dirty="0"/>
              <a:t>Government has the most seats in the lower house and the opposition has the second-most seats. </a:t>
            </a:r>
          </a:p>
          <a:p>
            <a:pPr marL="514350" indent="-514350">
              <a:buAutoNum type="arabicPeriod"/>
            </a:pPr>
            <a:r>
              <a:rPr lang="en-AU" dirty="0"/>
              <a:t>Statute law is made by parliament whereas common law is made by courts.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4CEDF-7ECE-47A6-A85D-B28D7CED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1" y="199942"/>
            <a:ext cx="7149499" cy="4292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08D979-55F6-482A-824B-138E6401EDD4}"/>
              </a:ext>
            </a:extLst>
          </p:cNvPr>
          <p:cNvSpPr txBox="1">
            <a:spLocks/>
          </p:cNvSpPr>
          <p:nvPr/>
        </p:nvSpPr>
        <p:spPr>
          <a:xfrm>
            <a:off x="513347" y="4924926"/>
            <a:ext cx="11325727" cy="173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ANSWERS</a:t>
            </a:r>
          </a:p>
          <a:p>
            <a:pPr marL="0" indent="0">
              <a:buNone/>
            </a:pPr>
            <a:r>
              <a:rPr lang="en-AU" dirty="0"/>
              <a:t>3. No. The Constitution created these institutions.</a:t>
            </a:r>
          </a:p>
          <a:p>
            <a:pPr marL="0" indent="0">
              <a:buNone/>
            </a:pPr>
            <a:r>
              <a:rPr lang="en-AU" dirty="0"/>
              <a:t>4. Because the people vote for representatives in parliament.</a:t>
            </a:r>
          </a:p>
        </p:txBody>
      </p:sp>
    </p:spTree>
    <p:extLst>
      <p:ext uri="{BB962C8B-B14F-4D97-AF65-F5344CB8AC3E}">
        <p14:creationId xmlns:p14="http://schemas.microsoft.com/office/powerpoint/2010/main" val="13087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Legal Studies for VCE Units 3 &amp; 4 Student book + obook assess : Justice &amp; Outcomes 15th edition - Lisa Filippin">
            <a:extLst>
              <a:ext uri="{FF2B5EF4-FFF2-40B4-BE49-F238E27FC236}">
                <a16:creationId xmlns:a16="http://schemas.microsoft.com/office/drawing/2014/main" id="{03CBEF0B-13D9-45FF-845D-9B21509F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4394" y="280084"/>
            <a:ext cx="4853354" cy="63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3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B590C-BA3A-4069-B2BE-00BDC847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Unit 3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F82AE0-D283-4325-BB85-E80A5F83B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5"/>
          <a:stretch/>
        </p:blipFill>
        <p:spPr bwMode="auto">
          <a:xfrm>
            <a:off x="910895" y="882316"/>
            <a:ext cx="7359193" cy="466000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7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9E767-D036-493D-945F-FA8FB1E2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Unit 4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960252E3-9E61-4DAB-8D3C-D3E329377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6" b="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A9B402-7E44-4DF2-B6BD-9553E4760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FC82-283A-4754-8D74-DCA57A1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Keys to success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BAFDCF-A2BB-475F-8C04-47325798D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589317"/>
              </p:ext>
            </p:extLst>
          </p:nvPr>
        </p:nvGraphicFramePr>
        <p:xfrm>
          <a:off x="583097" y="1825625"/>
          <a:ext cx="11065564" cy="427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131AB6-A6E2-4FA0-92FA-76D9AEA9C54B}"/>
              </a:ext>
            </a:extLst>
          </p:cNvPr>
          <p:cNvSpPr/>
          <p:nvPr/>
        </p:nvSpPr>
        <p:spPr>
          <a:xfrm>
            <a:off x="2794957" y="2087592"/>
            <a:ext cx="2458413" cy="37611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591A5-CD6A-4723-B8D5-1B9E8721F233}"/>
              </a:ext>
            </a:extLst>
          </p:cNvPr>
          <p:cNvSpPr/>
          <p:nvPr/>
        </p:nvSpPr>
        <p:spPr>
          <a:xfrm>
            <a:off x="5083836" y="2055803"/>
            <a:ext cx="2288878" cy="37611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B07D7-3610-428A-AD61-D1F02D35E9C6}"/>
              </a:ext>
            </a:extLst>
          </p:cNvPr>
          <p:cNvSpPr/>
          <p:nvPr/>
        </p:nvSpPr>
        <p:spPr>
          <a:xfrm>
            <a:off x="7354084" y="2113102"/>
            <a:ext cx="2288877" cy="37611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7C864-13CF-45D1-AD9B-2B39F32C0509}"/>
              </a:ext>
            </a:extLst>
          </p:cNvPr>
          <p:cNvSpPr/>
          <p:nvPr/>
        </p:nvSpPr>
        <p:spPr>
          <a:xfrm>
            <a:off x="9525192" y="2170401"/>
            <a:ext cx="2156604" cy="37611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63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ED6C2-81BA-49BA-965A-773A76BB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3415174"/>
          </a:xfrm>
        </p:spPr>
        <p:txBody>
          <a:bodyPr>
            <a:normAutofit/>
          </a:bodyPr>
          <a:lstStyle/>
          <a:p>
            <a:r>
              <a:rPr lang="en-AU" sz="3700" b="1" dirty="0">
                <a:solidFill>
                  <a:srgbClr val="FFFFFF"/>
                </a:solidFill>
              </a:rPr>
              <a:t>Compare the role of the jury in a criminal trial with the role of the jury in a civil trial.</a:t>
            </a:r>
            <a:br>
              <a:rPr lang="en-AU" sz="3700" b="1" dirty="0">
                <a:solidFill>
                  <a:srgbClr val="FFFFFF"/>
                </a:solidFill>
              </a:rPr>
            </a:br>
            <a:r>
              <a:rPr lang="en-AU" sz="3700" b="1" dirty="0">
                <a:solidFill>
                  <a:srgbClr val="FFFFFF"/>
                </a:solidFill>
              </a:rPr>
              <a:t>(4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B21-4EB7-4616-83C0-934639AB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04447"/>
            <a:ext cx="5306084" cy="62214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</a:rPr>
              <a:t>Both a civil jury and criminal jury listen to the evidence presented by the parties as well as the directions from the judge about the law in order to decide a verdict.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</a:rPr>
              <a:t>In a civil jury there are 6 jurors and they decide the amount of damages awarded to a successful plaintiff. A civil jury is only used upon request. A criminal jury has 12 jurors and is used in trial if the accused pleads not guilty in the higher courts.</a:t>
            </a:r>
          </a:p>
        </p:txBody>
      </p:sp>
    </p:spTree>
    <p:extLst>
      <p:ext uri="{BB962C8B-B14F-4D97-AF65-F5344CB8AC3E}">
        <p14:creationId xmlns:p14="http://schemas.microsoft.com/office/powerpoint/2010/main" val="42117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1AEE-9D76-4CC6-8E6F-31A59594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Australian Constitution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2100-64B8-4841-945D-B21F831B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/>
          <a:lstStyle/>
          <a:p>
            <a:r>
              <a:rPr lang="en-AU" dirty="0"/>
              <a:t>A law enacted in 1901</a:t>
            </a:r>
          </a:p>
          <a:p>
            <a:r>
              <a:rPr lang="en-AU" dirty="0"/>
              <a:t>6 British colonies became 6 states within a new nation: the Commonwealth of Australia</a:t>
            </a:r>
          </a:p>
          <a:p>
            <a:r>
              <a:rPr lang="en-AU" dirty="0"/>
              <a:t>The Commonwealth Parliament was created to make laws for the nation</a:t>
            </a:r>
          </a:p>
          <a:p>
            <a:r>
              <a:rPr lang="en-AU" dirty="0"/>
              <a:t>The High Court was created as the ‘guardian’ of the constitution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7D674-C9A7-4151-88B0-1DC7B5E9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2" y="1825625"/>
            <a:ext cx="4041858" cy="42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4567" y="5342021"/>
            <a:ext cx="5305696" cy="279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/>
              <a:t>Parliaments make </a:t>
            </a:r>
            <a:r>
              <a:rPr lang="en-AU" sz="4000" i="1" dirty="0"/>
              <a:t>statute</a:t>
            </a:r>
            <a:r>
              <a:rPr lang="en-AU" sz="4000" dirty="0"/>
              <a:t> law</a:t>
            </a:r>
          </a:p>
        </p:txBody>
      </p:sp>
      <p:pic>
        <p:nvPicPr>
          <p:cNvPr id="4" name="Picture 2" descr="Image result for county cou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" b="12940"/>
          <a:stretch/>
        </p:blipFill>
        <p:spPr bwMode="auto">
          <a:xfrm>
            <a:off x="522744" y="2207508"/>
            <a:ext cx="5316584" cy="29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arliament victor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5" b="11063"/>
          <a:stretch/>
        </p:blipFill>
        <p:spPr bwMode="auto">
          <a:xfrm>
            <a:off x="6352673" y="2207509"/>
            <a:ext cx="5316584" cy="29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1B77E-0F6F-4D58-828B-159DE41109D4}"/>
              </a:ext>
            </a:extLst>
          </p:cNvPr>
          <p:cNvSpPr txBox="1">
            <a:spLocks/>
          </p:cNvSpPr>
          <p:nvPr/>
        </p:nvSpPr>
        <p:spPr>
          <a:xfrm>
            <a:off x="325254" y="5342019"/>
            <a:ext cx="5305696" cy="279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 dirty="0"/>
              <a:t>Courts make </a:t>
            </a:r>
            <a:r>
              <a:rPr lang="en-AU" sz="4000" i="1" dirty="0"/>
              <a:t>common</a:t>
            </a:r>
            <a:r>
              <a:rPr lang="en-AU" sz="4000" dirty="0"/>
              <a:t> law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70115F-47D0-480A-85F8-2D2E6BB7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Sources of law</a:t>
            </a:r>
          </a:p>
        </p:txBody>
      </p:sp>
    </p:spTree>
    <p:extLst>
      <p:ext uri="{BB962C8B-B14F-4D97-AF65-F5344CB8AC3E}">
        <p14:creationId xmlns:p14="http://schemas.microsoft.com/office/powerpoint/2010/main" val="6853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7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851B9-27DC-47FC-9423-49D98F37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50398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9733BBFE13445AC9766BB794E92FB" ma:contentTypeVersion="13" ma:contentTypeDescription="Create a new document." ma:contentTypeScope="" ma:versionID="0bee7417cbc22d367753a7ace93701db">
  <xsd:schema xmlns:xsd="http://www.w3.org/2001/XMLSchema" xmlns:xs="http://www.w3.org/2001/XMLSchema" xmlns:p="http://schemas.microsoft.com/office/2006/metadata/properties" xmlns:ns3="fc34e640-bc5b-4541-b718-3f2f7105ce35" xmlns:ns4="537ac212-f50b-47c6-aa2b-44a1766c7164" targetNamespace="http://schemas.microsoft.com/office/2006/metadata/properties" ma:root="true" ma:fieldsID="440bff6dd2693ed13e7a8e4c2a3ce51d" ns3:_="" ns4:_="">
    <xsd:import namespace="fc34e640-bc5b-4541-b718-3f2f7105ce35"/>
    <xsd:import namespace="537ac212-f50b-47c6-aa2b-44a1766c71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4e640-bc5b-4541-b718-3f2f7105ce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ac212-f50b-47c6-aa2b-44a1766c7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455E56-9708-406C-8A49-61D70C720D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DD55CE-C84E-4110-AE38-29BC9716B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4e640-bc5b-4541-b718-3f2f7105ce35"/>
    <ds:schemaRef ds:uri="537ac212-f50b-47c6-aa2b-44a1766c71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97BF6C-3894-409B-B537-9C9E52844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470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 Unit 3-4 Legal Studies</vt:lpstr>
      <vt:lpstr>PowerPoint Presentation</vt:lpstr>
      <vt:lpstr>Unit 3</vt:lpstr>
      <vt:lpstr>Unit 4</vt:lpstr>
      <vt:lpstr>Keys to success</vt:lpstr>
      <vt:lpstr>Compare the role of the jury in a criminal trial with the role of the jury in a civil trial. (4 marks)</vt:lpstr>
      <vt:lpstr>The Australian Constitution</vt:lpstr>
      <vt:lpstr>Sources of law</vt:lpstr>
      <vt:lpstr>PowerPoint Presentation</vt:lpstr>
      <vt:lpstr>The rule of law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Unit 3-4 Legal Studies</dc:title>
  <dc:creator>CHAPMAN, Timothy</dc:creator>
  <cp:lastModifiedBy>CHAPMAN, Timothy</cp:lastModifiedBy>
  <cp:revision>1</cp:revision>
  <dcterms:created xsi:type="dcterms:W3CDTF">2020-11-17T22:01:38Z</dcterms:created>
  <dcterms:modified xsi:type="dcterms:W3CDTF">2022-11-11T04:19:18Z</dcterms:modified>
</cp:coreProperties>
</file>