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CE1E-082C-298E-1CCA-6E7269467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23B6F-5EF3-9702-2872-CF78C2AB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C810-5287-0A0C-318C-78AB82FF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2729-EEAB-53C8-F7B4-61F52B64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C8A8-17E3-C2F2-8053-E9538A8C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E4D1-413F-4CA9-1D69-9B47581A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BDE12-3463-1432-76FE-A5E23153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45CA-B464-3A3F-F99E-9501892D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01BB-5DE6-C9F6-4215-74C84A1F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42EB-930D-43C6-8C53-A760A109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2085-A3E6-0C5F-C87F-CDAC56FA3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77A7-017E-8D72-A75A-1B7CD645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3240-580F-ACDE-B2D6-32DDACAA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32D6-2823-C9F5-BF07-376BDEE5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9A3A-3432-99AE-C940-B888AA8D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B5EA-C478-02C1-76D5-540C17E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1B68-5245-A2B5-2BFE-E4DCA92A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B15D-B33F-D409-9C69-11BF9215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9A16-ACB7-397C-7768-E7290573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BF79-0292-16B5-73DB-60C49FB3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1012-F999-24EC-8B31-EC96AE25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71F38-872F-9F75-4E62-473AAB05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D5D4-3FCF-C3D0-7976-A3290B34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BBE4F-B712-2140-CF05-C5345B08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A36-A781-1FC1-B12C-657C00F2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DB1B-B9A0-081A-92CF-C8CF1D70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7572-A73A-BB4E-AADD-2279CE63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C93ED-EE05-8064-D006-97F7F95E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0591-7C59-C38D-EF35-D15273CB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195F-F16E-44EB-3B7F-1EC92CCC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1055B-0A9C-D135-E35F-EC9359A2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7581-8D8F-26CC-D963-A25F1FBB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DFDA-0FE6-BF09-2009-532D0CEC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5DF09-4692-39A2-5D1B-C7861FD7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D5FA7-0B9A-CFE4-1822-9CA3A85C8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CACD4-C52F-B492-3826-C28192C9E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2FF1E-7B91-17B0-9206-EDE4294D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8C569-4B1D-9795-29C9-F323145B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61832-F87B-F020-4022-5D689BFF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936B-3BF4-02F0-7613-40E5BDD7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73327-7666-6ECC-9E8D-6570EFE1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8EE8C-01AD-43C2-B3FA-4E82BE74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919A2-2B4C-FB7B-4FE7-3AB7001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28F1C-601C-05A7-8880-7B12337E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21C-261C-8FE1-0F32-50A5BDA8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8374-B9A4-210C-1B58-A7F02CB3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8EEC-45DC-64C0-3996-5E4B16FB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BED0-5697-D316-0C6E-32E9E0E5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2523F-C7EF-4780-DC80-9E02C1344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7C1C-8910-907E-B8BC-5051737D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315D7-D1C9-127F-98BA-96EEB7E3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78F6-B89D-424A-B63E-E651329D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F300-E928-AD4A-3171-38521498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096C1-362D-BE7E-E07A-C9D247DBF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570F6-088C-D4DE-80D6-99607A25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9E21-034C-3A11-FF5A-2F2316AB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1314A-12E0-6C58-5425-19377313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998D1-D943-DDE5-B9E6-70E2B5C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9CAF8-FF75-F75D-50FB-B5E9419D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1F82-107D-E66D-39CD-7CD4BB2F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685F-379E-1C99-E4C1-E690B130B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9C0D-F369-43EF-AF1E-FAB343538F8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7769-42EF-95DF-CC98-EDE000504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C9D5-17DE-0D70-0DEF-7F1911D68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00C1-17AE-42C2-9B17-29397024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0FC304-4F3F-9F1A-794C-783E0DA4D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86" y="571857"/>
            <a:ext cx="8571428" cy="5714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CF411A-2E19-FDB7-6F6F-AE04E38647E6}"/>
                  </a:ext>
                </a:extLst>
              </p:cNvPr>
              <p:cNvSpPr txBox="1"/>
              <p:nvPr/>
            </p:nvSpPr>
            <p:spPr>
              <a:xfrm>
                <a:off x="5989739" y="922789"/>
                <a:ext cx="3789027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Trendline: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𝟖𝟒𝟐𝟔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𝟎𝟓𝟒𝟏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CF411A-2E19-FDB7-6F6F-AE04E386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9" y="922789"/>
                <a:ext cx="3789027" cy="413959"/>
              </a:xfrm>
              <a:prstGeom prst="rect">
                <a:avLst/>
              </a:prstGeom>
              <a:blipFill>
                <a:blip r:embed="rId3"/>
                <a:stretch>
                  <a:fillRect l="-1449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E4CA36B-5638-09F5-1727-CD7EE205B88C}"/>
              </a:ext>
            </a:extLst>
          </p:cNvPr>
          <p:cNvGrpSpPr/>
          <p:nvPr/>
        </p:nvGrpSpPr>
        <p:grpSpPr>
          <a:xfrm>
            <a:off x="3582099" y="5016617"/>
            <a:ext cx="1634117" cy="570451"/>
            <a:chOff x="3582099" y="5016617"/>
            <a:chExt cx="1634117" cy="570451"/>
          </a:xfrm>
        </p:grpSpPr>
        <p:sp>
          <p:nvSpPr>
            <p:cNvPr id="9" name="Callout: Line 8">
              <a:extLst>
                <a:ext uri="{FF2B5EF4-FFF2-40B4-BE49-F238E27FC236}">
                  <a16:creationId xmlns:a16="http://schemas.microsoft.com/office/drawing/2014/main" id="{11349D3A-DDAE-56CF-F1FA-7B57A00FF19F}"/>
                </a:ext>
              </a:extLst>
            </p:cNvPr>
            <p:cNvSpPr/>
            <p:nvPr/>
          </p:nvSpPr>
          <p:spPr>
            <a:xfrm>
              <a:off x="3672643" y="5016617"/>
              <a:ext cx="1543573" cy="353885"/>
            </a:xfrm>
            <a:prstGeom prst="borderCallout1">
              <a:avLst>
                <a:gd name="adj1" fmla="val 52693"/>
                <a:gd name="adj2" fmla="val -539"/>
                <a:gd name="adj3" fmla="val 193254"/>
                <a:gd name="adj4" fmla="val -2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Diamond DA-40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3AEAAE-7B37-034E-3B1C-0860B5313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099" y="5193559"/>
              <a:ext cx="176169" cy="3935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A9814F4A-02B1-7CB4-AA2B-5BB41211A20F}"/>
              </a:ext>
            </a:extLst>
          </p:cNvPr>
          <p:cNvSpPr/>
          <p:nvPr/>
        </p:nvSpPr>
        <p:spPr>
          <a:xfrm>
            <a:off x="7554299" y="1548837"/>
            <a:ext cx="1543573" cy="353885"/>
          </a:xfrm>
          <a:prstGeom prst="borderCallout1">
            <a:avLst>
              <a:gd name="adj1" fmla="val 52693"/>
              <a:gd name="adj2" fmla="val -539"/>
              <a:gd name="adj3" fmla="val 193254"/>
              <a:gd name="adj4" fmla="val -2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Airbus A380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D14A9B-2377-6FFE-E414-36E5C5AB9E4A}"/>
              </a:ext>
            </a:extLst>
          </p:cNvPr>
          <p:cNvGrpSpPr/>
          <p:nvPr/>
        </p:nvGrpSpPr>
        <p:grpSpPr>
          <a:xfrm>
            <a:off x="4766554" y="4501665"/>
            <a:ext cx="1543573" cy="606910"/>
            <a:chOff x="2827299" y="4895174"/>
            <a:chExt cx="1543573" cy="606910"/>
          </a:xfrm>
        </p:grpSpPr>
        <p:sp>
          <p:nvSpPr>
            <p:cNvPr id="20" name="Callout: Line 19">
              <a:extLst>
                <a:ext uri="{FF2B5EF4-FFF2-40B4-BE49-F238E27FC236}">
                  <a16:creationId xmlns:a16="http://schemas.microsoft.com/office/drawing/2014/main" id="{6AB086E1-C5AC-7C51-FDB6-350136BA3EF9}"/>
                </a:ext>
              </a:extLst>
            </p:cNvPr>
            <p:cNvSpPr/>
            <p:nvPr/>
          </p:nvSpPr>
          <p:spPr>
            <a:xfrm>
              <a:off x="2827299" y="4895174"/>
              <a:ext cx="1543573" cy="353885"/>
            </a:xfrm>
            <a:prstGeom prst="borderCallout1">
              <a:avLst>
                <a:gd name="adj1" fmla="val 52693"/>
                <a:gd name="adj2" fmla="val -539"/>
                <a:gd name="adj3" fmla="val 193254"/>
                <a:gd name="adj4" fmla="val -2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Lockheed C-130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3206E3-BDD1-28B2-9F1F-794086D2E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099" y="5198872"/>
              <a:ext cx="0" cy="3032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47966F6A-8399-3677-DF75-D93CB5B1367B}"/>
              </a:ext>
            </a:extLst>
          </p:cNvPr>
          <p:cNvSpPr/>
          <p:nvPr/>
        </p:nvSpPr>
        <p:spPr>
          <a:xfrm>
            <a:off x="7290774" y="2421962"/>
            <a:ext cx="1543573" cy="353885"/>
          </a:xfrm>
          <a:prstGeom prst="borderCallout1">
            <a:avLst>
              <a:gd name="adj1" fmla="val 52693"/>
              <a:gd name="adj2" fmla="val -539"/>
              <a:gd name="adj3" fmla="val 193254"/>
              <a:gd name="adj4" fmla="val -2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Boeing 747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E11D22-70AC-4A4C-5296-5824E391C836}"/>
              </a:ext>
            </a:extLst>
          </p:cNvPr>
          <p:cNvCxnSpPr>
            <a:cxnSpLocks/>
          </p:cNvCxnSpPr>
          <p:nvPr/>
        </p:nvCxnSpPr>
        <p:spPr>
          <a:xfrm flipH="1" flipV="1">
            <a:off x="8540750" y="2704858"/>
            <a:ext cx="184179" cy="14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5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Miller</dc:creator>
  <cp:lastModifiedBy>Noah Miller</cp:lastModifiedBy>
  <cp:revision>1</cp:revision>
  <dcterms:created xsi:type="dcterms:W3CDTF">2023-07-20T16:14:49Z</dcterms:created>
  <dcterms:modified xsi:type="dcterms:W3CDTF">2023-07-20T16:23:28Z</dcterms:modified>
</cp:coreProperties>
</file>