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77B-42C5-88E5-8872-380E1FBE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C926E-7573-2DAD-7778-FFE0F0AD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54C8-72B1-A647-3FDF-F1B54CBB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0F89-76E9-5EA5-D8DF-889E84FB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9DD3-23BD-A10A-FF50-2F0DD138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7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7DB-875E-0CC1-0ACC-065277C0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AF6EE-CD03-1ADD-A556-6168B102A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05EC-79D1-966A-B724-50AF6721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5C5A-B972-F1E5-9746-43FE0F43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CB4D-092D-7126-3102-A31D13C1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9B743-C576-0C8F-AF6B-1E8F976EE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916EE-F295-AD94-31F2-7826AC6D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663C-32A7-388D-E3FD-F416D589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E999-BBCC-415F-3F23-A8E04DD4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BEAB3-67A1-AB41-7749-13B9ECD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3151-5BFA-C087-12E9-F6144EB4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695D-C903-73FE-3E44-07043DE5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82F-CC58-B7AD-6DA8-74211651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5466-35A5-C052-266F-FE84B84C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6909-5ECC-0274-E31A-9206DB18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7F-B049-A757-00A6-3AF970C5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56A8-5C9B-3666-5758-C7F4640F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1F2-B3E5-F920-9C3C-8C3F7866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96E7-B4DB-E85A-CBB6-7955AEA7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35D2-0F57-435A-4B2E-978490E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1BEC-1BFD-1357-A1CF-E3B07776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DD0C-AB83-977C-4F9F-240E4AB39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BCEA5-7BC5-CC71-579E-00244E23C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60B0-C545-BD99-2040-B18EEF5F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46020-C3D1-A8A4-48EA-486E4598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FD650-3306-7B8C-DA3A-3D814A5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89EE-D34C-D778-0765-9941B7C6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EA043-CE42-CB0B-CD96-21FA04BC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1CC89-F714-9490-484A-BC9119E9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D676D-8E82-6974-1E0A-793D3D026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4179-C8B2-470F-2FFB-1FD1E1175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D64EB-BB6F-8AD7-1804-B00DF1DA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41CC2-9021-4B35-E924-88652507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7AE5E-4429-99BF-C98A-C88B092D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0BE5-19F1-4A9F-3F2A-274E67FE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5A401-114A-0FE8-2B79-D76F6B4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BCA0-94B2-B43E-DE15-3A8E380D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E54DC-1BBB-03F0-59EF-64FC1813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1679C-CB18-B75F-AA63-AD276CBD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59AA-E3B6-8F2C-6300-44E723AC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0230-8CF9-988D-4B0A-5C8E9D3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FC4E-1B16-7382-9BFD-2D63467E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9A17-F4C1-CA15-540A-91FF9E23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71F51-1C89-7BC6-782C-372D5B13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AAE9-A3B7-2469-4EE8-DADD6E47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5190-0CDC-B242-8D8F-C48FF8A8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FE297-70CC-A6B5-0867-18EE391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AC59-6482-607D-C5EE-E6AA709F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63E68-155C-41A2-CDB5-87AA87424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C0732-0AEA-B95E-012D-EB23D1A1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2B06-0D2B-2A9F-8F50-5BE47F19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2AB4-683D-72F9-9FAE-885A4621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1CAF7-8B32-59BE-1DB3-1897815B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90128-8E7E-412E-20F4-5CF9EE7D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5D16C-8F2A-F746-ADEB-08471595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9267-69D6-F0C8-EA59-FEF44E26F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D53B-BF54-4A05-B788-EB74BF72D5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9CEF-E6D1-AE24-9451-7A80E8E7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EA51-3608-0EF4-E319-2616E7353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BE261-FDC6-4418-8370-2397BA00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6A50AD5-44FF-1A62-7538-B455557404FF}"/>
              </a:ext>
            </a:extLst>
          </p:cNvPr>
          <p:cNvGrpSpPr/>
          <p:nvPr/>
        </p:nvGrpSpPr>
        <p:grpSpPr>
          <a:xfrm>
            <a:off x="201255" y="-226505"/>
            <a:ext cx="10000773" cy="6858000"/>
            <a:chOff x="201255" y="-226505"/>
            <a:chExt cx="10000773" cy="6858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609559-47FD-D1C2-E5C2-C0D34AECF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5" y="-226505"/>
              <a:ext cx="7695664" cy="68580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DA77E3-4D93-0D98-9217-9B397DAFEDB8}"/>
                </a:ext>
              </a:extLst>
            </p:cNvPr>
            <p:cNvGrpSpPr/>
            <p:nvPr/>
          </p:nvGrpSpPr>
          <p:grpSpPr>
            <a:xfrm>
              <a:off x="805343" y="1241117"/>
              <a:ext cx="7091575" cy="618958"/>
              <a:chOff x="805343" y="3890341"/>
              <a:chExt cx="7091575" cy="61895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A7600EE-7F65-E005-AD5B-0CC88B16577C}"/>
                  </a:ext>
                </a:extLst>
              </p:cNvPr>
              <p:cNvCxnSpPr/>
              <p:nvPr/>
            </p:nvCxnSpPr>
            <p:spPr>
              <a:xfrm flipV="1">
                <a:off x="805343" y="4077050"/>
                <a:ext cx="7091575" cy="12583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4AA2359-8BA3-2F51-14FA-BE0FE3D5AA1F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458" y="4139967"/>
                    <a:ext cx="20217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Half-Span,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4AA2359-8BA3-2F51-14FA-BE0FE3D5AA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3458" y="4139967"/>
                    <a:ext cx="202174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11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5A0BB03-1429-D0E2-3BF5-577A44E65E3B}"/>
                  </a:ext>
                </a:extLst>
              </p:cNvPr>
              <p:cNvCxnSpPr/>
              <p:nvPr/>
            </p:nvCxnSpPr>
            <p:spPr>
              <a:xfrm>
                <a:off x="7896918" y="3890341"/>
                <a:ext cx="0" cy="3734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1EF55C-4F9D-A61A-6951-F7781E79AFC3}"/>
                </a:ext>
              </a:extLst>
            </p:cNvPr>
            <p:cNvCxnSpPr/>
            <p:nvPr/>
          </p:nvCxnSpPr>
          <p:spPr>
            <a:xfrm flipV="1">
              <a:off x="805343" y="3813537"/>
              <a:ext cx="7091575" cy="12583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058ED5-991E-EF8C-44E0-E7508863710C}"/>
                </a:ext>
              </a:extLst>
            </p:cNvPr>
            <p:cNvSpPr/>
            <p:nvPr/>
          </p:nvSpPr>
          <p:spPr>
            <a:xfrm rot="2066498">
              <a:off x="4576155" y="3346352"/>
              <a:ext cx="722791" cy="690672"/>
            </a:xfrm>
            <a:prstGeom prst="arc">
              <a:avLst>
                <a:gd name="adj1" fmla="val 16823444"/>
                <a:gd name="adj2" fmla="val 211926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232D81-7B61-159F-E7A7-3FCBDC82E52F}"/>
                    </a:ext>
                  </a:extLst>
                </p:cNvPr>
                <p:cNvSpPr txBox="1"/>
                <p:nvPr/>
              </p:nvSpPr>
              <p:spPr>
                <a:xfrm>
                  <a:off x="5276058" y="3429000"/>
                  <a:ext cx="20217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Wing Sweep,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232D81-7B61-159F-E7A7-3FCBDC82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058" y="3429000"/>
                  <a:ext cx="202174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410" t="-1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A4B366-FB26-0BD1-717D-33A6CCE385CA}"/>
                </a:ext>
              </a:extLst>
            </p:cNvPr>
            <p:cNvGrpSpPr/>
            <p:nvPr/>
          </p:nvGrpSpPr>
          <p:grpSpPr>
            <a:xfrm>
              <a:off x="7901932" y="1987692"/>
              <a:ext cx="2300096" cy="1151750"/>
              <a:chOff x="7901932" y="1987692"/>
              <a:chExt cx="2300096" cy="115175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4D2E95B-1891-CEBE-0BE3-C9AD136BFFF2}"/>
                  </a:ext>
                </a:extLst>
              </p:cNvPr>
              <p:cNvGrpSpPr/>
              <p:nvPr/>
            </p:nvGrpSpPr>
            <p:grpSpPr>
              <a:xfrm rot="16200000">
                <a:off x="8476105" y="1413519"/>
                <a:ext cx="1151750" cy="2300096"/>
                <a:chOff x="6745168" y="3890341"/>
                <a:chExt cx="1151750" cy="2300096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AD84FAC-8650-2B55-A2FF-58E35BA30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321043" y="3501176"/>
                  <a:ext cx="0" cy="11517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3F86C13-EA0F-9EAD-2060-83E731E1DCA8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328221" y="4994898"/>
                      <a:ext cx="20217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Tip Chord,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3F86C13-EA0F-9EAD-2060-83E731E1DC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28221" y="4994898"/>
                      <a:ext cx="202174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711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F265096-AD9D-4EFA-4480-1BB2D1122A60}"/>
                    </a:ext>
                  </a:extLst>
                </p:cNvPr>
                <p:cNvCxnSpPr/>
                <p:nvPr/>
              </p:nvCxnSpPr>
              <p:spPr>
                <a:xfrm>
                  <a:off x="7896918" y="3890341"/>
                  <a:ext cx="0" cy="3734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2E7653E-ED33-D4D3-482F-8C006D9E6B7B}"/>
                  </a:ext>
                </a:extLst>
              </p:cNvPr>
              <p:cNvCxnSpPr/>
              <p:nvPr/>
            </p:nvCxnSpPr>
            <p:spPr>
              <a:xfrm rot="16200000">
                <a:off x="8088641" y="2951603"/>
                <a:ext cx="0" cy="3734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DF8647-613F-7A72-054C-8B233C48BFFC}"/>
                </a:ext>
              </a:extLst>
            </p:cNvPr>
            <p:cNvGrpSpPr/>
            <p:nvPr/>
          </p:nvGrpSpPr>
          <p:grpSpPr>
            <a:xfrm>
              <a:off x="828134" y="2138161"/>
              <a:ext cx="2269618" cy="1801210"/>
              <a:chOff x="7901931" y="1987692"/>
              <a:chExt cx="2269618" cy="180121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C38610B-E118-2570-8A15-AC4176A0FA83}"/>
                  </a:ext>
                </a:extLst>
              </p:cNvPr>
              <p:cNvGrpSpPr/>
              <p:nvPr/>
            </p:nvGrpSpPr>
            <p:grpSpPr>
              <a:xfrm rot="16200000">
                <a:off x="8136136" y="1753488"/>
                <a:ext cx="1801210" cy="2269617"/>
                <a:chOff x="6095709" y="3890341"/>
                <a:chExt cx="1801210" cy="2269617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800FE22-E947-6AFB-35D7-9F978CF02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996313" y="3176445"/>
                  <a:ext cx="1" cy="18012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B0D04016-A421-A619-7605-468D679E09B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5979837" y="4964419"/>
                      <a:ext cx="20217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Root Chord,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B0D04016-A421-A619-7605-468D679E09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5979837" y="4964419"/>
                      <a:ext cx="202174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719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7FB8CDA-A022-7B2D-3C41-D43736DEE595}"/>
                    </a:ext>
                  </a:extLst>
                </p:cNvPr>
                <p:cNvCxnSpPr/>
                <p:nvPr/>
              </p:nvCxnSpPr>
              <p:spPr>
                <a:xfrm>
                  <a:off x="7896918" y="3890341"/>
                  <a:ext cx="0" cy="3734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CD23CBA-1717-3352-39AB-3AE70A75AFB5}"/>
                  </a:ext>
                </a:extLst>
              </p:cNvPr>
              <p:cNvCxnSpPr/>
              <p:nvPr/>
            </p:nvCxnSpPr>
            <p:spPr>
              <a:xfrm rot="16200000">
                <a:off x="8088640" y="3602193"/>
                <a:ext cx="0" cy="3734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70CB1D4-5750-64DC-329B-AB9E7233930F}"/>
                    </a:ext>
                  </a:extLst>
                </p:cNvPr>
                <p:cNvSpPr txBox="1"/>
                <p:nvPr/>
              </p:nvSpPr>
              <p:spPr>
                <a:xfrm>
                  <a:off x="3445008" y="2529370"/>
                  <a:ext cx="2494396" cy="496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Wing Area,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70CB1D4-5750-64DC-329B-AB9E72339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008" y="2529370"/>
                  <a:ext cx="2494396" cy="496354"/>
                </a:xfrm>
                <a:prstGeom prst="rect">
                  <a:avLst/>
                </a:prstGeom>
                <a:blipFill>
                  <a:blip r:embed="rId7"/>
                  <a:stretch>
                    <a:fillRect l="-1956" b="-86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8384728-3889-ABA7-0BEC-FFFF1B4BE5F7}"/>
                    </a:ext>
                  </a:extLst>
                </p:cNvPr>
                <p:cNvSpPr txBox="1"/>
                <p:nvPr/>
              </p:nvSpPr>
              <p:spPr>
                <a:xfrm>
                  <a:off x="3445007" y="4203948"/>
                  <a:ext cx="2813179" cy="520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Taper Ratio,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8384728-3889-ABA7-0BEC-FFFF1B4BE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007" y="4203948"/>
                  <a:ext cx="2813179" cy="520079"/>
                </a:xfrm>
                <a:prstGeom prst="rect">
                  <a:avLst/>
                </a:prstGeom>
                <a:blipFill>
                  <a:blip r:embed="rId8"/>
                  <a:stretch>
                    <a:fillRect l="-1732" b="-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729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D99724-3F6D-B7C8-6BD0-31FBEAA70569}"/>
              </a:ext>
            </a:extLst>
          </p:cNvPr>
          <p:cNvGrpSpPr/>
          <p:nvPr/>
        </p:nvGrpSpPr>
        <p:grpSpPr>
          <a:xfrm>
            <a:off x="2060895" y="2209799"/>
            <a:ext cx="7393498" cy="2239211"/>
            <a:chOff x="2060895" y="2209799"/>
            <a:chExt cx="7393498" cy="2239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CDD36E-569C-FD7A-25AB-BA1639D73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4" r="8410" b="8286"/>
            <a:stretch/>
          </p:blipFill>
          <p:spPr>
            <a:xfrm>
              <a:off x="2060895" y="2209799"/>
              <a:ext cx="3179428" cy="22363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47AE62-4D45-8270-6705-92AD0B5E50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6" t="22563" r="20298" b="11382"/>
            <a:stretch/>
          </p:blipFill>
          <p:spPr>
            <a:xfrm>
              <a:off x="5240323" y="2209800"/>
              <a:ext cx="4214070" cy="223921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A64FD1-DD55-58E5-0BFE-B66BD8C78111}"/>
                </a:ext>
              </a:extLst>
            </p:cNvPr>
            <p:cNvSpPr txBox="1"/>
            <p:nvPr/>
          </p:nvSpPr>
          <p:spPr>
            <a:xfrm>
              <a:off x="4851896" y="2238703"/>
              <a:ext cx="3630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F361AA-3BDB-29D2-235F-0F0A4E609944}"/>
                </a:ext>
              </a:extLst>
            </p:cNvPr>
            <p:cNvSpPr txBox="1"/>
            <p:nvPr/>
          </p:nvSpPr>
          <p:spPr>
            <a:xfrm>
              <a:off x="9068296" y="2238703"/>
              <a:ext cx="3630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99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FB7A58-AB47-3A4C-5E9F-AE304A71B143}"/>
              </a:ext>
            </a:extLst>
          </p:cNvPr>
          <p:cNvGrpSpPr/>
          <p:nvPr/>
        </p:nvGrpSpPr>
        <p:grpSpPr>
          <a:xfrm>
            <a:off x="112903" y="1420650"/>
            <a:ext cx="7537857" cy="5437350"/>
            <a:chOff x="112903" y="1420650"/>
            <a:chExt cx="7537857" cy="54373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0357A0-6C22-E6E8-7BEC-BB9AD743F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03" y="1420650"/>
              <a:ext cx="7537857" cy="54373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3BB996E-389F-B2D6-37FB-002A300351CF}"/>
                    </a:ext>
                  </a:extLst>
                </p:cNvPr>
                <p:cNvSpPr txBox="1"/>
                <p:nvPr/>
              </p:nvSpPr>
              <p:spPr>
                <a:xfrm>
                  <a:off x="3730829" y="2115640"/>
                  <a:ext cx="1040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3BB996E-389F-B2D6-37FB-002A30035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829" y="2115640"/>
                  <a:ext cx="104023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EAE0C8-A4C0-4F17-CA2D-0A023A711766}"/>
                    </a:ext>
                  </a:extLst>
                </p:cNvPr>
                <p:cNvSpPr txBox="1"/>
                <p:nvPr/>
              </p:nvSpPr>
              <p:spPr>
                <a:xfrm>
                  <a:off x="2841596" y="1746308"/>
                  <a:ext cx="1040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EAE0C8-A4C0-4F17-CA2D-0A023A711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596" y="1746308"/>
                  <a:ext cx="104023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AE0E0D-6984-3DA2-2357-0A6C769F9868}"/>
                    </a:ext>
                  </a:extLst>
                </p:cNvPr>
                <p:cNvSpPr txBox="1"/>
                <p:nvPr/>
              </p:nvSpPr>
              <p:spPr>
                <a:xfrm>
                  <a:off x="4394957" y="2520250"/>
                  <a:ext cx="1040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AE0E0D-6984-3DA2-2357-0A6C769F9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957" y="2520250"/>
                  <a:ext cx="10402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84061D7-7DB5-8357-B385-1E88CE8F9D03}"/>
                    </a:ext>
                  </a:extLst>
                </p:cNvPr>
                <p:cNvSpPr txBox="1"/>
                <p:nvPr/>
              </p:nvSpPr>
              <p:spPr>
                <a:xfrm>
                  <a:off x="5575882" y="3165662"/>
                  <a:ext cx="1040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84061D7-7DB5-8357-B385-1E88CE8F9D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82" y="3165662"/>
                  <a:ext cx="104023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6D0FA0-D3BF-C00F-F759-98BB2379C314}"/>
                    </a:ext>
                  </a:extLst>
                </p:cNvPr>
                <p:cNvSpPr txBox="1"/>
                <p:nvPr/>
              </p:nvSpPr>
              <p:spPr>
                <a:xfrm>
                  <a:off x="6274091" y="4021771"/>
                  <a:ext cx="1040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6D0FA0-D3BF-C00F-F759-98BB2379C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091" y="4021771"/>
                  <a:ext cx="104023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043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Miller</dc:creator>
  <cp:lastModifiedBy>Noah Miller</cp:lastModifiedBy>
  <cp:revision>2</cp:revision>
  <dcterms:created xsi:type="dcterms:W3CDTF">2023-08-07T14:29:49Z</dcterms:created>
  <dcterms:modified xsi:type="dcterms:W3CDTF">2023-08-07T19:33:58Z</dcterms:modified>
</cp:coreProperties>
</file>