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122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59C4-6838-12E1-8AE6-25FB85833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8B474-9E14-220F-CAC6-4D6EF9E14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EDC1-BCCF-4004-5944-8899E9BE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9F8D-668B-676C-20C7-FF1DED98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25A3-1B3E-A73F-DF4F-5F01FF15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ED68-10EC-2251-78BA-BD00835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B1182-61DE-F1F2-7296-B03537B20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237D-98D5-C9FF-6411-3347AECA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0B27-EDD0-0212-91D5-82885ABB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F72B-050B-5A73-6028-E59807FF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352A5-6ABE-74B4-832A-3B8215EF7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2E832-37A1-E3DF-9A58-B1867227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AF16-0580-A8DF-D35C-D0A89470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3A44-C48C-4729-05B3-ECA74398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C598-B8CE-BB3E-9EAA-11F23EA1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D618-253C-76B8-B1A5-9BB367E0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E4CE-E203-FED9-520B-E35AF95F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9663-22CA-FD94-F83D-BA09E3C2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6D7E7-29FA-70FB-1403-4227E10D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5548-7B88-9306-8960-1D80DD31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A26B-67ED-FD91-8B5F-ACDEA18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A0475-0DEA-9D48-EFDA-CFE468D3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2B33-6186-C113-7CDB-8D41581F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0542-893E-AB09-9E19-AA3D7869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7C84-F8C6-AC42-41D7-030822C2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1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9640-7C55-4F95-6D44-09A79B67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6290-AD5F-51BA-B3AA-4D61BFEC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C8E94-5FE6-AC5A-2AD5-37099978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DEE2E-3468-75F7-BD1A-1B32C587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C299B-68CE-2B28-FBA1-1731EC4D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5B59F-BF2D-04A6-B923-71D8F8AC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6594-9F14-8BA5-6FDA-AE563675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2978-B0B6-3DAF-3C3D-C8C2ACF2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7A6A5-3A3A-3432-7DEB-27DB41C55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D66C-FFD1-0025-3F2F-3E1DE0DF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8AE67-EAE6-E3B4-9FDC-FE13D31E2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BC12-B16B-E855-89C0-E2580155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C8693-3A5A-593A-4306-6436EF61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31932-0964-1688-A167-9DCC7914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772E-9EB6-56D5-0AE0-F64D69C4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34712-4078-8D1C-13D2-5A0CF39C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19E1-A671-2B1E-19D8-8DA7824F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DC3E2-FA9E-1E78-5387-20FF2C7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E0848-FF67-7BA6-EE3B-1BA8F497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A9218-D4EA-79BB-9CF1-8C1ECADC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13A86-89C2-2CA6-2C58-07E6944C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D960-B6B5-F4B9-C9B0-8992148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98FB-7A3B-5CD5-A38A-FED96CC4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A0CB8-9455-3E7B-5883-058E13880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C17E9-C269-9B2F-2F81-4815F25D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A4AC-A916-735C-4531-6CD898E9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A911B-2AF3-B6FE-AF9A-ADAE3704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EA3E-1997-E1A4-98E8-CFA68C83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D0842-87DF-EC5D-7B97-34F7067E6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64586-38F1-3054-F2D0-A1E6C3FE1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195EF-E1D3-2B67-1F66-B357FA3E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F752A-0A87-144D-1546-EA696A20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49670-053C-4ED1-4296-4A39BB8D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AD614-94B1-808D-6D01-7506F66D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0ABB-DD2F-1433-7165-37C1B710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F4D1-D19B-A393-0107-82878C9AB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5D04-D4E8-42ED-8CF7-FDC7B3039D34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C22BA-9512-ED13-80C1-4C8ED4D95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630B-22E4-3925-512E-732CD86FA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74E7-064D-403F-8829-BC8FCAD96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EC4B19-2636-C163-574F-73C0E8F6AE9E}"/>
              </a:ext>
            </a:extLst>
          </p:cNvPr>
          <p:cNvGrpSpPr/>
          <p:nvPr/>
        </p:nvGrpSpPr>
        <p:grpSpPr>
          <a:xfrm>
            <a:off x="1091979" y="1914913"/>
            <a:ext cx="11100021" cy="3028173"/>
            <a:chOff x="0" y="1914913"/>
            <a:chExt cx="11100021" cy="30281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0B4937-67E8-5C06-C87F-DE03E28F9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957"/>
            <a:stretch/>
          </p:blipFill>
          <p:spPr>
            <a:xfrm>
              <a:off x="0" y="1914913"/>
              <a:ext cx="11100021" cy="30281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DAC09-9BCF-01B6-7011-EC5A262F2089}"/>
                </a:ext>
              </a:extLst>
            </p:cNvPr>
            <p:cNvSpPr txBox="1"/>
            <p:nvPr/>
          </p:nvSpPr>
          <p:spPr>
            <a:xfrm>
              <a:off x="4410324" y="2837263"/>
              <a:ext cx="1463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Camber Line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B81E37-0CD0-B9FA-0E01-FC4EDAB40B12}"/>
                </a:ext>
              </a:extLst>
            </p:cNvPr>
            <p:cNvSpPr txBox="1"/>
            <p:nvPr/>
          </p:nvSpPr>
          <p:spPr>
            <a:xfrm>
              <a:off x="4410324" y="1914913"/>
              <a:ext cx="1463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Airfoil Shape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006BDB-E194-98C0-9A82-176204076798}"/>
                </a:ext>
              </a:extLst>
            </p:cNvPr>
            <p:cNvSpPr txBox="1"/>
            <p:nvPr/>
          </p:nvSpPr>
          <p:spPr>
            <a:xfrm>
              <a:off x="4410324" y="3616491"/>
              <a:ext cx="1463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Chord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88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0FBC54-F203-7195-AD4F-1ABEAA4352F9}"/>
              </a:ext>
            </a:extLst>
          </p:cNvPr>
          <p:cNvGrpSpPr/>
          <p:nvPr/>
        </p:nvGrpSpPr>
        <p:grpSpPr>
          <a:xfrm>
            <a:off x="800100" y="2250043"/>
            <a:ext cx="10591800" cy="1988582"/>
            <a:chOff x="800100" y="2250043"/>
            <a:chExt cx="10591800" cy="19885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DE006C-9C7A-88F2-38CD-64C18EEE3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2619375"/>
              <a:ext cx="10591800" cy="16192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F24C25-BA9C-ED83-10CB-B8483F36EBF0}"/>
                </a:ext>
              </a:extLst>
            </p:cNvPr>
            <p:cNvSpPr txBox="1"/>
            <p:nvPr/>
          </p:nvSpPr>
          <p:spPr>
            <a:xfrm>
              <a:off x="4632960" y="2250043"/>
              <a:ext cx="1463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Airfoil Shape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7290A6-8262-C026-5288-7ECEA8265F3D}"/>
                </a:ext>
              </a:extLst>
            </p:cNvPr>
            <p:cNvSpPr txBox="1"/>
            <p:nvPr/>
          </p:nvSpPr>
          <p:spPr>
            <a:xfrm>
              <a:off x="4632960" y="3470275"/>
              <a:ext cx="1463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Chord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02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Miller</dc:creator>
  <cp:lastModifiedBy>Noah Miller</cp:lastModifiedBy>
  <cp:revision>2</cp:revision>
  <dcterms:created xsi:type="dcterms:W3CDTF">2023-05-25T01:51:46Z</dcterms:created>
  <dcterms:modified xsi:type="dcterms:W3CDTF">2023-08-06T21:30:28Z</dcterms:modified>
</cp:coreProperties>
</file>