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A235-EBD4-CC9A-686A-87ADC298D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0E139-3AC8-E904-B892-61F5D8EF0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E5787-8769-00F5-9201-47371398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72DD-C92A-4C41-ACBA-A7F2E370F01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B4D59-77E3-0969-4F81-FFDD2DA8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F4274-A7A6-07D3-4F3E-ABD7F950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3B0-4F0A-4CEE-B050-D762B868B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9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6F8B-7F41-B2A3-BEE2-B8000B69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24D5E-2257-CCA4-0027-E7A934D8C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BE7C4-6889-7DF5-FF4B-AD54DA33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72DD-C92A-4C41-ACBA-A7F2E370F01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08BB7-90A4-BA61-A376-DB0F971C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48541-1866-DB6C-567C-D92DA629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3B0-4F0A-4CEE-B050-D762B868B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0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FC18E-DBAE-465E-A222-DCEC56C77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F26BA-21DE-9ECF-BD58-0C30617EB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6AEA9-9F8A-E6AB-F4DB-CD99A4AA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72DD-C92A-4C41-ACBA-A7F2E370F01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167BD-15A9-2934-5DAA-D459B38B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E0CBF-6A3E-B458-1AE6-5EC49D90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3B0-4F0A-4CEE-B050-D762B868B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8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FEF8-AA02-E49B-A8E2-90A6E06F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78A1-DB77-FAEE-9E9B-B4057B8FC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20D8-CAA5-38D5-346C-79BFE420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72DD-C92A-4C41-ACBA-A7F2E370F01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D35B3-BC80-BB27-2776-97094D4F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61CE0-F958-99C4-F0C6-BF5096C5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3B0-4F0A-4CEE-B050-D762B868B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1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3BEF-9D3E-21CB-FAEC-E5ABADEA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5DC2E-1C9C-3FC2-47C6-0D0EE4872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0853C-3149-935E-949E-014D2C3D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72DD-C92A-4C41-ACBA-A7F2E370F01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207A0-EBA8-2565-D431-DA594F98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C54EB-0323-8797-B14E-0186F61E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3B0-4F0A-4CEE-B050-D762B868B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6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0346-4B70-1582-ACCA-733C2180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6B28-3B95-D9F0-2718-E757AD76A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F666E-1F25-1685-8EEA-34CD8EE27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78C2D-3917-A57A-E281-91E8E4EA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72DD-C92A-4C41-ACBA-A7F2E370F01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E81AD-E753-FFA2-BD72-1F64C6CA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13B5E-78BC-36FE-A6C3-61BFB1FE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3B0-4F0A-4CEE-B050-D762B868B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1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CE36-358E-62DD-DCBD-D567B76D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0AA30-1A1B-4E34-5E26-32D999B7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94477-517E-F1A4-554C-D59894470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7DD99-A899-0BD8-98E4-4835AF996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F0061-F9D4-88ED-C5FE-F562015E9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DD985-EC5B-C6D0-237E-4E966C78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72DD-C92A-4C41-ACBA-A7F2E370F01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B7E491-FE10-291F-16F2-A6686016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64D57-3C98-FBCF-0D17-92846311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3B0-4F0A-4CEE-B050-D762B868B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5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B8EE-03A4-470D-7DC4-67096DE4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B9CDB-7665-A3D5-0A16-9BFC2B22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72DD-C92A-4C41-ACBA-A7F2E370F01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CF2B-2B95-5BCA-5982-DC5D4A14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1849B-8564-0D09-BD47-13345572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3B0-4F0A-4CEE-B050-D762B868B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9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AED99-99E0-B0D9-82DE-F78A336F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72DD-C92A-4C41-ACBA-A7F2E370F01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37F60-8CA7-964B-C05C-D605F0B1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9E9FB-81F0-3721-8FA1-232DA382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3B0-4F0A-4CEE-B050-D762B868B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5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9A1F-A79F-9796-4830-0BD50B21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9CC5-2B6B-2CED-80FD-D8BA54392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91EAF-1561-8AC1-446E-F778E0A59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8129F-AFE9-3CF7-03BA-4F02A244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72DD-C92A-4C41-ACBA-A7F2E370F01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D0693-EC09-7741-498F-DAF63399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042AA-A92A-C835-FA9E-0B7CCDD3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3B0-4F0A-4CEE-B050-D762B868B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8D0A-D121-7B58-59EF-7A640EE1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6FB6E-3370-A938-B979-D2EC297A3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0CAB8-82A6-9ED8-91F5-11085E377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A8963-49D2-A739-9031-2D44DC4F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72DD-C92A-4C41-ACBA-A7F2E370F01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C1B57-9434-2A67-6222-4721A99A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A3A25-5426-C02E-B7B1-90973F05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D3B0-4F0A-4CEE-B050-D762B868B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8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657DF-4877-2928-55E0-A85BF98A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EBD78-72A1-7006-5033-FBB36E7E1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BF4FB-64D8-DE50-E84D-7C24F3CD0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72DD-C92A-4C41-ACBA-A7F2E370F01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F24F9-1932-8B71-B4A7-9F8FFED3C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126CA-9C66-A73F-611C-11C36AAAE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DD3B0-4F0A-4CEE-B050-D762B868B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5A07CC-A80D-4EBF-59CC-D8B23DDBD241}"/>
              </a:ext>
            </a:extLst>
          </p:cNvPr>
          <p:cNvGrpSpPr/>
          <p:nvPr/>
        </p:nvGrpSpPr>
        <p:grpSpPr>
          <a:xfrm>
            <a:off x="0" y="0"/>
            <a:ext cx="12198750" cy="6645303"/>
            <a:chOff x="0" y="0"/>
            <a:chExt cx="12198750" cy="66453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62672B-C207-911F-0289-7773BDAA3F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32" t="24348" r="3864" b="24754"/>
            <a:stretch/>
          </p:blipFill>
          <p:spPr>
            <a:xfrm>
              <a:off x="0" y="0"/>
              <a:ext cx="12198750" cy="479861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3935AA5-E4DC-939C-B227-6306FCD611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23" t="50395" r="54491" b="26328"/>
            <a:stretch/>
          </p:blipFill>
          <p:spPr>
            <a:xfrm>
              <a:off x="5530442" y="3271962"/>
              <a:ext cx="6398348" cy="337334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42752A-B297-248A-D81B-0A25B0E30517}"/>
                </a:ext>
              </a:extLst>
            </p:cNvPr>
            <p:cNvSpPr/>
            <p:nvPr/>
          </p:nvSpPr>
          <p:spPr>
            <a:xfrm>
              <a:off x="807057" y="2369489"/>
              <a:ext cx="4238046" cy="22303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54CCC59-1251-7503-6B8A-177CD4914358}"/>
                </a:ext>
              </a:extLst>
            </p:cNvPr>
            <p:cNvCxnSpPr/>
            <p:nvPr/>
          </p:nvCxnSpPr>
          <p:spPr>
            <a:xfrm>
              <a:off x="5045103" y="2369489"/>
              <a:ext cx="6883687" cy="87066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64D157-3BBD-3D5E-3959-F6B678D4C955}"/>
                </a:ext>
              </a:extLst>
            </p:cNvPr>
            <p:cNvCxnSpPr>
              <a:cxnSpLocks/>
            </p:cNvCxnSpPr>
            <p:nvPr/>
          </p:nvCxnSpPr>
          <p:spPr>
            <a:xfrm>
              <a:off x="776577" y="4599830"/>
              <a:ext cx="4725726" cy="204547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9A5EED-4AE6-2E21-9EF8-E6216B50E9C0}"/>
                </a:ext>
              </a:extLst>
            </p:cNvPr>
            <p:cNvSpPr txBox="1"/>
            <p:nvPr/>
          </p:nvSpPr>
          <p:spPr>
            <a:xfrm>
              <a:off x="5852159" y="4440803"/>
              <a:ext cx="824609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Strut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153588-DAE1-C1FD-77E6-64DD4AD960BC}"/>
                </a:ext>
              </a:extLst>
            </p:cNvPr>
            <p:cNvSpPr txBox="1"/>
            <p:nvPr/>
          </p:nvSpPr>
          <p:spPr>
            <a:xfrm>
              <a:off x="8579457" y="5706385"/>
              <a:ext cx="667774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Tire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F1C87-89F1-F709-EC6D-2D0934CEB7EE}"/>
                </a:ext>
              </a:extLst>
            </p:cNvPr>
            <p:cNvSpPr txBox="1"/>
            <p:nvPr/>
          </p:nvSpPr>
          <p:spPr>
            <a:xfrm>
              <a:off x="7407555" y="4071471"/>
              <a:ext cx="961193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Lever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84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Miller</dc:creator>
  <cp:lastModifiedBy>Noah Miller</cp:lastModifiedBy>
  <cp:revision>2</cp:revision>
  <dcterms:created xsi:type="dcterms:W3CDTF">2023-06-03T22:25:03Z</dcterms:created>
  <dcterms:modified xsi:type="dcterms:W3CDTF">2023-06-03T22:42:30Z</dcterms:modified>
</cp:coreProperties>
</file>