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5D6-3D09-069E-D6BA-55360FDEF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10FE9-5A4B-668D-1B44-A5C91581F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3413-A069-E096-D854-FAA2C6B1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B723-8AE6-5F46-6B3B-2911DF1B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2141-ACC2-03BF-CBBE-B641520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06A-3EA3-25D5-4536-0AEBAD0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D819-5BC8-B25C-897D-4EC6D3BF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8C64-E863-B1B7-53DB-445BB6BE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9FE8-8D17-6741-F2A5-4784984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653F-CD6A-CF03-5C46-F8F68D5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F6BAF-D01B-7A5E-F2AC-1A76AF1B1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3394-1F6D-19B0-7536-43D97C91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C411-0B80-8935-A832-34BD7275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71B1-E110-4780-AB46-A6C077EA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3105-E2C8-60C3-B716-8559A7F9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C4B-896C-06A7-7D8F-591B4EF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98A1-FF7F-769B-8164-64005744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35D1-56E9-1D91-3BFB-B92B48F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F07D-AFB1-22FB-1C33-5F5A390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C230-D038-977E-F22A-F20A334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2EE3-1954-82C3-A132-7193558B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BB3C-35F3-E47A-ED9F-572249F6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9C4B-8A2F-7240-41C7-6931DC8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90E7-E627-743E-7D0C-B230586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69C4-E91E-8626-246C-A0AF47BD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E827-BF19-8043-F719-210F49C4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0DC6-36DF-B7EA-3818-04B54CE67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6E30-1ADD-0E07-D0A4-96FB4CFF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F1B7-C88B-0A74-76E3-2BDD8CE1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AC4B-6C79-4766-D82A-C41CEDD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F889-B9C4-BCDC-30F0-9AB480C2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8A00-F6D4-E07C-4911-5F6E4D3C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C8B-7BB5-A568-D8E4-540D9F8E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CE3A-902A-E602-4E70-975D6F9B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F895B-4FE4-37F2-FD28-1508294AE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1C3BB-9855-0813-9C47-CB353E0A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F3121-C5BE-74FD-D4DF-44F889EA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DF024-6FF2-DCB4-681C-A3EDBF14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5FDEF-1320-CFDF-9591-F69B4F7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80D1-A410-F57E-A2E5-DE04AD3D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852EE-596C-A6AB-DE65-E02FA348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7C1E-41A4-66B3-4BAD-C8239580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1BF5A-306F-F3BF-55D5-6115DE67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382B-3484-F475-D357-99D2AB4C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8798-DD69-105E-CE20-6B2D92C4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101A-E61F-9856-FF87-711E4F06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1676-6C47-B25D-D242-09E2DDA6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B5C4-6972-D7FF-9D2A-DA760059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7258-644E-A0C2-6FDC-2C2CF827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D8CF-D0C6-FCE8-56C3-DF9E2CC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8A0F-B9B2-A679-B450-45D9B596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B93F5-5339-A4F9-3897-B71CBAA8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70D-76F1-9410-2308-2BF0F2D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F9CB9-3773-EC27-A02A-CBEA3BD24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BD893-E443-6B3A-760A-9300D49B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CF039-6009-35BA-247E-0D841DD7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FB81-E536-FED6-AD9D-1747B7B9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65AD-BA2D-0302-1B2D-F47128D8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1A3A0-1A67-EAB8-A87E-2DAD04EF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C554-853C-BF57-79A2-B94CF057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0055-C3B1-61A7-EB7D-110F91EB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038D-25AE-49C1-BF57-EB01C786C4D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7AD9-61A6-DF6B-B69B-5B6487CD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7CCA-D240-49BA-F643-E0BB8D242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8F00A8-67A5-747A-E49A-4B4E8389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6292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C9EB6-CFF0-5668-BB2F-FDB7C1DA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F475-DF18-0E39-8660-E3AF032CE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97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2E0F6-CE66-E089-60D0-0CAB3172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53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21826-5E5E-D7D7-DF74-E6A282625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6014085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3A288-D3D3-3905-8593-088EA275B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8700"/>
            <a:ext cx="598741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2E0E7-61FE-DF6E-4DE7-956FFE94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8700"/>
            <a:ext cx="5860733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E8FF9-6020-31D2-2574-8B2047D55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589407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2</cp:revision>
  <dcterms:created xsi:type="dcterms:W3CDTF">2023-10-25T20:57:48Z</dcterms:created>
  <dcterms:modified xsi:type="dcterms:W3CDTF">2023-10-25T21:02:08Z</dcterms:modified>
</cp:coreProperties>
</file>