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3" y="-2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8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FC35-9855-4B3A-892F-0AC8F645192C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655E-227C-44E9-A71A-2846829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228600"/>
            <a:ext cx="655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CANOPY Planning Tool for Allocating Staff to Ball Courts</a:t>
            </a:r>
            <a:endParaRPr lang="en-US" sz="2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8000"/>
            <a:ext cx="3433108" cy="3723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918000"/>
            <a:ext cx="2743200" cy="372312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" y="918210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Declarations for planning goals</a:t>
            </a:r>
            <a:endParaRPr lang="en-US" sz="1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86690" y="1147963"/>
            <a:ext cx="2175510" cy="356987"/>
            <a:chOff x="186690" y="1147963"/>
            <a:chExt cx="2175510" cy="356987"/>
          </a:xfrm>
        </p:grpSpPr>
        <p:sp>
          <p:nvSpPr>
            <p:cNvPr id="8" name="TextBox 7"/>
            <p:cNvSpPr txBox="1"/>
            <p:nvPr/>
          </p:nvSpPr>
          <p:spPr>
            <a:xfrm>
              <a:off x="186690" y="1147963"/>
              <a:ext cx="21755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Weight for </a:t>
              </a:r>
              <a:r>
                <a:rPr lang="en-US" sz="800" dirty="0" smtClean="0"/>
                <a:t>attracting </a:t>
              </a:r>
              <a:r>
                <a:rPr lang="en-US" sz="800" dirty="0" smtClean="0"/>
                <a:t>youth between 0-50% FPL</a:t>
              </a:r>
              <a:endParaRPr lang="en-US" sz="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338463"/>
              <a:ext cx="990600" cy="16648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186690" y="1560713"/>
            <a:ext cx="2327910" cy="356987"/>
            <a:chOff x="186690" y="1147963"/>
            <a:chExt cx="2327910" cy="356987"/>
          </a:xfrm>
        </p:grpSpPr>
        <p:sp>
          <p:nvSpPr>
            <p:cNvPr id="14" name="TextBox 13"/>
            <p:cNvSpPr txBox="1"/>
            <p:nvPr/>
          </p:nvSpPr>
          <p:spPr>
            <a:xfrm>
              <a:off x="186690" y="1147963"/>
              <a:ext cx="23279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Weight for </a:t>
              </a:r>
              <a:r>
                <a:rPr lang="en-US" sz="800" dirty="0" smtClean="0"/>
                <a:t>attracting </a:t>
              </a:r>
              <a:r>
                <a:rPr lang="en-US" sz="800" dirty="0" smtClean="0"/>
                <a:t>youth between 50-100% FPL</a:t>
              </a:r>
              <a:endParaRPr lang="en-US" sz="8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338463"/>
              <a:ext cx="990600" cy="16648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86690" y="1973463"/>
            <a:ext cx="2327910" cy="356987"/>
            <a:chOff x="186690" y="1147963"/>
            <a:chExt cx="2327910" cy="356987"/>
          </a:xfrm>
        </p:grpSpPr>
        <p:sp>
          <p:nvSpPr>
            <p:cNvPr id="17" name="TextBox 16"/>
            <p:cNvSpPr txBox="1"/>
            <p:nvPr/>
          </p:nvSpPr>
          <p:spPr>
            <a:xfrm>
              <a:off x="186690" y="1147963"/>
              <a:ext cx="23279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Weight for attracting youth between 100-200% FPL</a:t>
              </a:r>
              <a:endParaRPr lang="en-US" sz="8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338463"/>
              <a:ext cx="990600" cy="16648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86690" y="2386213"/>
            <a:ext cx="2404110" cy="356987"/>
            <a:chOff x="186690" y="1147963"/>
            <a:chExt cx="2404110" cy="356987"/>
          </a:xfrm>
        </p:grpSpPr>
        <p:sp>
          <p:nvSpPr>
            <p:cNvPr id="20" name="TextBox 19"/>
            <p:cNvSpPr txBox="1"/>
            <p:nvPr/>
          </p:nvSpPr>
          <p:spPr>
            <a:xfrm>
              <a:off x="186690" y="1147963"/>
              <a:ext cx="24041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Weight for attracting youth greater than 200% FPL</a:t>
              </a:r>
              <a:endParaRPr lang="en-US" sz="8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338463"/>
              <a:ext cx="990600" cy="166487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228600" y="1177290"/>
            <a:ext cx="2438400" cy="1600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6690" y="2843413"/>
            <a:ext cx="1981200" cy="356987"/>
            <a:chOff x="186690" y="1147963"/>
            <a:chExt cx="1981200" cy="356987"/>
          </a:xfrm>
        </p:grpSpPr>
        <p:sp>
          <p:nvSpPr>
            <p:cNvPr id="24" name="TextBox 23"/>
            <p:cNvSpPr txBox="1"/>
            <p:nvPr/>
          </p:nvSpPr>
          <p:spPr>
            <a:xfrm>
              <a:off x="186690" y="1147963"/>
              <a:ext cx="1981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Weight placed on youth enrolling nearby</a:t>
              </a:r>
              <a:endParaRPr lang="en-US" sz="8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338463"/>
              <a:ext cx="990600" cy="166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7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Mader, Nick</dc:creator>
  <cp:lastModifiedBy>Mader, Nick</cp:lastModifiedBy>
  <cp:revision>8</cp:revision>
  <dcterms:created xsi:type="dcterms:W3CDTF">2014-09-07T13:53:24Z</dcterms:created>
  <dcterms:modified xsi:type="dcterms:W3CDTF">2014-09-08T19:41:59Z</dcterms:modified>
</cp:coreProperties>
</file>