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98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7" r:id="rId34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80"/>
  </p:normalViewPr>
  <p:slideViewPr>
    <p:cSldViewPr snapToGrid="0">
      <p:cViewPr varScale="1">
        <p:scale>
          <a:sx n="119" d="100"/>
          <a:sy n="119" d="100"/>
        </p:scale>
        <p:origin x="2520" y="200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en-US" dirty="0"/>
              <a:t>Machine Learning </a:t>
            </a:r>
            <a:r>
              <a:rPr lang="ko-KR" altLang="en-US" dirty="0"/>
              <a:t>기초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 Part 2</a:t>
            </a:r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기댓값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AA85-84E2-214E-82F1-FF93C5A2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" y="1596012"/>
            <a:ext cx="8955314" cy="19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726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기댓값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34595-BC7A-1048-91AE-A67D2573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0" y="1444822"/>
            <a:ext cx="9121877" cy="37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00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기댓값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7737-DDC7-3B41-A0A8-22F007E7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6" y="1731192"/>
            <a:ext cx="9709434" cy="30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36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공분산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9D520-AC18-4941-84B3-1D5AD20F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0" y="1421519"/>
            <a:ext cx="9555733" cy="28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07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공분산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D4FE8-1A70-274B-86D9-E4D204D6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1" y="1263886"/>
            <a:ext cx="9571585" cy="50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03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공분산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A3AB2-EA5E-EB4B-934A-2257B7D3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870908"/>
            <a:ext cx="9240819" cy="2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25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(Conditional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D5051-8E13-BA4A-B326-B81DBEDF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5" y="1329929"/>
            <a:ext cx="9713201" cy="47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8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(Conditional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4CD1A-0037-F74C-95C9-CDA9C4F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5" y="1496695"/>
            <a:ext cx="9623323" cy="1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47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(Conditional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C8E91-45CA-1C48-B057-0EC1BFD3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0" y="1457070"/>
            <a:ext cx="9709434" cy="3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1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(Conditional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22F6F-5391-034E-B315-5B63DF00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5" y="1370165"/>
            <a:ext cx="9520083" cy="31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360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(Gaussian Distribution)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965618"/>
            <a:ext cx="9342788" cy="1280351"/>
          </a:xfrm>
        </p:spPr>
        <p:txBody>
          <a:bodyPr/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분포가 일어나는 여러가지 상황</a:t>
            </a:r>
            <a:endParaRPr lang="en-US" altLang="ko-KR" dirty="0"/>
          </a:p>
          <a:p>
            <a:pPr lvl="1"/>
            <a:r>
              <a:rPr lang="ko-KR" altLang="en-US" dirty="0"/>
              <a:t>정보이론에서 엔트로피를 최대화시키는 확률분포</a:t>
            </a:r>
            <a:endParaRPr lang="en-US" altLang="ko-KR" dirty="0"/>
          </a:p>
          <a:p>
            <a:pPr lvl="1"/>
            <a:r>
              <a:rPr lang="ko-KR" altLang="en-US" dirty="0"/>
              <a:t>중심극한정리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A3F8A-1E5B-0C44-AD9A-ABC40A69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93" y="3045112"/>
            <a:ext cx="7482114" cy="16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(Conditional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C5DA3-9DD8-8147-82E6-FBF8786A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516291"/>
            <a:ext cx="9571703" cy="29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434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(Marginal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60747-02EB-D547-B665-ED63B0B6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4" y="1419642"/>
            <a:ext cx="9739845" cy="47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093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(Marginal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3172E-B9CB-F140-8C93-95CF1563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2" y="1882643"/>
            <a:ext cx="9269361" cy="2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99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(Marginal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FB75E-9B04-F646-ABB5-064612A6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1" y="1329929"/>
            <a:ext cx="9542206" cy="45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353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(Marginal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6C6F8-FD41-0649-A83D-5214BAFA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4" y="1538673"/>
            <a:ext cx="9151374" cy="24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70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주변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(Marginal Gaussian Distributions)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27240-A40F-C143-9812-3188D212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" y="1538673"/>
            <a:ext cx="9608574" cy="41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5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분포를 위한 </a:t>
            </a:r>
            <a:r>
              <a:rPr lang="ko-KR" altLang="en-US" sz="2000" dirty="0" err="1"/>
              <a:t>베이즈</a:t>
            </a:r>
            <a:r>
              <a:rPr lang="ko-KR" altLang="en-US" sz="2000" dirty="0"/>
              <a:t> 정리 </a:t>
            </a:r>
            <a:r>
              <a:rPr lang="en-US" altLang="ko-KR" sz="2000" dirty="0"/>
              <a:t>(Bayes’ Theorem for Gaussian Variables)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AB7B-769E-FD41-BF59-611AEED1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3" y="1667180"/>
            <a:ext cx="9603494" cy="39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23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분포를 위한 </a:t>
            </a:r>
            <a:r>
              <a:rPr lang="ko-KR" altLang="en-US" sz="2000" dirty="0" err="1"/>
              <a:t>베이즈</a:t>
            </a:r>
            <a:r>
              <a:rPr lang="ko-KR" altLang="en-US" sz="2000" dirty="0"/>
              <a:t> 정리 </a:t>
            </a:r>
            <a:r>
              <a:rPr lang="en-US" altLang="ko-KR" sz="2000" dirty="0"/>
              <a:t>(Bayes’ Theorem for Gaussian Variables)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03B71-DEB7-3345-A98E-09853C90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538673"/>
            <a:ext cx="9011265" cy="36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718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분포를 위한 </a:t>
            </a:r>
            <a:r>
              <a:rPr lang="ko-KR" altLang="en-US" sz="2000" dirty="0" err="1"/>
              <a:t>베이즈</a:t>
            </a:r>
            <a:r>
              <a:rPr lang="ko-KR" altLang="en-US" sz="2000" dirty="0"/>
              <a:t> 정리 </a:t>
            </a:r>
            <a:r>
              <a:rPr lang="en-US" altLang="ko-KR" sz="2000" dirty="0"/>
              <a:t>(Bayes’ Theorem for Gaussian Variables)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B87B0-3D60-7E45-ADEB-CFAC7AFB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6" y="1488730"/>
            <a:ext cx="9429943" cy="40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167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최대우도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for the Gaussian)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55DC1-7D70-1747-9E89-A1882957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9" y="1329929"/>
            <a:ext cx="9484398" cy="46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05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 </a:t>
            </a:r>
            <a:r>
              <a:rPr lang="en-US" altLang="ko-KR" sz="2000" dirty="0"/>
              <a:t>(Gaussian Distribution)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AAED04-96C6-AD4D-A4E4-C91D2C74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6" y="1658336"/>
            <a:ext cx="9035143" cy="26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373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최대우도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for the Gaussian)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F4002-1966-AA4C-AFC5-0BD1B251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7" y="1276139"/>
            <a:ext cx="9519226" cy="59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21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최대우도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for the Gaussian)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CBCB4-D339-E34D-81F4-17E6249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7" y="1729782"/>
            <a:ext cx="9224682" cy="31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5379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분포를 위한 </a:t>
            </a:r>
            <a:r>
              <a:rPr lang="ko-KR" altLang="en-US" sz="2000" dirty="0" err="1"/>
              <a:t>베이지안</a:t>
            </a:r>
            <a:r>
              <a:rPr lang="ko-KR" altLang="en-US" sz="2000" dirty="0"/>
              <a:t> 추론 </a:t>
            </a:r>
            <a:r>
              <a:rPr lang="en-US" altLang="ko-KR" sz="2000" dirty="0"/>
              <a:t>(Bayesian Inference for the Gaussian)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0D99F-045C-9143-AC08-F35766AD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6" y="1544563"/>
            <a:ext cx="9225116" cy="46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104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기하학적인 형태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8BD09-745C-554E-8A83-398BA193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859602"/>
            <a:ext cx="8048171" cy="23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기하학적인 형태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66D5C-5637-934D-9939-79AF0CBD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1" y="1548172"/>
            <a:ext cx="6829353" cy="5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12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기하학적인 형태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5BCC-54ED-5C4F-B00D-4C96DF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5" y="1707181"/>
            <a:ext cx="7677094" cy="31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4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기하학적인 형태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581D6-A7E2-D745-B2CA-D0D1794B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2" y="1458846"/>
            <a:ext cx="7830457" cy="2907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C170E-F4F9-A142-8E39-24750CE2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47" y="4614384"/>
            <a:ext cx="3532006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33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en-US" altLang="ko-KR" sz="2000" dirty="0"/>
              <a:t>Normalization </a:t>
            </a:r>
            <a:r>
              <a:rPr lang="ko-KR" altLang="en-US" sz="2000" dirty="0"/>
              <a:t>증명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76BBF-1F87-844D-BEC0-FA6C08F8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" y="1537211"/>
            <a:ext cx="9709434" cy="2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48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en-US" altLang="ko-KR" sz="2000" dirty="0"/>
              <a:t>Normalization </a:t>
            </a:r>
            <a:r>
              <a:rPr lang="ko-KR" altLang="en-US" sz="2000" dirty="0"/>
              <a:t>증명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93A2D-326C-D64E-B606-D8687622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6" y="1546916"/>
            <a:ext cx="7903029" cy="20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2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410</Words>
  <Application>Microsoft Macintosh PowerPoint</Application>
  <PresentationFormat>Custom</PresentationFormat>
  <Paragraphs>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Machine Learning 기초</vt:lpstr>
      <vt:lpstr>가우시안 분포 (Gaussian Distribution)</vt:lpstr>
      <vt:lpstr>가우시안 분포 (Gaussian Distribution)</vt:lpstr>
      <vt:lpstr>가우시안 분포의 기하학적인 형태</vt:lpstr>
      <vt:lpstr>가우시안 분포의 기하학적인 형태</vt:lpstr>
      <vt:lpstr>가우시안 분포의 기하학적인 형태</vt:lpstr>
      <vt:lpstr>가우시안 분포의 기하학적인 형태</vt:lpstr>
      <vt:lpstr>가우시안 분포의 Normalization 증명</vt:lpstr>
      <vt:lpstr>가우시안 분포의 Normalization 증명</vt:lpstr>
      <vt:lpstr>가우시안 분포의 기댓값</vt:lpstr>
      <vt:lpstr>가우시안 분포의 기댓값</vt:lpstr>
      <vt:lpstr>가우시안 분포의 기댓값</vt:lpstr>
      <vt:lpstr>가우시안 분포의 공분산</vt:lpstr>
      <vt:lpstr>가우시안 분포의 공분산</vt:lpstr>
      <vt:lpstr>가우시안 분포의 공분산</vt:lpstr>
      <vt:lpstr>조건부 가우시안 분포 (Conditional Gaussian Distributions)</vt:lpstr>
      <vt:lpstr>조건부 가우시안 분포 (Conditional Gaussian Distributions)</vt:lpstr>
      <vt:lpstr>조건부 가우시안 분포 (Conditional Gaussian Distributions)</vt:lpstr>
      <vt:lpstr>조건부 가우시안 분포 (Conditional Gaussian Distributions)</vt:lpstr>
      <vt:lpstr>조건부 가우시안 분포 (Conditional Gaussian Distributions)</vt:lpstr>
      <vt:lpstr>주변 가우시안 분포 (Marginal Gaussian Distributions)</vt:lpstr>
      <vt:lpstr>주변 가우시안 분포 (Marginal Gaussian Distributions)</vt:lpstr>
      <vt:lpstr>주변 가우시안 분포 (Marginal Gaussian Distributions)</vt:lpstr>
      <vt:lpstr>주변 가우시안 분포 (Marginal Gaussian Distributions)</vt:lpstr>
      <vt:lpstr>주변 가우시안 분포 (Marginal Gaussian Distributions)</vt:lpstr>
      <vt:lpstr>가우시안 분포를 위한 베이즈 정리 (Bayes’ Theorem for Gaussian Variables)</vt:lpstr>
      <vt:lpstr>가우시안 분포를 위한 베이즈 정리 (Bayes’ Theorem for Gaussian Variables)</vt:lpstr>
      <vt:lpstr>가우시안 분포를 위한 베이즈 정리 (Bayes’ Theorem for Gaussian Variables)</vt:lpstr>
      <vt:lpstr>가우시안 분포의 최대우도 (Maximum Likelihood for the Gaussian)</vt:lpstr>
      <vt:lpstr>가우시안 분포의 최대우도 (Maximum Likelihood for the Gaussian)</vt:lpstr>
      <vt:lpstr>가우시안 분포의 최대우도 (Maximum Likelihood for the Gaussian)</vt:lpstr>
      <vt:lpstr>가우시안 분포를 위한 베이지안 추론 (Bayesian Inference for the Gaussian)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127</cp:revision>
  <dcterms:modified xsi:type="dcterms:W3CDTF">2021-01-01T00:34:51Z</dcterms:modified>
</cp:coreProperties>
</file>