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torage Automation using An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/>
            <a:r>
              <a:t>Storage Automation using Ansible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136" name="Use a Software available in the market to automate storage provisioning, deployments and config management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a Software available in the market to automate storage provisioning, deployments and config management.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ssum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/>
            <a:r>
              <a:t>Assumptions</a:t>
            </a:r>
          </a:p>
        </p:txBody>
      </p:sp>
      <p:sp>
        <p:nvSpPr>
          <p:cNvPr id="139" name="To automate day to storage admin tasks on a storage appliance such as provisioning shares, deleting share, etc.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automate day to storage admin tasks on a storage appliance such as provisioning shares, deleting share, etc..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ools used/requir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/>
            <a:r>
              <a:t>Tools used/required</a:t>
            </a:r>
          </a:p>
        </p:txBody>
      </p:sp>
      <p:sp>
        <p:nvSpPr>
          <p:cNvPr id="142" name="Python 2.6/2.7 or Python 3.5 and higher…"/>
          <p:cNvSpPr txBox="1"/>
          <p:nvPr>
            <p:ph type="body" idx="1"/>
          </p:nvPr>
        </p:nvSpPr>
        <p:spPr>
          <a:xfrm>
            <a:off x="495300" y="262890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05434" indent="-305434" defTabSz="379729">
              <a:spcBef>
                <a:spcPts val="1500"/>
              </a:spcBef>
              <a:defRPr sz="2340"/>
            </a:pPr>
            <a:r>
              <a:t>Python 2.6/2.7 or Python 3.5 and higher </a:t>
            </a:r>
          </a:p>
          <a:p>
            <a:pPr marL="305434" indent="-305434" defTabSz="379729">
              <a:spcBef>
                <a:spcPts val="1500"/>
              </a:spcBef>
              <a:defRPr sz="2340"/>
            </a:pPr>
            <a:r>
              <a:t>Ansible 2.5</a:t>
            </a:r>
          </a:p>
          <a:p>
            <a:pPr lvl="1" marL="509058" indent="-203623" defTabSz="379729">
              <a:spcBef>
                <a:spcPts val="1500"/>
              </a:spcBef>
              <a:defRPr sz="2340"/>
            </a:pPr>
            <a:r>
              <a:rPr sz="1560"/>
              <a:t>Why Ansible?</a:t>
            </a:r>
            <a:endParaRPr sz="1560"/>
          </a:p>
          <a:p>
            <a:pPr lvl="2" marL="916304" indent="-305434" defTabSz="379729">
              <a:spcBef>
                <a:spcPts val="1500"/>
              </a:spcBef>
              <a:defRPr sz="1560"/>
            </a:pPr>
            <a:r>
              <a:t>Simplicity of the product. </a:t>
            </a:r>
          </a:p>
          <a:p>
            <a:pPr lvl="2" marL="916304" indent="-305434" defTabSz="379729">
              <a:spcBef>
                <a:spcPts val="1500"/>
              </a:spcBef>
              <a:defRPr sz="1560"/>
            </a:pPr>
            <a:r>
              <a:t> Agentless solution.  </a:t>
            </a:r>
          </a:p>
          <a:p>
            <a:pPr lvl="2" marL="916304" indent="-305434" defTabSz="379729">
              <a:spcBef>
                <a:spcPts val="1500"/>
              </a:spcBef>
              <a:defRPr sz="1560"/>
            </a:pPr>
            <a:r>
              <a:t> Need to install Ansible only on one machine, could even be a laptop.  </a:t>
            </a:r>
          </a:p>
          <a:p>
            <a:pPr lvl="2" marL="916304" indent="-305434" defTabSz="379729">
              <a:spcBef>
                <a:spcPts val="1500"/>
              </a:spcBef>
              <a:defRPr sz="1560"/>
            </a:pPr>
            <a:r>
              <a:t> By default uses SSH to connect to destination machine. </a:t>
            </a:r>
          </a:p>
          <a:p>
            <a:pPr marL="305434" indent="-305434" defTabSz="379729">
              <a:spcBef>
                <a:spcPts val="1500"/>
              </a:spcBef>
              <a:defRPr sz="2340"/>
            </a:pPr>
            <a:r>
              <a:t>Python 2.6/2.7 or Python 3.5 and higher VMware Fusion</a:t>
            </a:r>
          </a:p>
          <a:p>
            <a:pPr marL="305434" indent="-305434" defTabSz="379729">
              <a:spcBef>
                <a:spcPts val="1500"/>
              </a:spcBef>
              <a:defRPr sz="2340"/>
            </a:pPr>
            <a:r>
              <a:t>NetApp Simulator</a:t>
            </a:r>
          </a:p>
          <a:p>
            <a:pPr lvl="1" marL="610869" indent="-305434" defTabSz="379729">
              <a:spcBef>
                <a:spcPts val="1500"/>
              </a:spcBef>
              <a:defRPr sz="1560"/>
            </a:pPr>
            <a:r>
              <a:t>Why NetApp and not a Dell EMC product?</a:t>
            </a:r>
          </a:p>
          <a:p>
            <a:pPr lvl="2" marL="916304" indent="-305434" defTabSz="379729">
              <a:spcBef>
                <a:spcPts val="1500"/>
              </a:spcBef>
              <a:defRPr sz="1560"/>
            </a:pPr>
            <a:r>
              <a:t>Original choice of Storage platform was Dell EMC Isilon.  But my search to find Isilon related Ansible modules or examples yielded 0 results.  </a:t>
            </a:r>
          </a:p>
          <a:p>
            <a:pPr lvl="2" marL="916304" indent="-305434" defTabSz="379729">
              <a:spcBef>
                <a:spcPts val="1500"/>
              </a:spcBef>
              <a:defRPr sz="1560"/>
            </a:pPr>
            <a:r>
              <a:t>Ansible version 2.5 comes with prepacked modules for NetApp Storage. 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145" name="Ansible 2.5 installed and work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Ansible 2.5 installed and working.</a:t>
            </a:r>
          </a:p>
          <a:p>
            <a:pPr/>
            <a:r>
              <a:t>A working NetApp Ontap 8.3.2 Simulator</a:t>
            </a:r>
          </a:p>
          <a:p>
            <a:pPr/>
            <a:r>
              <a:t>Successful execution of an Ansible playbook to create volumes, offline volumes and delete volumes.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essons lear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/>
            <a:r>
              <a:t>Lessons learnt </a:t>
            </a:r>
          </a:p>
        </p:txBody>
      </p:sp>
      <p:sp>
        <p:nvSpPr>
          <p:cNvPr id="148" name="Many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5434" indent="-305434" defTabSz="379729">
              <a:spcBef>
                <a:spcPts val="1500"/>
              </a:spcBef>
              <a:defRPr sz="2340"/>
            </a:pPr>
            <a:r>
              <a:t>Many!</a:t>
            </a:r>
          </a:p>
          <a:p>
            <a:pPr lvl="1" marL="610869" indent="-305434" defTabSz="379729">
              <a:spcBef>
                <a:spcPts val="1500"/>
              </a:spcBef>
              <a:defRPr sz="2340"/>
            </a:pPr>
            <a:r>
              <a:t>After installing the NetApp simulator on VMware Fusion and configuring, I wasn't able to reach the cluster from my laptop.  </a:t>
            </a:r>
          </a:p>
          <a:p>
            <a:pPr lvl="1" marL="610869" indent="-305434" defTabSz="379729">
              <a:spcBef>
                <a:spcPts val="1500"/>
              </a:spcBef>
              <a:defRPr sz="2340"/>
            </a:pPr>
            <a:r>
              <a:t>My assumption that I could follow the same internal/external network  configuration as I had used for installing an Isilon simulator, a bad one.</a:t>
            </a:r>
          </a:p>
          <a:p>
            <a:pPr lvl="1" marL="610869" indent="-305434" defTabSz="379729">
              <a:spcBef>
                <a:spcPts val="1500"/>
              </a:spcBef>
              <a:defRPr sz="2340"/>
            </a:pPr>
            <a:r>
              <a:t>After ensuring I had indeed followed all the steps outlined to successfully configure the simulator, I still was unable to reach the cluster from my laptop.  Searched community forums and found out the VM's Network interface had to be changed to "Host-Only" (still trying to understand this option)</a:t>
            </a:r>
          </a:p>
          <a:p>
            <a:pPr lvl="1" marL="610869" indent="-305434" defTabSz="379729">
              <a:spcBef>
                <a:spcPts val="1500"/>
              </a:spcBef>
              <a:defRPr sz="2340"/>
            </a:pPr>
            <a:r>
              <a:t>My initial attempts at writing a playbook from the provided examples were unsuccessful.  I kept getting errors that the module name provided is illegal, missing characters.  It took me various tries to figure out that the editor I was using introduced tabs in the YAML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