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torage Automation using Ansibl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1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Storage Automation using Ansible</a:t>
            </a:r>
          </a:p>
        </p:txBody>
      </p:sp>
      <p:sp>
        <p:nvSpPr>
          <p:cNvPr id="120" name="Nithya Selvaraj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800"/>
            </a:pPr>
          </a:p>
          <a:p>
            <a:pPr>
              <a:defRPr sz="2800"/>
            </a:pPr>
            <a:r>
              <a:t>Nithya Selvaraj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About M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6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About Me</a:t>
            </a:r>
          </a:p>
        </p:txBody>
      </p:sp>
      <p:sp>
        <p:nvSpPr>
          <p:cNvPr id="123" name="Storage &amp; Data Protection Engine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4489" indent="-364489" defTabSz="479044">
              <a:spcBef>
                <a:spcPts val="3400"/>
              </a:spcBef>
              <a:defRPr sz="2624"/>
            </a:pPr>
            <a:r>
              <a:t>Storage &amp; Data Protection Engineer</a:t>
            </a:r>
          </a:p>
          <a:p>
            <a:pPr marL="364489" indent="-364489" defTabSz="479044">
              <a:spcBef>
                <a:spcPts val="3400"/>
              </a:spcBef>
              <a:defRPr sz="2624"/>
            </a:pPr>
            <a:r>
              <a:t>Most recently Staff Storage Engineer @ LinkedIn </a:t>
            </a:r>
          </a:p>
          <a:p>
            <a:pPr marL="364489" indent="-364489" defTabSz="479044">
              <a:spcBef>
                <a:spcPts val="3400"/>
              </a:spcBef>
              <a:defRPr sz="2624"/>
            </a:pPr>
            <a:r>
              <a:t>DELL EMC </a:t>
            </a:r>
          </a:p>
          <a:p>
            <a:pPr lvl="1" marL="728979" indent="-364489" defTabSz="479044">
              <a:spcBef>
                <a:spcPts val="3400"/>
              </a:spcBef>
              <a:defRPr sz="2296"/>
            </a:pPr>
            <a:r>
              <a:t>Isilon</a:t>
            </a:r>
          </a:p>
          <a:p>
            <a:pPr lvl="1" marL="728979" indent="-364489" defTabSz="479044">
              <a:spcBef>
                <a:spcPts val="3400"/>
              </a:spcBef>
              <a:defRPr sz="2296"/>
            </a:pPr>
            <a:r>
              <a:t>Data Domain</a:t>
            </a:r>
          </a:p>
          <a:p>
            <a:pPr lvl="1" marL="728979" indent="-364489" defTabSz="479044">
              <a:spcBef>
                <a:spcPts val="3400"/>
              </a:spcBef>
              <a:defRPr sz="2296"/>
            </a:pPr>
            <a:r>
              <a:t>XtremIO</a:t>
            </a:r>
          </a:p>
          <a:p>
            <a:pPr marL="364489" indent="-364489" defTabSz="479044">
              <a:spcBef>
                <a:spcPts val="3400"/>
              </a:spcBef>
              <a:defRPr sz="2624"/>
            </a:pPr>
            <a:r>
              <a:t>NetApp FAS</a:t>
            </a:r>
          </a:p>
          <a:p>
            <a:pPr marL="364489" indent="-364489" defTabSz="479044">
              <a:spcBef>
                <a:spcPts val="3400"/>
              </a:spcBef>
              <a:defRPr sz="2624"/>
            </a:pPr>
            <a:r>
              <a:t>Pure Storage Flasharray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6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Why Automate Storage ?</a:t>
            </a:r>
          </a:p>
        </p:txBody>
      </p:sp>
      <p:sp>
        <p:nvSpPr>
          <p:cNvPr id="126" name="Use a Software available in the market to automate storage provisioning, deployments and config management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Automated provisioning </a:t>
            </a:r>
          </a:p>
          <a:p>
            <a:pPr/>
            <a:r>
              <a:t>Faster deployments </a:t>
            </a:r>
          </a:p>
          <a:p>
            <a:pPr/>
            <a:r>
              <a:t>Potential to reduce errors </a:t>
            </a:r>
          </a:p>
          <a:p>
            <a:pPr/>
            <a:r>
              <a:t>Self Service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Why Ansibl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6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Why Ansible?</a:t>
            </a:r>
          </a:p>
        </p:txBody>
      </p:sp>
      <p:sp>
        <p:nvSpPr>
          <p:cNvPr id="129" name="A simple IT automation too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2" marL="916303" indent="-305433" defTabSz="379729">
              <a:spcBef>
                <a:spcPts val="1500"/>
              </a:spcBef>
            </a:pPr>
            <a:r>
              <a:t>A simple IT automation tool </a:t>
            </a:r>
          </a:p>
          <a:p>
            <a:pPr lvl="2" marL="916303" indent="-305433" defTabSz="379729">
              <a:spcBef>
                <a:spcPts val="1500"/>
              </a:spcBef>
            </a:pPr>
            <a:r>
              <a:t>Agentless solution</a:t>
            </a:r>
          </a:p>
          <a:p>
            <a:pPr lvl="2" marL="916303" indent="-305433" defTabSz="379729">
              <a:spcBef>
                <a:spcPts val="1500"/>
              </a:spcBef>
            </a:pPr>
            <a:r>
              <a:t>Need to install Ansible only on one machine, could even be a laptop</a:t>
            </a:r>
          </a:p>
          <a:p>
            <a:pPr lvl="2" marL="916303" indent="-305433" defTabSz="379729">
              <a:spcBef>
                <a:spcPts val="1500"/>
              </a:spcBef>
            </a:pPr>
            <a:r>
              <a:t>By default uses SSH to connect to destination machine</a:t>
            </a:r>
          </a:p>
          <a:p>
            <a:pPr lvl="2" marL="916303" indent="-305433" defTabSz="379729">
              <a:spcBef>
                <a:spcPts val="1500"/>
              </a:spcBef>
            </a:pPr>
            <a:r>
              <a:t>Includes support for a few storage solutions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ools used/requir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6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Tools Used</a:t>
            </a:r>
          </a:p>
        </p:txBody>
      </p:sp>
      <p:sp>
        <p:nvSpPr>
          <p:cNvPr id="132" name="Python 2.6/2.7 or Python 3.5 and high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05433" indent="-305433" defTabSz="379729">
              <a:spcBef>
                <a:spcPts val="1500"/>
              </a:spcBef>
            </a:pPr>
            <a:r>
              <a:t>Ansible 2.5</a:t>
            </a:r>
          </a:p>
          <a:p>
            <a:pPr marL="305433" indent="-305433" defTabSz="379729">
              <a:spcBef>
                <a:spcPts val="1500"/>
              </a:spcBef>
            </a:pPr>
            <a:r>
              <a:t>VMware Fusion</a:t>
            </a:r>
          </a:p>
          <a:p>
            <a:pPr marL="305433" indent="-305433" defTabSz="379729">
              <a:spcBef>
                <a:spcPts val="1500"/>
              </a:spcBef>
            </a:pPr>
            <a:r>
              <a:t>NetApp Ontap 8.3.2 Simulator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Dem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Lessons lear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6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Lessons learnt </a:t>
            </a:r>
          </a:p>
        </p:txBody>
      </p:sp>
      <p:sp>
        <p:nvSpPr>
          <p:cNvPr id="137" name="Many!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610869" indent="-305433" defTabSz="379729">
              <a:spcBef>
                <a:spcPts val="1500"/>
              </a:spcBef>
              <a:defRPr sz="2300"/>
            </a:pPr>
            <a:r>
              <a:t>Simulator network configuration guide not always documented accurately. </a:t>
            </a:r>
          </a:p>
          <a:p>
            <a:pPr lvl="1" marL="610869" indent="-305433" defTabSz="379729">
              <a:spcBef>
                <a:spcPts val="1500"/>
              </a:spcBef>
              <a:defRPr sz="2300"/>
            </a:pPr>
            <a:r>
              <a:t>Tabs instead of spaces cause the YAML code to fail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Ques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Questions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