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493" r:id="rId2"/>
    <p:sldId id="513" r:id="rId3"/>
    <p:sldId id="636" r:id="rId4"/>
    <p:sldId id="633" r:id="rId5"/>
    <p:sldId id="634" r:id="rId6"/>
    <p:sldId id="635" r:id="rId7"/>
    <p:sldId id="515" r:id="rId8"/>
    <p:sldId id="516" r:id="rId9"/>
    <p:sldId id="592" r:id="rId10"/>
    <p:sldId id="637" r:id="rId11"/>
    <p:sldId id="638" r:id="rId12"/>
    <p:sldId id="514" r:id="rId13"/>
    <p:sldId id="593" r:id="rId14"/>
    <p:sldId id="594" r:id="rId15"/>
    <p:sldId id="640" r:id="rId16"/>
    <p:sldId id="595" r:id="rId17"/>
    <p:sldId id="600" r:id="rId18"/>
    <p:sldId id="608" r:id="rId19"/>
    <p:sldId id="609" r:id="rId20"/>
    <p:sldId id="601" r:id="rId21"/>
    <p:sldId id="537" r:id="rId22"/>
    <p:sldId id="610" r:id="rId23"/>
    <p:sldId id="641" r:id="rId24"/>
    <p:sldId id="643" r:id="rId25"/>
    <p:sldId id="642" r:id="rId26"/>
    <p:sldId id="644" r:id="rId27"/>
    <p:sldId id="646" r:id="rId28"/>
    <p:sldId id="645" r:id="rId29"/>
    <p:sldId id="647" r:id="rId30"/>
    <p:sldId id="648" r:id="rId31"/>
    <p:sldId id="649" r:id="rId32"/>
    <p:sldId id="650" r:id="rId33"/>
    <p:sldId id="651" r:id="rId34"/>
    <p:sldId id="652" r:id="rId35"/>
    <p:sldId id="653" r:id="rId36"/>
    <p:sldId id="654" r:id="rId37"/>
    <p:sldId id="655" r:id="rId38"/>
    <p:sldId id="656" r:id="rId39"/>
    <p:sldId id="657" r:id="rId40"/>
    <p:sldId id="612" r:id="rId41"/>
    <p:sldId id="717" r:id="rId42"/>
    <p:sldId id="658" r:id="rId43"/>
    <p:sldId id="659" r:id="rId44"/>
    <p:sldId id="725" r:id="rId45"/>
    <p:sldId id="661" r:id="rId46"/>
    <p:sldId id="689" r:id="rId47"/>
    <p:sldId id="690" r:id="rId48"/>
    <p:sldId id="691" r:id="rId49"/>
    <p:sldId id="692" r:id="rId50"/>
    <p:sldId id="694" r:id="rId51"/>
    <p:sldId id="695" r:id="rId52"/>
    <p:sldId id="696" r:id="rId53"/>
    <p:sldId id="704" r:id="rId54"/>
    <p:sldId id="718" r:id="rId55"/>
    <p:sldId id="720" r:id="rId56"/>
    <p:sldId id="721" r:id="rId57"/>
    <p:sldId id="722" r:id="rId58"/>
    <p:sldId id="723" r:id="rId59"/>
    <p:sldId id="724" r:id="rId60"/>
    <p:sldId id="719" r:id="rId61"/>
    <p:sldId id="627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orient="horz" pos="3634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rk" initials="x" lastIdx="2" clrIdx="0">
    <p:extLst>
      <p:ext uri="{19B8F6BF-5375-455C-9EA6-DF929625EA0E}">
        <p15:presenceInfo xmlns:p15="http://schemas.microsoft.com/office/powerpoint/2012/main" userId="x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1DB"/>
    <a:srgbClr val="002864"/>
    <a:srgbClr val="21C5DF"/>
    <a:srgbClr val="6BE6FF"/>
    <a:srgbClr val="033068"/>
    <a:srgbClr val="03336F"/>
    <a:srgbClr val="DEE6EF"/>
    <a:srgbClr val="B9BDC6"/>
    <a:srgbClr val="010413"/>
    <a:srgbClr val="00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5" autoAdjust="0"/>
    <p:restoredTop sz="92893" autoAdjust="0"/>
  </p:normalViewPr>
  <p:slideViewPr>
    <p:cSldViewPr snapToGrid="0" showGuides="1">
      <p:cViewPr varScale="1">
        <p:scale>
          <a:sx n="64" d="100"/>
          <a:sy n="64" d="100"/>
        </p:scale>
        <p:origin x="872" y="44"/>
      </p:cViewPr>
      <p:guideLst>
        <p:guide orient="horz" pos="4292"/>
        <p:guide orient="horz" pos="363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762"/>
    </p:cViewPr>
  </p:sorter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0C2970-B7F9-4846-91DB-7011001860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EBC8A-AD14-4F9A-B9D8-3B60C04C4A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A9184-C64F-4A9A-863A-60D06EB3B534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56F139-D4AF-4038-831B-971BF665D8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C5680-2369-4661-AEE8-626FF33C5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050FE-B405-4823-B625-F17F52867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67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7C8C-34CA-45D4-A733-935E6BF0E10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19546-DB04-4664-B352-DC4A56EC7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7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3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6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2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0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0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4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2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546-DB04-4664-B352-DC4A56EC71E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1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97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325" userDrawn="1">
          <p15:clr>
            <a:srgbClr val="FBAE40"/>
          </p15:clr>
        </p15:guide>
        <p15:guide id="4" pos="5314" userDrawn="1">
          <p15:clr>
            <a:srgbClr val="FBAE40"/>
          </p15:clr>
        </p15:guide>
        <p15:guide id="5" orient="horz" pos="3770" userDrawn="1">
          <p15:clr>
            <a:srgbClr val="FBAE40"/>
          </p15:clr>
        </p15:guide>
        <p15:guide id="6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68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51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83E1E-F638-40AC-AA3C-F9D892F38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6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8E311A-EB07-4462-9E7A-01A32A8C9B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0413">
                  <a:alpha val="67000"/>
                </a:srgbClr>
              </a:gs>
              <a:gs pos="48000">
                <a:srgbClr val="002864">
                  <a:alpha val="82000"/>
                </a:srgbClr>
              </a:gs>
              <a:gs pos="100000">
                <a:srgbClr val="010413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89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7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283E1E-F638-40AC-AA3C-F9D892F38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6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8E311A-EB07-4462-9E7A-01A32A8C9B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7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8504AD-BC59-4F6C-954D-DCBFCE082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12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453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53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5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18BAF-275D-4E8E-B7E3-B3C4660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08A0E-FB25-41A3-BB1E-8F29EAC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93C5D-8A84-4023-AAF8-F08F90AD8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57E0B-BD43-443E-B5D3-4C107E35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1FD07-69AC-45B4-8F78-994A9579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24FFA-404A-4BC1-A0B1-EACA0336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62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56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76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29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37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72B0-0449-455B-8D48-859AD40F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BD9CA-3B9D-4B10-9977-1F5E679C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69E1B-9DBF-4AAA-992B-C8BEEBFD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8D607-B8F2-4C55-8DA9-267E7B4C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D9E2-C08F-49F5-9715-C05F5CD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1CC9D-4863-4BA9-998E-EC8D518B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4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ED9FB-17EB-4149-9AB8-DD719CE2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52F76-78A4-4DFA-AF5F-738DBD749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A8E8D-81DB-44DD-AFEC-25711435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385F0-2E36-4BFE-B9A8-FC9FE66B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A1BFE-3517-4E23-A539-1CC5365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6BF2C-140E-450E-BC41-324CA450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62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51FEC-4C30-48E4-8F8F-76A3F9AE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FEB96-74A8-4098-8A84-90781FCB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BF585-6A14-45FB-AD5B-15745D3A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C42D4-4A92-4D54-B12F-5FE0969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1B3AD-2E6F-452D-AF14-85D339C4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06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457146-B8D6-495F-849E-0B000C813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61E2D-9FD9-4449-9E36-1F6EF458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D7584-D2F0-4278-A636-E7346D3C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77EB4-1070-4A46-BC18-30C63BEC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4D4C6-F601-42DD-8577-0EB23BED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77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7355" userDrawn="1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0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79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75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3770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42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 userDrawn="1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 userDrawn="1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69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95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97">
          <p15:clr>
            <a:srgbClr val="FBAE40"/>
          </p15:clr>
        </p15:guide>
        <p15:guide id="3" pos="325">
          <p15:clr>
            <a:srgbClr val="FBAE40"/>
          </p15:clr>
        </p15:guide>
        <p15:guide id="4" pos="5314">
          <p15:clr>
            <a:srgbClr val="FBAE40"/>
          </p15:clr>
        </p15:guide>
        <p15:guide id="5" orient="horz" pos="3793">
          <p15:clr>
            <a:srgbClr val="FBAE40"/>
          </p15:clr>
        </p15:guide>
        <p15:guide id="6" orient="horz" pos="3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077471-B9B9-4C55-BFA6-5436808E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9FFE9-BBF2-4A0A-896F-1B32ECCA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DD007-5567-4DB6-8BCD-AD1CCA83C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B9B9-C9B9-4044-9532-A0ACED4F9876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00D4B-8370-4023-BECA-1137E8CBF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8F11E-7D9C-4649-9042-4A05C5225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B703-C189-4035-806F-36B1F5D30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7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70" r:id="rId4"/>
    <p:sldLayoutId id="2147483671" r:id="rId5"/>
    <p:sldLayoutId id="2147483672" r:id="rId6"/>
    <p:sldLayoutId id="2147483667" r:id="rId7"/>
    <p:sldLayoutId id="2147483673" r:id="rId8"/>
    <p:sldLayoutId id="2147483674" r:id="rId9"/>
    <p:sldLayoutId id="2147483666" r:id="rId10"/>
    <p:sldLayoutId id="2147483661" r:id="rId11"/>
    <p:sldLayoutId id="2147483675" r:id="rId12"/>
    <p:sldLayoutId id="2147483664" r:id="rId13"/>
    <p:sldLayoutId id="2147483663" r:id="rId14"/>
    <p:sldLayoutId id="2147483650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9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0E897003-D6BC-4707-8247-6487EAB9DC6F}"/>
              </a:ext>
            </a:extLst>
          </p:cNvPr>
          <p:cNvSpPr txBox="1"/>
          <p:nvPr/>
        </p:nvSpPr>
        <p:spPr>
          <a:xfrm>
            <a:off x="4941318" y="1507073"/>
            <a:ext cx="68796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spc="-15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现代</a:t>
            </a:r>
            <a:endParaRPr lang="en-US" altLang="zh-CN" sz="13800" b="1" spc="-15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  <a:p>
            <a:r>
              <a:rPr lang="zh-CN" altLang="en-US" sz="13800" b="1" spc="-15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密码学 </a:t>
            </a:r>
            <a:endParaRPr lang="zh-CN" altLang="en-US" sz="13800" spc="-15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1201604-6905-49E0-97AA-4EEE0AF3A53F}"/>
              </a:ext>
            </a:extLst>
          </p:cNvPr>
          <p:cNvSpPr txBox="1"/>
          <p:nvPr/>
        </p:nvSpPr>
        <p:spPr>
          <a:xfrm>
            <a:off x="5080656" y="3429000"/>
            <a:ext cx="330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pc="6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Times New Roman" panose="02020603050405020304" pitchFamily="18" charset="0"/>
              </a:rPr>
              <a:t>Modern Cryptography</a:t>
            </a:r>
          </a:p>
        </p:txBody>
      </p:sp>
    </p:spTree>
    <p:extLst>
      <p:ext uri="{BB962C8B-B14F-4D97-AF65-F5344CB8AC3E}">
        <p14:creationId xmlns:p14="http://schemas.microsoft.com/office/powerpoint/2010/main" val="4456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实体认证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基本的“挑战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-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响应”方案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2" name="文本框 2">
            <a:extLst>
              <a:ext uri="{FF2B5EF4-FFF2-40B4-BE49-F238E27FC236}">
                <a16:creationId xmlns:a16="http://schemas.microsoft.com/office/drawing/2014/main" id="{F2370579-AD2A-451C-B8B0-58A06BE4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的挑战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3" name="Picture 5">
            <a:extLst>
              <a:ext uri="{FF2B5EF4-FFF2-40B4-BE49-F238E27FC236}">
                <a16:creationId xmlns:a16="http://schemas.microsoft.com/office/drawing/2014/main" id="{D0D1B8C3-AF3C-458D-A964-37C8CC7D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直接箭头连接符 56">
            <a:extLst>
              <a:ext uri="{FF2B5EF4-FFF2-40B4-BE49-F238E27FC236}">
                <a16:creationId xmlns:a16="http://schemas.microsoft.com/office/drawing/2014/main" id="{AF20D9F7-C06C-4EDB-B215-B71AA65E68A2}"/>
              </a:ext>
            </a:extLst>
          </p:cNvPr>
          <p:cNvCxnSpPr>
            <a:cxnSpLocks noChangeShapeType="1"/>
            <a:stCxn id="133" idx="3"/>
            <a:endCxn id="137" idx="1"/>
          </p:cNvCxnSpPr>
          <p:nvPr/>
        </p:nvCxnSpPr>
        <p:spPr bwMode="auto">
          <a:xfrm>
            <a:off x="2214283" y="4301090"/>
            <a:ext cx="1186816" cy="1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11">
            <a:extLst>
              <a:ext uri="{FF2B5EF4-FFF2-40B4-BE49-F238E27FC236}">
                <a16:creationId xmlns:a16="http://schemas.microsoft.com/office/drawing/2014/main" id="{CDD241D5-4344-4BFE-905E-2F0D5A23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文本框 82">
            <a:extLst>
              <a:ext uri="{FF2B5EF4-FFF2-40B4-BE49-F238E27FC236}">
                <a16:creationId xmlns:a16="http://schemas.microsoft.com/office/drawing/2014/main" id="{000D8BCD-1792-42C4-BCF0-783D5BE0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98" y="4301090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5D085E96-6F12-4830-8F69-B258654FA19A}"/>
              </a:ext>
            </a:extLst>
          </p:cNvPr>
          <p:cNvSpPr/>
          <p:nvPr/>
        </p:nvSpPr>
        <p:spPr>
          <a:xfrm>
            <a:off x="3401099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56">
            <a:extLst>
              <a:ext uri="{FF2B5EF4-FFF2-40B4-BE49-F238E27FC236}">
                <a16:creationId xmlns:a16="http://schemas.microsoft.com/office/drawing/2014/main" id="{F7C2FF1B-5166-478A-84E4-2F8FF43DD26A}"/>
              </a:ext>
            </a:extLst>
          </p:cNvPr>
          <p:cNvCxnSpPr>
            <a:cxnSpLocks noChangeShapeType="1"/>
            <a:endCxn id="139" idx="1"/>
          </p:cNvCxnSpPr>
          <p:nvPr/>
        </p:nvCxnSpPr>
        <p:spPr bwMode="auto">
          <a:xfrm>
            <a:off x="4647554" y="4301064"/>
            <a:ext cx="2710268" cy="4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5C10C40C-82A9-4D3D-B3D9-BBF756E201C0}"/>
              </a:ext>
            </a:extLst>
          </p:cNvPr>
          <p:cNvSpPr/>
          <p:nvPr/>
        </p:nvSpPr>
        <p:spPr>
          <a:xfrm>
            <a:off x="7357822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56">
            <a:extLst>
              <a:ext uri="{FF2B5EF4-FFF2-40B4-BE49-F238E27FC236}">
                <a16:creationId xmlns:a16="http://schemas.microsoft.com/office/drawing/2014/main" id="{CCBA79C3-47D4-4209-84A0-22776467B34E}"/>
              </a:ext>
            </a:extLst>
          </p:cNvPr>
          <p:cNvCxnSpPr>
            <a:cxnSpLocks noChangeShapeType="1"/>
            <a:stCxn id="139" idx="3"/>
            <a:endCxn id="135" idx="1"/>
          </p:cNvCxnSpPr>
          <p:nvPr/>
        </p:nvCxnSpPr>
        <p:spPr bwMode="auto">
          <a:xfrm flipV="1">
            <a:off x="8604277" y="4301080"/>
            <a:ext cx="1186816" cy="2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3FBE8E93-6E6E-4A35-B686-5BEEA8006ACF}"/>
              </a:ext>
            </a:extLst>
          </p:cNvPr>
          <p:cNvSpPr/>
          <p:nvPr/>
        </p:nvSpPr>
        <p:spPr>
          <a:xfrm>
            <a:off x="3157464" y="4778311"/>
            <a:ext cx="1845377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F8E2719-37F2-438C-BB86-B8384272C2F0}"/>
              </a:ext>
            </a:extLst>
          </p:cNvPr>
          <p:cNvSpPr/>
          <p:nvPr/>
        </p:nvSpPr>
        <p:spPr>
          <a:xfrm>
            <a:off x="7028329" y="4778311"/>
            <a:ext cx="2079812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对话气泡: 圆角矩形 143">
            <a:extLst>
              <a:ext uri="{FF2B5EF4-FFF2-40B4-BE49-F238E27FC236}">
                <a16:creationId xmlns:a16="http://schemas.microsoft.com/office/drawing/2014/main" id="{2A63813F-B77D-49FB-97F5-8802846938C3}"/>
              </a:ext>
            </a:extLst>
          </p:cNvPr>
          <p:cNvSpPr/>
          <p:nvPr/>
        </p:nvSpPr>
        <p:spPr>
          <a:xfrm>
            <a:off x="9852719" y="4975528"/>
            <a:ext cx="950880" cy="538234"/>
          </a:xfrm>
          <a:prstGeom prst="wedgeRoundRectCallout">
            <a:avLst>
              <a:gd name="adj1" fmla="val -26408"/>
              <a:gd name="adj2" fmla="val -77125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?= 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29201B1-7857-4B3B-AB45-BE4EF0A7A547}"/>
              </a:ext>
            </a:extLst>
          </p:cNvPr>
          <p:cNvCxnSpPr>
            <a:stCxn id="135" idx="0"/>
            <a:endCxn id="133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5752945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文本框 82">
            <a:extLst>
              <a:ext uri="{FF2B5EF4-FFF2-40B4-BE49-F238E27FC236}">
                <a16:creationId xmlns:a16="http://schemas.microsoft.com/office/drawing/2014/main" id="{7587EAA9-B4AE-4E6D-9F54-EE68D7A20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54" y="2631141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1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F88201-E8E2-4B6C-9F36-427E71C4A09F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82A0C90-42B0-471D-9FCD-D265D950F46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56040C1-D9D2-46E9-ABE5-51A873AE8732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B3AB77D-CF66-4C43-BAD2-C127DA9FEF2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89B8D4-35F7-4945-992B-CF13CEF9DCDA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实体认证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基本的“挑战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-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响应”方案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B0F3CBD-9BDC-4514-B8AD-7F639109111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BE681A4-12DF-4C31-862F-4AFCBF4A158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F985297-781D-4D0C-9924-5A9DC79F1509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F11F9F3-595C-4B52-A0B0-81C9371CEFD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CCF21A4D-D38C-42BD-9933-2CA867B62C89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6AD7395-1F55-49A3-BC93-BCDC41F4ED5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766E8B8-245E-4326-A274-C8A09D129FF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6F3CF84-AD50-4F50-B4C4-1AB5951C552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DF2691E-118D-4B3F-B995-48FEB24A81B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3A58AE93-AE9E-45DB-BFBB-0ACF4113F9D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AFBB199-3F8D-41CA-AC0A-575399B6730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584384A-703B-4482-8BCF-4240372AF8EA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5F978CF6-01A8-42DF-804B-C41AEC484DF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A200D289-31F9-4B8C-91E2-555D46966CA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26D9583-FF61-4E94-BC4B-DB668CAD150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B5B3C0C-BF38-466D-9621-C3D70D27F09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8A14A286-760E-4EC1-AE33-B6FAD8FD0B3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477E7C7-273D-41C9-9C89-FBC669BAF65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F13D3564-601F-4CB2-9104-59F007533BF4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FD0949A-78B8-4DC6-998E-43F7EC4B52E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735E0D-1012-40AD-8234-628B435AD75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FE61C0E-13F8-4992-97DA-1376E2C190E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A9B8DF9-8771-44E5-B435-A5C67FDFA840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5D5036A4-5724-434B-A709-E0CE3449052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3DA331FD-405C-400C-A8D1-44EFF507F80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DD4A7358-BD6D-4852-A998-22F81AB2E86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C4ED7FE-45C4-4980-917F-AD9B8B05F82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28A65D10-6B95-4DAF-969C-F95B2AB6C2C5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CC45FAD-36E5-4130-9994-7B71476C687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EB735CE9-BDD7-44F3-BBBE-1EBA5161B0A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2D12309-E3EF-453D-8DD8-FC9BF8C451D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3B9252B-FB3D-4DBF-9A33-5F8A3930D2B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BE273B4-716D-46DD-909B-48BD5072520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6006AEA-93FA-4A95-B5F1-3746703440A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FB0FB677-BB35-4B82-AEFC-DEBF4644A66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5B279CC-B74B-43CC-9F6F-D89298F12CF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BCD7D66-A3C9-48D5-8057-5CA95D3E46B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B65D3C9-CA7B-42DF-BDBD-B43E036BBF6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7F9AD5EB-B9AE-45F7-ACEF-ACAACDCCCD2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86C05AD1-6EA0-4CBB-957F-9BD639CB71C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2625D272-D3EF-4A8D-A581-433C0F0EC0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697FD537-8386-4A54-912D-AC5A85F860C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C678D77-5D25-4F41-9CFA-8DB60983CEB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C61EC59-7983-41C4-B9D9-8CB143A3909A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6FEC8A9D-8F99-4EE0-B8B5-EC9E1DC5074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A49A89C-4B88-4056-AD54-BC945553129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4D147E4E-7A34-420B-A77E-3EA279555A1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6CB81AD-677F-44E0-B66E-2E5951B8210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6AEC6CE-46B2-4C8F-B7FF-BA0737DCDB7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235C61C-E422-4547-AD6D-CC2BEC3A31F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0FB7DEA-DE4D-47F1-B6B4-11ACBD6C92A7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87D648E-C2A1-43DF-8B23-BF8E33220C3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FC559176-03A0-4235-B42B-F3CF4D31EF8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CB5E31F-385F-4242-A2D2-114AA86AABA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4B26AED0-CCC3-4AF9-A1A7-FC4A4C01385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3AA517F-DC82-48CC-BBEA-4D5C002C6E6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55E6577-4088-4051-8FFC-EF691A8A8D8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B3B0E612-93AC-4A95-B782-5E209C232FB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CC5CCC82-E83F-4680-8E42-ED20ABA7404B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8A008BF-A85F-40E1-8251-41AC5DCC3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：消息鉴别码需要满足什么条件才能“安全”？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：即便消息鉴别码“安全”了，协议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安全吗？为什么？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：如何定义实体认证协议的“安全”？</a:t>
            </a:r>
          </a:p>
        </p:txBody>
      </p:sp>
    </p:spTree>
    <p:extLst>
      <p:ext uri="{BB962C8B-B14F-4D97-AF65-F5344CB8AC3E}">
        <p14:creationId xmlns:p14="http://schemas.microsoft.com/office/powerpoint/2010/main" val="38630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消息鉴别码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7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3613E4-29A4-41E7-9438-823861CA96B5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7117BD-84F5-4E73-8595-2F17587B0BC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7C7A93A-6FFE-47D4-8586-E45E80D94FC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CA486F8-666F-4C10-AC97-100A70AED45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80F12-1330-405D-A775-2456A2350362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6146531-9DC5-4453-8B86-DDB9617BC39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A6B9B9B-9692-42F9-9E54-297793DB1C0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797570E-0712-40BB-A7CD-A673B4F1C10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EBB492B-4F31-4DCB-A304-AFFC155600F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3108705-6668-4A77-8040-87D88E7CC27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C151DBB-E334-410C-A400-72D2ACB486F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BA83BB5-7DB4-478C-98A7-57982778540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EA581C8C-809B-4F11-B944-542D96EBA29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646DC87-12E9-4758-AA93-3ACD942ABC0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BAB55CA-4D23-4E09-B127-5C6839B65BC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CD58F0D-CC89-460B-BEA2-FAC72338D7B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CAE6EF6-58F3-4D4C-B2AB-A4ED953F183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EBA5E79-D2EF-4C80-AA2C-A1F890AE526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D78BE31-F074-4F3A-8EA4-B9CC2EB5113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CCC291C-A822-473A-AFC1-9D7177B362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7CAC3A5-DDF5-4507-80E3-767B0ABABF1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8B4F2C7-AC52-4D84-ACFE-423B1BF994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436C9007-3919-41B1-A2F7-8CAD4040D6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FA0CCE1-CD84-43D2-9B56-2FDFACE4DBB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D711F97-472B-44F1-BDD4-853CBC8C139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6B81B35-0C4A-43E4-89D0-A6BC4D8A8A5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A6B87C-A1BC-42E1-B666-19EAA3033CB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735D493-8E92-49CA-91EE-797617DA64D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F1F25DB-C3BE-4D1F-8DA5-C254FB805BA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C5226AC-BCBD-4D1B-8CD6-6E2E8517773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2A44071-A767-4288-BB71-7E4F85F1AC4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E3F179C-57BF-47E4-9AF5-E4642314676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A33D5E5-D8F0-46EE-9C3B-71613A9C084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B62AF3B-378E-4A67-9DDF-2FA0B97633E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843722F-B064-43F3-814D-F355A7DF50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B8B2558-DF10-41A0-A8A1-B8009E4C7CD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2A5CF22-B7F1-44B9-8589-4CB7D964D62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F21E819-D29B-4453-ACB2-8BACDD78423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D9BB006-117A-40FE-B7AC-0A8E2C79446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89BEB67-675F-43CC-A1DD-05BDB30362D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88F5AF8-26B5-483F-9C23-66BD3B09DE4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AE9FDC0-A273-4584-A502-A9BD6D3D420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F0E3D7B-D296-4035-8B62-291B85D62C9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C190777-A64C-47B5-9018-84CAD70F26A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16566DA-F1A6-4264-9733-E080C6AB64C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705DFD7-D92B-4F6A-B380-8BFE959726C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13C7E09-AF84-44C6-8A3E-0555444A95E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75D4736-C96E-425D-83CC-11AA95B7CE0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EC107EF-4839-45EB-BD8C-9CE4961AE1D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7E4278F-8BA4-40E3-979A-706A619BDE0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C0DE469-1CF6-43B0-A876-DE1F0EC996B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9E5E6D5-D63E-49AB-872F-725D03CDE94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AD887AB-2B19-4C70-BB10-F86D9B0F563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2278E1B-838F-41CA-A493-1BB98F1EC9A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0686125-9180-4B29-9C73-E25C05AE09C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63CFC67-EE2E-4A1A-BD48-B3B9620C423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6F0F871-033E-4C22-8681-C8A774CB1F4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44D6A67-67B1-4F71-9BBB-419030AEB21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F4494E4C-406D-4226-AEDD-C2450EA0125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F92F35C-77EF-413F-9380-6420E60CD8C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FE1C528-1363-4643-B4CD-029DDA6ADCF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E090C10-755B-4074-9BEA-8A822C6F87B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37D08B86-6E5E-4673-8ACB-0877BC290E5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58FDC54-D941-43A4-806E-CC46AC35BCA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E901C905-1D94-4047-BCAF-E6EE3399A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60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关于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安全性的讨论一般只有一种情况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威胁模型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“适应性选择消息攻击”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允许敌手访问一个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预言机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，敌手可以提交任何消息明文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给预言机，得到相应的标记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安全目标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“存在性不可伪造”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敌手无法伪造任何（未向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预言机询问过的）消息明文的有效标记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暂时不考虑“重放（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replay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3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3613E4-29A4-41E7-9438-823861CA96B5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7117BD-84F5-4E73-8595-2F17587B0BC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7C7A93A-6FFE-47D4-8586-E45E80D94FC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CA486F8-666F-4C10-AC97-100A70AED45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80F12-1330-405D-A775-2456A2350362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安全性定义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6146531-9DC5-4453-8B86-DDB9617BC39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A6B9B9B-9692-42F9-9E54-297793DB1C0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797570E-0712-40BB-A7CD-A673B4F1C10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EBB492B-4F31-4DCB-A304-AFFC155600F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3108705-6668-4A77-8040-87D88E7CC27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C151DBB-E334-410C-A400-72D2ACB486F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BA83BB5-7DB4-478C-98A7-57982778540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EA581C8C-809B-4F11-B944-542D96EBA29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646DC87-12E9-4758-AA93-3ACD942ABC0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BAB55CA-4D23-4E09-B127-5C6839B65BC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CD58F0D-CC89-460B-BEA2-FAC72338D7B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CAE6EF6-58F3-4D4C-B2AB-A4ED953F183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EBA5E79-D2EF-4C80-AA2C-A1F890AE526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D78BE31-F074-4F3A-8EA4-B9CC2EB5113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CCC291C-A822-473A-AFC1-9D7177B362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7CAC3A5-DDF5-4507-80E3-767B0ABABF1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8B4F2C7-AC52-4D84-ACFE-423B1BF994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436C9007-3919-41B1-A2F7-8CAD4040D6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FA0CCE1-CD84-43D2-9B56-2FDFACE4DBB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D711F97-472B-44F1-BDD4-853CBC8C139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6B81B35-0C4A-43E4-89D0-A6BC4D8A8A5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A6B87C-A1BC-42E1-B666-19EAA3033CB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735D493-8E92-49CA-91EE-797617DA64D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F1F25DB-C3BE-4D1F-8DA5-C254FB805BA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C5226AC-BCBD-4D1B-8CD6-6E2E8517773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2A44071-A767-4288-BB71-7E4F85F1AC4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E3F179C-57BF-47E4-9AF5-E4642314676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A33D5E5-D8F0-46EE-9C3B-71613A9C084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B62AF3B-378E-4A67-9DDF-2FA0B97633E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843722F-B064-43F3-814D-F355A7DF50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B8B2558-DF10-41A0-A8A1-B8009E4C7CD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2A5CF22-B7F1-44B9-8589-4CB7D964D62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F21E819-D29B-4453-ACB2-8BACDD78423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D9BB006-117A-40FE-B7AC-0A8E2C79446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89BEB67-675F-43CC-A1DD-05BDB30362D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88F5AF8-26B5-483F-9C23-66BD3B09DE4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AE9FDC0-A273-4584-A502-A9BD6D3D420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F0E3D7B-D296-4035-8B62-291B85D62C9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C190777-A64C-47B5-9018-84CAD70F26A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16566DA-F1A6-4264-9733-E080C6AB64C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705DFD7-D92B-4F6A-B380-8BFE959726C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13C7E09-AF84-44C6-8A3E-0555444A95E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75D4736-C96E-425D-83CC-11AA95B7CE0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EC107EF-4839-45EB-BD8C-9CE4961AE1D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7E4278F-8BA4-40E3-979A-706A619BDE0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C0DE469-1CF6-43B0-A876-DE1F0EC996B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9E5E6D5-D63E-49AB-872F-725D03CDE94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AD887AB-2B19-4C70-BB10-F86D9B0F563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2278E1B-838F-41CA-A493-1BB98F1EC9A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0686125-9180-4B29-9C73-E25C05AE09C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63CFC67-EE2E-4A1A-BD48-B3B9620C423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6F0F871-033E-4C22-8681-C8A774CB1F4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44D6A67-67B1-4F71-9BBB-419030AEB21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F4494E4C-406D-4226-AEDD-C2450EA0125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F92F35C-77EF-413F-9380-6420E60CD8C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FE1C528-1363-4643-B4CD-029DDA6ADCF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E090C10-755B-4074-9BEA-8A822C6F87B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37D08B86-6E5E-4673-8ACB-0877BC290E5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58FDC54-D941-43A4-806E-CC46AC35BCA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10C0A84-4E83-4937-A34E-98457F2C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，定义实验：</a:t>
            </a:r>
            <a:endParaRPr lang="zh-CN" altLang="en-US" sz="2400" dirty="0">
              <a:latin typeface="Calibri" panose="020F0502020204030204" pitchFamily="34" charset="0"/>
              <a:ea typeface="思源黑体 CN Normal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7736A583-0CEC-4EBF-A523-094C388C9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39467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消息鉴别码伪造实验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生成一个密钥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挑战者给定输入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可以访问预言机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，最后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，其向预言机询问过的消息集合为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9" name="文本框 2">
            <a:extLst>
              <a:ext uri="{FF2B5EF4-FFF2-40B4-BE49-F238E27FC236}">
                <a16:creationId xmlns:a16="http://schemas.microsoft.com/office/drawing/2014/main" id="{238B522D-F255-4475-A422-DBEF224A2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210025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概率多项式时间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是适应性选择消息攻击下存在性不可伪造的，或者说是安全的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对话气泡: 圆角矩形 69">
            <a:extLst>
              <a:ext uri="{FF2B5EF4-FFF2-40B4-BE49-F238E27FC236}">
                <a16:creationId xmlns:a16="http://schemas.microsoft.com/office/drawing/2014/main" id="{E75A9497-48E9-4A1E-9FD0-B1D4DAC29B6D}"/>
              </a:ext>
            </a:extLst>
          </p:cNvPr>
          <p:cNvSpPr/>
          <p:nvPr/>
        </p:nvSpPr>
        <p:spPr>
          <a:xfrm>
            <a:off x="8000770" y="1939467"/>
            <a:ext cx="3267866" cy="764276"/>
          </a:xfrm>
          <a:prstGeom prst="wedgeRoundRectCallout">
            <a:avLst>
              <a:gd name="adj1" fmla="val -55555"/>
              <a:gd name="adj2" fmla="val 5441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不可访问是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已知消息攻击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可访问是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选择消息攻击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75B18C-705C-42D9-9A6A-908A8CFE94E2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1083C96-D9F7-4566-8329-63D52C4EED65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C2AB196-6C1E-43AD-BC8A-3265E4E94A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635EE6B-C8C4-45B5-8CA3-47F0745DE086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B5B9A2-757D-4FCE-B35D-6EF22F3AB90A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安全性定义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E9249F7-5323-4431-8CF7-C5001864DC6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809F36F-F855-4AA3-8707-168E878782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9D14A36F-B103-4EED-BF3F-F878560CC7D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E04F8456-B785-4BCB-9EC7-30572796CC0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51FA20D-9A4B-4D3A-8FC4-83BA6BB5ACF8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5838C17-9CA7-40A4-AEBA-8E65D416348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3020F83C-B678-42AC-9423-57DF36C0A942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5977CB4-D33A-44B2-85EB-2998F3DA64D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E77DEA79-6251-43D5-93E4-2480EF30EDB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7C9E7A8-180C-4C45-9B51-592ABF3700F8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C1820EA4-06CB-4580-8095-5F78ADB0950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A5423847-3794-49AA-A9AF-5F9A9F09507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F626F63E-8FCB-470F-AA05-DC446F97762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D55488E5-817B-41C6-A45C-26FD3070E7C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9639697-A826-4EEF-AAC2-96D77800A1D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A3D7A8F-82F8-401E-B68A-1BCB6131577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B3817679-2031-4AEF-9585-23397F061ED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85637BED-B955-4AB7-BBEA-288BAAF5925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021D8DB9-26B5-483D-8602-A27F1704C214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817A0E8-6ABC-4B90-BCDB-1CC2554464B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D1397685-46A0-4401-AF75-E3D1878622D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65F6213B-E3FD-41E2-964B-5D7A963600C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D38D0B2-9CE4-4DEF-AB2B-6CF1D8DDCA95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86FE54B-BE5C-4D42-A220-61B5FF4660BD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A588A7E-DE68-4AC0-A09E-52781E2BE98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23D326D4-53E8-4C7B-A3B5-0EDC4285AC0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2CF75220-38BC-49C3-92FE-46A102CEA96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F1C0D371-6584-46C7-B9F6-0BE468B136D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97971AC8-AC92-4F7A-97F6-EA703A86310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491D490-BD69-487A-B46E-345C10E1497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F7009E03-2695-4A24-9EF1-37F19304D30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6121187-E689-43CA-A239-F0988F41453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9F151023-5817-4400-BD39-D45EE1D0E0B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85A1831-E856-4DB7-B3D9-C727B78ADB2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7DE51AAA-9BDF-4F19-9FCA-7568677DCCB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2538397-83ED-45BB-A75B-D398E602F81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7B254B8-B3E8-4230-B01C-EAA073CC711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32AEC975-1FEA-4DA2-959A-08D57EA1395A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B4E4D8A-E040-40EF-A61C-C4DEFBC0D10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08B1FB85-EC67-4382-956F-666D28C400F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F397246-D3AB-433D-9FF9-6C321AE75419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8D24D6D-BA0A-4B81-A0D9-037207FE04B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FD9E1BB5-F186-4392-BAF8-403398D088E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E958DA0C-E6C6-4AB8-B494-AC5354184BE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DF215FEF-EF80-4E40-B6E0-806874A0BE8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6329584F-1866-4695-A2E4-3B4D130D5BB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BD1FDCEF-7C78-440D-96B5-BD1CAE11176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2E7E0E6-B679-4987-9785-E8634FB65AD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7A763F1-5F6F-44F6-8FF9-0A2838E7BA2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AA1E204-6407-480D-A40C-636A7CE98FDA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DDDD1B7A-6DE1-4016-91D3-567661CB867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26252E6B-C504-420F-BA09-504A619446E0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4118A61-99B1-4548-BF8C-04E540D497D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B43543E-4269-46D7-A52E-BA8C9140166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DFE56CD-CD1F-482F-8C27-CA210A068BD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4861E78-993D-4C47-8BE6-575EF030697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48C3D61A-2356-4804-B28C-17A27A18F0E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E9F235-A69F-408C-BA21-27A7F7DB7C6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0187EDB-B1A9-44C7-B662-AAF39775400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C366A837-0EC0-453F-BEB8-10EDA22FD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定义对照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Q,</a:t>
            </a:r>
            <a:r>
              <a:rPr lang="zh-CN" altLang="en-US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安全：询问次数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的敌手在时间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内伪造成功率至多为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|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= poly(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poly’(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，且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Calibri" panose="020F0502020204030204" pitchFamily="34" charset="0"/>
              <a:ea typeface="思源黑体 CN Normal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67" name="箭头: 上下 66">
            <a:extLst>
              <a:ext uri="{FF2B5EF4-FFF2-40B4-BE49-F238E27FC236}">
                <a16:creationId xmlns:a16="http://schemas.microsoft.com/office/drawing/2014/main" id="{4DCC35AE-337F-44BF-A4AD-7039EFEC2E04}"/>
              </a:ext>
            </a:extLst>
          </p:cNvPr>
          <p:cNvSpPr/>
          <p:nvPr/>
        </p:nvSpPr>
        <p:spPr>
          <a:xfrm>
            <a:off x="5611906" y="3365483"/>
            <a:ext cx="968188" cy="735104"/>
          </a:xfrm>
          <a:prstGeom prst="upDownArrow">
            <a:avLst>
              <a:gd name="adj1" fmla="val 50000"/>
              <a:gd name="adj2" fmla="val 21852"/>
            </a:avLst>
          </a:prstGeom>
          <a:solidFill>
            <a:srgbClr val="0070C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CC924ACF-01DF-480E-94D7-EAA762825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210025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概率多项式时间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是适应性选择消息攻击下存在性不可伪造的，或者说是安全的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E3610-767D-4D12-A833-3CC68588EC4F}"/>
              </a:ext>
            </a:extLst>
          </p:cNvPr>
          <p:cNvSpPr/>
          <p:nvPr/>
        </p:nvSpPr>
        <p:spPr>
          <a:xfrm>
            <a:off x="2402542" y="2770094"/>
            <a:ext cx="8193740" cy="48595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AC54287-010A-4986-B7CF-5EA1637239BB}"/>
              </a:ext>
            </a:extLst>
          </p:cNvPr>
          <p:cNvSpPr/>
          <p:nvPr/>
        </p:nvSpPr>
        <p:spPr>
          <a:xfrm flipV="1">
            <a:off x="1421149" y="4155305"/>
            <a:ext cx="9465922" cy="146556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6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3613E4-29A4-41E7-9438-823861CA96B5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7117BD-84F5-4E73-8595-2F17587B0BC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7C7A93A-6FFE-47D4-8586-E45E80D94FC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CA486F8-666F-4C10-AC97-100A70AED45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80F12-1330-405D-A775-2456A2350362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重放攻击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6146531-9DC5-4453-8B86-DDB9617BC39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A6B9B9B-9692-42F9-9E54-297793DB1C0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797570E-0712-40BB-A7CD-A673B4F1C10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EBB492B-4F31-4DCB-A304-AFFC155600F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3108705-6668-4A77-8040-87D88E7CC27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C151DBB-E334-410C-A400-72D2ACB486F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BA83BB5-7DB4-478C-98A7-57982778540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EA581C8C-809B-4F11-B944-542D96EBA29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646DC87-12E9-4758-AA93-3ACD942ABC0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BAB55CA-4D23-4E09-B127-5C6839B65BC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CD58F0D-CC89-460B-BEA2-FAC72338D7B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CAE6EF6-58F3-4D4C-B2AB-A4ED953F183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EBA5E79-D2EF-4C80-AA2C-A1F890AE526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D78BE31-F074-4F3A-8EA4-B9CC2EB5113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CCC291C-A822-473A-AFC1-9D7177B362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7CAC3A5-DDF5-4507-80E3-767B0ABABF1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8B4F2C7-AC52-4D84-ACFE-423B1BF994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436C9007-3919-41B1-A2F7-8CAD4040D6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FA0CCE1-CD84-43D2-9B56-2FDFACE4DBB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D711F97-472B-44F1-BDD4-853CBC8C139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6B81B35-0C4A-43E4-89D0-A6BC4D8A8A5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A6B87C-A1BC-42E1-B666-19EAA3033CB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735D493-8E92-49CA-91EE-797617DA64D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F1F25DB-C3BE-4D1F-8DA5-C254FB805BA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C5226AC-BCBD-4D1B-8CD6-6E2E8517773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2A44071-A767-4288-BB71-7E4F85F1AC4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E3F179C-57BF-47E4-9AF5-E4642314676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A33D5E5-D8F0-46EE-9C3B-71613A9C084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B62AF3B-378E-4A67-9DDF-2FA0B97633E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843722F-B064-43F3-814D-F355A7DF50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B8B2558-DF10-41A0-A8A1-B8009E4C7CD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2A5CF22-B7F1-44B9-8589-4CB7D964D62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F21E819-D29B-4453-ACB2-8BACDD78423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D9BB006-117A-40FE-B7AC-0A8E2C79446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89BEB67-675F-43CC-A1DD-05BDB30362D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88F5AF8-26B5-483F-9C23-66BD3B09DE4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AE9FDC0-A273-4584-A502-A9BD6D3D420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F0E3D7B-D296-4035-8B62-291B85D62C9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C190777-A64C-47B5-9018-84CAD70F26A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16566DA-F1A6-4264-9733-E080C6AB64C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705DFD7-D92B-4F6A-B380-8BFE959726C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13C7E09-AF84-44C6-8A3E-0555444A95E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75D4736-C96E-425D-83CC-11AA95B7CE0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EC107EF-4839-45EB-BD8C-9CE4961AE1D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7E4278F-8BA4-40E3-979A-706A619BDE0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C0DE469-1CF6-43B0-A876-DE1F0EC996B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9E5E6D5-D63E-49AB-872F-725D03CDE94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AD887AB-2B19-4C70-BB10-F86D9B0F563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2278E1B-838F-41CA-A493-1BB98F1EC9A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0686125-9180-4B29-9C73-E25C05AE09C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63CFC67-EE2E-4A1A-BD48-B3B9620C423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6F0F871-033E-4C22-8681-C8A774CB1F4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44D6A67-67B1-4F71-9BBB-419030AEB21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F4494E4C-406D-4226-AEDD-C2450EA0125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F92F35C-77EF-413F-9380-6420E60CD8C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FE1C528-1363-4643-B4CD-029DDA6ADCF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E090C10-755B-4074-9BEA-8A822C6F87B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37D08B86-6E5E-4673-8ACB-0877BC290E5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58FDC54-D941-43A4-806E-CC46AC35BCA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684753B-8A64-4731-9393-CAE91E0CC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27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重放攻击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Replay Attack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）：敌手复制并发送某一方之前发出的一条消息和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标记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消息鉴别码机制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不能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阻止重放攻击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无状态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stateless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）的机制都不能阻止重放攻击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一般来说，重放攻击的防御都在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与应用相关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（由应用规定消息内容是否合法），例如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序列号：为每一个消息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分配一个唯一的序列号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，为</a:t>
            </a:r>
            <a:r>
              <a:rPr lang="en-US" altLang="zh-CN" sz="20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||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时间戳：将消息的发送时间作为序列号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DE29F2D-EDAF-40DA-8987-E4B386086213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529783B-2C51-4286-AE8C-6B6711894D0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B685497-9E12-4287-9BE7-B4715BE60ABB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786C3F8-0668-4C32-A8E1-A539977C6618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86AC7CC-A7B5-4DEF-9235-606EAE65BC77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CDB8E973-C25D-481B-A910-05DE68140C0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60C5EAF6-2A35-4742-B523-94C70F59665B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D4DDCA9-18F8-490C-8C9D-65B63AF8AF5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C020A6A4-9939-47B0-A515-A38E5B5F726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45412AA3-F7C0-4AF4-AFE8-C95A3DE18E2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77B00553-4BAA-463A-8733-F8B1F7AE364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9D9F041-A901-46A9-95AA-E8B940BCB0A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8F64F5C1-B6A5-4E51-BED4-C8E4800198B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B1F5D2AE-717A-40DB-B527-A3DCB22A416E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5AB895E-0240-4371-8AEF-EF0D3E991DF8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AFED6CB-56D2-40D7-8291-AC548D0C69C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8BD0074-4659-42E6-8094-1D3BF988FB6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9AC8327A-7243-45FA-8A6D-309907760D7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A242A13F-0334-42D4-A50F-7BB086EAD7ED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99847D9-C5E4-4D62-B613-403CA5021E9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0CB86E4-66C7-44D5-B547-C47CCCFBFA9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5A0E8FA7-277D-4AEE-812A-9171976D0C36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64573E7-C379-47CE-87F8-A0C79B9DD0A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9E9AF523-5B75-45F4-B52B-FBA7973583F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30748EC3-854E-4598-81D1-CCB90233EA9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FB0B6709-FA62-4FB5-A1B5-E50CAAA29559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6F0BB347-8208-4E1C-A17F-A4272FDB7C6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7E119A4-0653-4059-AC2C-80DD220CC5E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B0386D1-2E8D-4097-8396-B98E2F7AA8AC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1F1A369D-2733-4E3C-9C7C-60DA4630361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D4EBDAC7-9C6B-4FE5-AFB1-B5326B7CBC83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EEF42BE-8D43-4545-A933-7D2D15E30808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851347F-678B-4D26-8D17-AF3C705B82A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ADFF29D-300E-4C13-B668-CF6F48732F1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B37915AF-3C38-40FC-B8B5-E97BCE55E21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438EC27F-1397-4524-B1B9-2E870F107F09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283E69B-59E3-42FD-9416-45618B5830A9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380A2DB-1671-471C-9EB3-EBA75770EE8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AAFE3BB-0E03-440E-8B51-4955DEAB255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005B34F-0C5E-48C8-9C12-756FAE0E7E2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C667681-A25C-4C65-83EF-E1E1AD532CB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001903D5-054D-4BAA-96B6-F8DFBF80BE8A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C7B0115B-B0D1-462C-B622-C7BF37D815C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78DE591-DA5F-4094-A282-6AE9358E749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24EFBAB3-9E9C-4E28-AB0D-7984DBB09A9D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939397F-57E0-46FB-8FBC-DF896133AF2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FDF6285A-1134-48BD-8270-1386DBAE5BB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6C3BBB6-104E-48E5-B70E-60C3517506F9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E5AE31F0-2188-42C0-BD04-ED59F0FDF70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66711197-C1F3-47D5-AB44-1151CBB4519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F90960B-A458-449A-9665-E49F8FC6F2A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97FB7DDA-FFB1-4502-8016-AD8D383A32C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6B92CD8-C643-464B-99A9-287CFD8D59A6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AC58780-C876-4498-AFCC-060EF70EBDC6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A9924C99-2860-4A72-8FB8-9329CA28ABA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377BFFD-CF46-4621-8502-DFE21C3E9AB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DB5D4E2-E0E7-4AED-BE0D-9BEEB9A70E4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5C6B4EF8-4922-4EDC-81F8-CAF5A6AD04E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510DBB19-CC51-4A3F-AEFF-B2455EC51C5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1F67664-E8ED-4054-BD69-2EC0DFEA0BFC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BC21206-50C6-4590-B0CD-97D2971F83C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C333981C-42CF-4703-BEC1-800C01F134B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BEB65654-66C6-41EC-875B-806FE6F42AA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41E7EE3-A6CF-47DF-8440-249F7316E35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0C0F976-19ED-426D-B5F5-F48728658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13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可以被视为一个带密钥的函数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我们给定了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...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...}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，那么在不知道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的情况下，无法预测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2AC1F47B-CD1C-4A77-87AD-8E0C8A467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295" y="3177368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：这样的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与我们介绍过的什么原语类似？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43927F2-A620-425E-8E2C-2B5721120F8C}"/>
              </a:ext>
            </a:extLst>
          </p:cNvPr>
          <p:cNvGrpSpPr/>
          <p:nvPr/>
        </p:nvGrpSpPr>
        <p:grpSpPr>
          <a:xfrm>
            <a:off x="1421148" y="3754038"/>
            <a:ext cx="2566389" cy="572258"/>
            <a:chOff x="1618171" y="1650706"/>
            <a:chExt cx="9027999" cy="20165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6EE54A1-B2D4-4663-8210-64ED14843D4D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E765CBB-7D86-461A-A4CF-204B3CF9827D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99047DC-228D-432C-B26E-7F0932E71027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A36F472-43E4-4501-89AD-2AF5B444BACA}"/>
                </a:ext>
              </a:extLst>
            </p:cNvPr>
            <p:cNvSpPr/>
            <p:nvPr/>
          </p:nvSpPr>
          <p:spPr>
            <a:xfrm>
              <a:off x="1867300" y="1775621"/>
              <a:ext cx="8625397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伪随机函数</a:t>
              </a:r>
              <a:r>
                <a:rPr lang="en-US" altLang="zh-CN" sz="240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i="1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(·)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1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9D2B6A81-3CBC-489D-9522-80E46EE68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消息长度为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的定长消息鉴别码方案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{0, 1}</a:t>
            </a:r>
            <a:r>
              <a:rPr lang="el-GR" altLang="zh-CN" sz="24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× {0, 1}</a:t>
            </a:r>
            <a:r>
              <a:rPr lang="el-GR" altLang="zh-CN" sz="24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是一个伪随机函数</a:t>
            </a:r>
            <a:endParaRPr lang="en-US" altLang="zh-CN" sz="2400" baseline="30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密钥生成算法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：均匀随机地选择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作为密钥并输出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标记生成算法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和消息明文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校验算法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、消息明文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，以及标记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，判断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?=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，如果成立输出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EF7B214-701B-4E43-BEE4-4E2311E9AC2F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F6A8B9CD-8DF9-440B-965A-667C66D0A4F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1E438711-D279-40A3-A75E-B505FA3272DB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3FAEA601-015D-4215-9639-12AC6D619446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1ED1658-455A-439E-AFD7-C4345B5FED83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1D13FD54-985C-493F-A944-1345C46B2C7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F9AE4A23-19E7-4E59-A227-FAA19C4CE785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F40D4146-0C36-4603-A4CB-BFBC3F262DA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FE15D5F9-10D7-4B0D-AAC3-F4A105D43C0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7B5558FE-5456-4D1A-96F6-923AC3617351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898A29F8-F535-492D-947B-1E999641694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5B45294C-D7AC-44F5-BA2E-0886EDEA5D1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$líḍé">
                <a:extLst>
                  <a:ext uri="{FF2B5EF4-FFF2-40B4-BE49-F238E27FC236}">
                    <a16:creationId xmlns:a16="http://schemas.microsoft.com/office/drawing/2014/main" id="{922D47B5-7A82-43A6-8CBD-F2AB6D18F9E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ļíḓe">
                <a:extLst>
                  <a:ext uri="{FF2B5EF4-FFF2-40B4-BE49-F238E27FC236}">
                    <a16:creationId xmlns:a16="http://schemas.microsoft.com/office/drawing/2014/main" id="{AAEF27F5-668A-4036-BA09-E829823A0A1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ṡ1îḋê">
                <a:extLst>
                  <a:ext uri="{FF2B5EF4-FFF2-40B4-BE49-F238E27FC236}">
                    <a16:creationId xmlns:a16="http://schemas.microsoft.com/office/drawing/2014/main" id="{8F2E6502-3C9A-48D0-AD8F-4A3277316D27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ḻíďè">
                <a:extLst>
                  <a:ext uri="{FF2B5EF4-FFF2-40B4-BE49-F238E27FC236}">
                    <a16:creationId xmlns:a16="http://schemas.microsoft.com/office/drawing/2014/main" id="{1F2264BE-CE85-4829-8048-5F338BBF564A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ḍe">
                <a:extLst>
                  <a:ext uri="{FF2B5EF4-FFF2-40B4-BE49-F238E27FC236}">
                    <a16:creationId xmlns:a16="http://schemas.microsoft.com/office/drawing/2014/main" id="{913618AC-3B52-4851-9989-F1EF3524BEC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ļídè">
                <a:extLst>
                  <a:ext uri="{FF2B5EF4-FFF2-40B4-BE49-F238E27FC236}">
                    <a16:creationId xmlns:a16="http://schemas.microsoft.com/office/drawing/2014/main" id="{B5C6E8A9-01FD-4916-B72D-EDD4FBDF5E9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ļîḋé">
                <a:extLst>
                  <a:ext uri="{FF2B5EF4-FFF2-40B4-BE49-F238E27FC236}">
                    <a16:creationId xmlns:a16="http://schemas.microsoft.com/office/drawing/2014/main" id="{57509C97-2610-41B7-81B7-F71C1BDA44F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1ïḓè">
                <a:extLst>
                  <a:ext uri="{FF2B5EF4-FFF2-40B4-BE49-F238E27FC236}">
                    <a16:creationId xmlns:a16="http://schemas.microsoft.com/office/drawing/2014/main" id="{8283782F-9155-43D4-8B6B-D4481266C4D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ḷiḓe">
                <a:extLst>
                  <a:ext uri="{FF2B5EF4-FFF2-40B4-BE49-F238E27FC236}">
                    <a16:creationId xmlns:a16="http://schemas.microsoft.com/office/drawing/2014/main" id="{522F9899-9351-41CA-9C3D-023A4F626DB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ľïḑè">
                <a:extLst>
                  <a:ext uri="{FF2B5EF4-FFF2-40B4-BE49-F238E27FC236}">
                    <a16:creationId xmlns:a16="http://schemas.microsoft.com/office/drawing/2014/main" id="{F4AF5510-852A-403D-8E2B-DC100F451AC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ḷîḋé">
                <a:extLst>
                  <a:ext uri="{FF2B5EF4-FFF2-40B4-BE49-F238E27FC236}">
                    <a16:creationId xmlns:a16="http://schemas.microsoft.com/office/drawing/2014/main" id="{90F40AAA-A1D2-4AA8-ABEC-94F692F2DF4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lîḋê">
                <a:extLst>
                  <a:ext uri="{FF2B5EF4-FFF2-40B4-BE49-F238E27FC236}">
                    <a16:creationId xmlns:a16="http://schemas.microsoft.com/office/drawing/2014/main" id="{C5A079F9-4D1B-4E5B-9BA4-9365F6ACF70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ḻiḓe">
                <a:extLst>
                  <a:ext uri="{FF2B5EF4-FFF2-40B4-BE49-F238E27FC236}">
                    <a16:creationId xmlns:a16="http://schemas.microsoft.com/office/drawing/2014/main" id="{8F1BFD0A-67B2-4547-8A47-74E7A93D975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liḋè">
                <a:extLst>
                  <a:ext uri="{FF2B5EF4-FFF2-40B4-BE49-F238E27FC236}">
                    <a16:creationId xmlns:a16="http://schemas.microsoft.com/office/drawing/2014/main" id="{22845762-EBDF-4B8B-9C95-D9251501C66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ľíďe">
                <a:extLst>
                  <a:ext uri="{FF2B5EF4-FFF2-40B4-BE49-F238E27FC236}">
                    <a16:creationId xmlns:a16="http://schemas.microsoft.com/office/drawing/2014/main" id="{5E503683-7CAD-4A26-A8A1-F5CC32DBDD20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ḷiḓé">
                <a:extLst>
                  <a:ext uri="{FF2B5EF4-FFF2-40B4-BE49-F238E27FC236}">
                    <a16:creationId xmlns:a16="http://schemas.microsoft.com/office/drawing/2014/main" id="{8A5214B2-21EB-4863-A4A3-D0402B0F889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AF8DD831-1DCC-461C-94A8-7DA339C8CA79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šḷïḑê">
                <a:extLst>
                  <a:ext uri="{FF2B5EF4-FFF2-40B4-BE49-F238E27FC236}">
                    <a16:creationId xmlns:a16="http://schemas.microsoft.com/office/drawing/2014/main" id="{16467F5A-EF98-428B-832D-71BD3BBBFB6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1iḍé">
                <a:extLst>
                  <a:ext uri="{FF2B5EF4-FFF2-40B4-BE49-F238E27FC236}">
                    <a16:creationId xmlns:a16="http://schemas.microsoft.com/office/drawing/2014/main" id="{5E940913-4471-4CB3-B948-ACD44C6DBC9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ľíḋe">
                <a:extLst>
                  <a:ext uri="{FF2B5EF4-FFF2-40B4-BE49-F238E27FC236}">
                    <a16:creationId xmlns:a16="http://schemas.microsoft.com/office/drawing/2014/main" id="{34DA2E84-0455-43B1-AE29-C4601C79D37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ḑê">
                <a:extLst>
                  <a:ext uri="{FF2B5EF4-FFF2-40B4-BE49-F238E27FC236}">
                    <a16:creationId xmlns:a16="http://schemas.microsoft.com/office/drawing/2014/main" id="{A110F5B1-67AB-4936-8B40-F6F8616A129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1iḋé">
                <a:extLst>
                  <a:ext uri="{FF2B5EF4-FFF2-40B4-BE49-F238E27FC236}">
                    <a16:creationId xmlns:a16="http://schemas.microsoft.com/office/drawing/2014/main" id="{D979681F-75F9-4E22-8EC9-2DFD8CCF243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şḷíďè">
                <a:extLst>
                  <a:ext uri="{FF2B5EF4-FFF2-40B4-BE49-F238E27FC236}">
                    <a16:creationId xmlns:a16="http://schemas.microsoft.com/office/drawing/2014/main" id="{53F87456-5188-46BE-A2F7-BDE44814AFC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ṩľídé">
                <a:extLst>
                  <a:ext uri="{FF2B5EF4-FFF2-40B4-BE49-F238E27FC236}">
                    <a16:creationId xmlns:a16="http://schemas.microsoft.com/office/drawing/2014/main" id="{E2798AD7-6FA7-4D63-A0E2-D6F52F37F24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ş1idê">
                <a:extLst>
                  <a:ext uri="{FF2B5EF4-FFF2-40B4-BE49-F238E27FC236}">
                    <a16:creationId xmlns:a16="http://schemas.microsoft.com/office/drawing/2014/main" id="{9214CF68-04D0-4944-948C-E4FCEB4AD479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ḻiḋe">
                <a:extLst>
                  <a:ext uri="{FF2B5EF4-FFF2-40B4-BE49-F238E27FC236}">
                    <a16:creationId xmlns:a16="http://schemas.microsoft.com/office/drawing/2014/main" id="{DD7DC3F3-5A62-4864-ADC8-3F2360F122C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ïḑè">
                <a:extLst>
                  <a:ext uri="{FF2B5EF4-FFF2-40B4-BE49-F238E27FC236}">
                    <a16:creationId xmlns:a16="http://schemas.microsoft.com/office/drawing/2014/main" id="{E8A44AA2-2832-491D-9409-EA19BE3BF0A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1íḋè">
                <a:extLst>
                  <a:ext uri="{FF2B5EF4-FFF2-40B4-BE49-F238E27FC236}">
                    <a16:creationId xmlns:a16="http://schemas.microsoft.com/office/drawing/2014/main" id="{7CDA2075-4210-4F04-B9F3-C5A324B36DB7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ŝḻiḍê">
                <a:extLst>
                  <a:ext uri="{FF2B5EF4-FFF2-40B4-BE49-F238E27FC236}">
                    <a16:creationId xmlns:a16="http://schemas.microsoft.com/office/drawing/2014/main" id="{1C89F4A1-20B6-46C9-B80A-B3B8899808CE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1íďé">
                <a:extLst>
                  <a:ext uri="{FF2B5EF4-FFF2-40B4-BE49-F238E27FC236}">
                    <a16:creationId xmlns:a16="http://schemas.microsoft.com/office/drawing/2014/main" id="{1AF345B0-4875-4D61-A463-B46BD9ADAC4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1íďè">
                <a:extLst>
                  <a:ext uri="{FF2B5EF4-FFF2-40B4-BE49-F238E27FC236}">
                    <a16:creationId xmlns:a16="http://schemas.microsoft.com/office/drawing/2014/main" id="{AC238760-68D8-4633-9A6B-3632D215878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ḷîḍê">
                <a:extLst>
                  <a:ext uri="{FF2B5EF4-FFF2-40B4-BE49-F238E27FC236}">
                    <a16:creationId xmlns:a16="http://schemas.microsoft.com/office/drawing/2014/main" id="{ED4A7751-DFBE-4592-A0BF-A3FE4A996310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ḷïḑê">
                <a:extLst>
                  <a:ext uri="{FF2B5EF4-FFF2-40B4-BE49-F238E27FC236}">
                    <a16:creationId xmlns:a16="http://schemas.microsoft.com/office/drawing/2014/main" id="{6CDED248-CC24-445F-8828-8E1EC270370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îḍè">
                <a:extLst>
                  <a:ext uri="{FF2B5EF4-FFF2-40B4-BE49-F238E27FC236}">
                    <a16:creationId xmlns:a16="http://schemas.microsoft.com/office/drawing/2014/main" id="{2D327F7E-22AC-4431-8579-E466D303BD6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śliḑè">
                <a:extLst>
                  <a:ext uri="{FF2B5EF4-FFF2-40B4-BE49-F238E27FC236}">
                    <a16:creationId xmlns:a16="http://schemas.microsoft.com/office/drawing/2014/main" id="{D21BCEB1-DE1C-43FA-8BB3-AE6199D5C49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ṥ1îdé">
                <a:extLst>
                  <a:ext uri="{FF2B5EF4-FFF2-40B4-BE49-F238E27FC236}">
                    <a16:creationId xmlns:a16="http://schemas.microsoft.com/office/drawing/2014/main" id="{A0E354FE-F0B1-4933-B001-4D9987608E0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ṣlîḑé">
                <a:extLst>
                  <a:ext uri="{FF2B5EF4-FFF2-40B4-BE49-F238E27FC236}">
                    <a16:creationId xmlns:a16="http://schemas.microsoft.com/office/drawing/2014/main" id="{124E5466-4166-419D-AD9D-E2F75EFFCD2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liďé">
                <a:extLst>
                  <a:ext uri="{FF2B5EF4-FFF2-40B4-BE49-F238E27FC236}">
                    <a16:creationId xmlns:a16="http://schemas.microsoft.com/office/drawing/2014/main" id="{5270DCF7-A510-427B-A8E3-95F08CE96EF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liḓè">
                <a:extLst>
                  <a:ext uri="{FF2B5EF4-FFF2-40B4-BE49-F238E27FC236}">
                    <a16:creationId xmlns:a16="http://schemas.microsoft.com/office/drawing/2014/main" id="{7F5195B2-34A8-4A1D-A610-A84C9AF0FD4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Sļîḍé">
                <a:extLst>
                  <a:ext uri="{FF2B5EF4-FFF2-40B4-BE49-F238E27FC236}">
                    <a16:creationId xmlns:a16="http://schemas.microsoft.com/office/drawing/2014/main" id="{6D2805BD-AC36-4CD5-BCC8-9D439DE40E12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ṣ1íḑê">
                <a:extLst>
                  <a:ext uri="{FF2B5EF4-FFF2-40B4-BE49-F238E27FC236}">
                    <a16:creationId xmlns:a16="http://schemas.microsoft.com/office/drawing/2014/main" id="{ABD3962E-2DBC-4594-8277-A56C76161A24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ḷiḑê">
                <a:extLst>
                  <a:ext uri="{FF2B5EF4-FFF2-40B4-BE49-F238E27FC236}">
                    <a16:creationId xmlns:a16="http://schemas.microsoft.com/office/drawing/2014/main" id="{56AC4873-23FD-4A50-84BE-76584DE0E9F6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1ïdè">
                <a:extLst>
                  <a:ext uri="{FF2B5EF4-FFF2-40B4-BE49-F238E27FC236}">
                    <a16:creationId xmlns:a16="http://schemas.microsoft.com/office/drawing/2014/main" id="{29941189-B103-4FC4-AB56-DCEC43D76B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ľîdê">
                <a:extLst>
                  <a:ext uri="{FF2B5EF4-FFF2-40B4-BE49-F238E27FC236}">
                    <a16:creationId xmlns:a16="http://schemas.microsoft.com/office/drawing/2014/main" id="{8A73A0B7-D78A-4613-82C4-94BC87BBA18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ïḍe">
                <a:extLst>
                  <a:ext uri="{FF2B5EF4-FFF2-40B4-BE49-F238E27FC236}">
                    <a16:creationId xmlns:a16="http://schemas.microsoft.com/office/drawing/2014/main" id="{61451CA0-EA3F-4148-A8D2-6FF30E841F2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ṣ1îḋe">
                <a:extLst>
                  <a:ext uri="{FF2B5EF4-FFF2-40B4-BE49-F238E27FC236}">
                    <a16:creationId xmlns:a16="http://schemas.microsoft.com/office/drawing/2014/main" id="{C622F9BF-D336-415A-B4E4-863AFEC3CFE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ļiḍè">
                <a:extLst>
                  <a:ext uri="{FF2B5EF4-FFF2-40B4-BE49-F238E27FC236}">
                    <a16:creationId xmlns:a16="http://schemas.microsoft.com/office/drawing/2014/main" id="{67088DDB-4138-4941-8136-0236369346D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1íḋé">
                <a:extLst>
                  <a:ext uri="{FF2B5EF4-FFF2-40B4-BE49-F238E27FC236}">
                    <a16:creationId xmlns:a16="http://schemas.microsoft.com/office/drawing/2014/main" id="{305A2DAD-6AF0-40C9-BC48-79F086FD294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ḑé">
                <a:extLst>
                  <a:ext uri="{FF2B5EF4-FFF2-40B4-BE49-F238E27FC236}">
                    <a16:creationId xmlns:a16="http://schemas.microsoft.com/office/drawing/2014/main" id="{E93446F7-7D1F-48E0-B7FF-5F22C0C1433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ļiḋé">
                <a:extLst>
                  <a:ext uri="{FF2B5EF4-FFF2-40B4-BE49-F238E27FC236}">
                    <a16:creationId xmlns:a16="http://schemas.microsoft.com/office/drawing/2014/main" id="{C12A37FE-BC8B-4CD6-80E2-C8A43228ED5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1îḋe">
                <a:extLst>
                  <a:ext uri="{FF2B5EF4-FFF2-40B4-BE49-F238E27FC236}">
                    <a16:creationId xmlns:a16="http://schemas.microsoft.com/office/drawing/2014/main" id="{5047003F-8D6D-48F6-ACA6-0EE154D0410B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ḻiḋê">
                <a:extLst>
                  <a:ext uri="{FF2B5EF4-FFF2-40B4-BE49-F238E27FC236}">
                    <a16:creationId xmlns:a16="http://schemas.microsoft.com/office/drawing/2014/main" id="{F3677DFF-782E-4CDD-BBD4-2297A9866077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44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DF4E9829-7674-465C-8DFB-5B744DCCD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是一个伪随机函数，那么定长方案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是适应性选择消息攻击下存在性不可伪造的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证明思路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：归约，利用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区分器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，使得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可以攻击成功，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可以区分预言机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伪随机函数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还是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随机选取的函数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D173307-8EA8-4E46-9363-C6EE378E5671}"/>
              </a:ext>
            </a:extLst>
          </p:cNvPr>
          <p:cNvSpPr/>
          <p:nvPr/>
        </p:nvSpPr>
        <p:spPr>
          <a:xfrm>
            <a:off x="5269085" y="3269060"/>
            <a:ext cx="5095814" cy="3409519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t"/>
          <a:lstStyle/>
          <a:p>
            <a:pPr algn="ctr"/>
            <a:r>
              <a:rPr lang="zh-CN" altLang="en-US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区分器</a:t>
            </a:r>
            <a:r>
              <a:rPr lang="en-US" altLang="zh-CN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1FE9CC6-4558-4D6E-B26E-2ABE3C59821D}"/>
              </a:ext>
            </a:extLst>
          </p:cNvPr>
          <p:cNvSpPr/>
          <p:nvPr/>
        </p:nvSpPr>
        <p:spPr>
          <a:xfrm>
            <a:off x="8755353" y="3782472"/>
            <a:ext cx="1324507" cy="2538699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t"/>
          <a:lstStyle/>
          <a:p>
            <a:pPr algn="ctr"/>
            <a:r>
              <a:rPr lang="zh-CN" altLang="en-US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9" name="图片 33">
            <a:extLst>
              <a:ext uri="{FF2B5EF4-FFF2-40B4-BE49-F238E27FC236}">
                <a16:creationId xmlns:a16="http://schemas.microsoft.com/office/drawing/2014/main" id="{071785DA-0326-4FA0-AD01-97E5863AC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73" y="4776932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直接箭头连接符 56">
            <a:extLst>
              <a:ext uri="{FF2B5EF4-FFF2-40B4-BE49-F238E27FC236}">
                <a16:creationId xmlns:a16="http://schemas.microsoft.com/office/drawing/2014/main" id="{81775791-3C3C-493B-B76F-E791958CF7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50941" y="417089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30685D1-2ED7-4EF0-B45C-225E9DED8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767" y="4253741"/>
            <a:ext cx="17184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模仿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Mac</a:t>
            </a:r>
            <a:r>
              <a:rPr lang="en-US" altLang="zh-CN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(·)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应答</a:t>
            </a:r>
            <a:r>
              <a:rPr lang="en-US" altLang="zh-CN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的询问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B6B87C95-6676-41F4-9A62-85A94ACC8D05}"/>
              </a:ext>
            </a:extLst>
          </p:cNvPr>
          <p:cNvSpPr/>
          <p:nvPr/>
        </p:nvSpPr>
        <p:spPr>
          <a:xfrm>
            <a:off x="1879492" y="3269060"/>
            <a:ext cx="1861751" cy="3409495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t"/>
          <a:lstStyle/>
          <a:p>
            <a:pPr algn="ctr"/>
            <a:r>
              <a:rPr lang="zh-CN" altLang="en-US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预言机</a:t>
            </a:r>
            <a:r>
              <a:rPr lang="en-US" altLang="zh-CN" sz="24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</a:p>
          <a:p>
            <a:pPr algn="ctr"/>
            <a:endParaRPr lang="en-US" altLang="zh-CN" sz="24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400" i="1" dirty="0"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立方体 88">
            <a:extLst>
              <a:ext uri="{FF2B5EF4-FFF2-40B4-BE49-F238E27FC236}">
                <a16:creationId xmlns:a16="http://schemas.microsoft.com/office/drawing/2014/main" id="{6BC6C52B-90F9-44A2-9695-BC190E0B8AE5}"/>
              </a:ext>
            </a:extLst>
          </p:cNvPr>
          <p:cNvSpPr/>
          <p:nvPr/>
        </p:nvSpPr>
        <p:spPr>
          <a:xfrm>
            <a:off x="2359881" y="3821075"/>
            <a:ext cx="896486" cy="896486"/>
          </a:xfrm>
          <a:prstGeom prst="cub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立方体 89">
            <a:extLst>
              <a:ext uri="{FF2B5EF4-FFF2-40B4-BE49-F238E27FC236}">
                <a16:creationId xmlns:a16="http://schemas.microsoft.com/office/drawing/2014/main" id="{E9453E09-8C16-4A68-901F-D0E60764593A}"/>
              </a:ext>
            </a:extLst>
          </p:cNvPr>
          <p:cNvSpPr/>
          <p:nvPr/>
        </p:nvSpPr>
        <p:spPr>
          <a:xfrm>
            <a:off x="2359881" y="5461671"/>
            <a:ext cx="896486" cy="896486"/>
          </a:xfrm>
          <a:prstGeom prst="cub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C97AB88-55F5-49B9-A317-4C96B7E30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8719" y="3858368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56">
            <a:extLst>
              <a:ext uri="{FF2B5EF4-FFF2-40B4-BE49-F238E27FC236}">
                <a16:creationId xmlns:a16="http://schemas.microsoft.com/office/drawing/2014/main" id="{7455E080-604D-482A-A589-1A5766A132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51418" y="4183698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1621C44D-F3E8-4882-A302-A8102D87F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196" y="3871173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56">
            <a:extLst>
              <a:ext uri="{FF2B5EF4-FFF2-40B4-BE49-F238E27FC236}">
                <a16:creationId xmlns:a16="http://schemas.microsoft.com/office/drawing/2014/main" id="{5E1E0E60-829E-4FEE-9E63-5E4062885D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1243" y="448077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9BD870DF-101D-4CA5-BEC5-DB9772A21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021" y="4167040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56">
            <a:extLst>
              <a:ext uri="{FF2B5EF4-FFF2-40B4-BE49-F238E27FC236}">
                <a16:creationId xmlns:a16="http://schemas.microsoft.com/office/drawing/2014/main" id="{EF8AE4DF-94B6-4BCF-8281-CBF4645C77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54063" y="448077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7E524B00-1A95-484E-BA8A-627E8B8A2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841" y="4167040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C4E5B4B-1258-4D15-8220-F9191F830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411" y="4409566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endParaRPr lang="en-US" altLang="zh-CN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56">
            <a:extLst>
              <a:ext uri="{FF2B5EF4-FFF2-40B4-BE49-F238E27FC236}">
                <a16:creationId xmlns:a16="http://schemas.microsoft.com/office/drawing/2014/main" id="{CB4EF633-4F7E-4DE3-9EC9-BD76C19258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50941" y="497099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968A537-57D0-49C9-A7EA-279A9AE37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8719" y="4597508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56">
            <a:extLst>
              <a:ext uri="{FF2B5EF4-FFF2-40B4-BE49-F238E27FC236}">
                <a16:creationId xmlns:a16="http://schemas.microsoft.com/office/drawing/2014/main" id="{65C768CA-867F-4A82-A371-81939685A7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54063" y="528087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F5E032B-48C6-4E76-B976-7EFEA1273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841" y="4906180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403C7C0-67B1-4033-AEAA-1204715F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365" y="5327103"/>
            <a:ext cx="283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执行结束输出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56">
            <a:extLst>
              <a:ext uri="{FF2B5EF4-FFF2-40B4-BE49-F238E27FC236}">
                <a16:creationId xmlns:a16="http://schemas.microsoft.com/office/drawing/2014/main" id="{78EB2DEB-FB8A-4CB5-8FBA-D838D4B92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85365" y="5679653"/>
            <a:ext cx="2762368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直接箭头连接符 56">
            <a:extLst>
              <a:ext uri="{FF2B5EF4-FFF2-40B4-BE49-F238E27FC236}">
                <a16:creationId xmlns:a16="http://schemas.microsoft.com/office/drawing/2014/main" id="{8C626E1A-727E-4865-A5BB-B9A60E7F39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0981" y="494813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FCF9514-F299-4C30-BA7F-4BBCD964E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759" y="4574648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56">
            <a:extLst>
              <a:ext uri="{FF2B5EF4-FFF2-40B4-BE49-F238E27FC236}">
                <a16:creationId xmlns:a16="http://schemas.microsoft.com/office/drawing/2014/main" id="{AD1D585B-556E-4BFF-8AA4-1E8F24F4AC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4103" y="525801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4B72976-9161-41D5-AD2D-537B5B744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881" y="4890940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45D2115-A176-403E-B207-467CB8B6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211" y="4409566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endParaRPr lang="en-US" altLang="zh-CN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56">
            <a:extLst>
              <a:ext uri="{FF2B5EF4-FFF2-40B4-BE49-F238E27FC236}">
                <a16:creationId xmlns:a16="http://schemas.microsoft.com/office/drawing/2014/main" id="{2464BC51-9B50-43EB-98FD-B00EDE149A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6658" y="5669598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72C3A54-6F1D-4B0D-B996-CE00BE72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436" y="5357073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56">
            <a:extLst>
              <a:ext uri="{FF2B5EF4-FFF2-40B4-BE49-F238E27FC236}">
                <a16:creationId xmlns:a16="http://schemas.microsoft.com/office/drawing/2014/main" id="{641D7C9B-7C65-4E17-B13C-6849DE41C5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56483" y="5966673"/>
            <a:ext cx="1504412" cy="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71D3699-3495-4006-AB6F-05DF189A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4261" y="5652940"/>
            <a:ext cx="1068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en-US" altLang="zh-CN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E6452CF-AE4A-48CF-8848-4EEB60644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767" y="5801818"/>
            <a:ext cx="30246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，否则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9F48853-B51F-4AC7-A9B4-A733A391D14A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9C0B600-B22C-4BFB-81B4-4FD1BCFCA59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161D215E-A94A-4212-ADF8-3433AEB2CA0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C781F764-1ADA-41C3-AB7C-177C5A723AA5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97CEF7F-B983-48D2-B121-12241920C332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109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6D81DC2-420E-4963-B09A-5C9EF65B225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115" name="ïṧḷïḋe">
                <a:extLst>
                  <a:ext uri="{FF2B5EF4-FFF2-40B4-BE49-F238E27FC236}">
                    <a16:creationId xmlns:a16="http://schemas.microsoft.com/office/drawing/2014/main" id="{22D06050-B262-4775-AA7D-FAE43797DFC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ṩļïḋe">
                <a:extLst>
                  <a:ext uri="{FF2B5EF4-FFF2-40B4-BE49-F238E27FC236}">
                    <a16:creationId xmlns:a16="http://schemas.microsoft.com/office/drawing/2014/main" id="{B8BECED0-7CED-439B-81A3-7F4175CA7B0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íSļíḑé">
                <a:extLst>
                  <a:ext uri="{FF2B5EF4-FFF2-40B4-BE49-F238E27FC236}">
                    <a16:creationId xmlns:a16="http://schemas.microsoft.com/office/drawing/2014/main" id="{F5FB9EDA-2356-48B8-B153-804FDD6E341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šlîďè">
                <a:extLst>
                  <a:ext uri="{FF2B5EF4-FFF2-40B4-BE49-F238E27FC236}">
                    <a16:creationId xmlns:a16="http://schemas.microsoft.com/office/drawing/2014/main" id="{20778BAE-0780-4B2E-8440-9EF3309B184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ṧ1ïďé">
                <a:extLst>
                  <a:ext uri="{FF2B5EF4-FFF2-40B4-BE49-F238E27FC236}">
                    <a16:creationId xmlns:a16="http://schemas.microsoft.com/office/drawing/2014/main" id="{7B69EAA1-9349-4491-9891-BAD7106DA59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ḻiḍè">
                <a:extLst>
                  <a:ext uri="{FF2B5EF4-FFF2-40B4-BE49-F238E27FC236}">
                    <a16:creationId xmlns:a16="http://schemas.microsoft.com/office/drawing/2014/main" id="{67742659-77A3-450A-BCEB-114172EE1FD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$líḍé">
                <a:extLst>
                  <a:ext uri="{FF2B5EF4-FFF2-40B4-BE49-F238E27FC236}">
                    <a16:creationId xmlns:a16="http://schemas.microsoft.com/office/drawing/2014/main" id="{1C4FB765-AA89-4F49-97BC-B732BCEC497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sļíḓe">
                <a:extLst>
                  <a:ext uri="{FF2B5EF4-FFF2-40B4-BE49-F238E27FC236}">
                    <a16:creationId xmlns:a16="http://schemas.microsoft.com/office/drawing/2014/main" id="{786D1AF2-083A-49DD-BB53-1FB504A8137D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iṡ1îḋê">
                <a:extLst>
                  <a:ext uri="{FF2B5EF4-FFF2-40B4-BE49-F238E27FC236}">
                    <a16:creationId xmlns:a16="http://schemas.microsoft.com/office/drawing/2014/main" id="{5D2775B1-4AA5-4D6F-995F-F4A79ED4748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sḻíďè">
                <a:extLst>
                  <a:ext uri="{FF2B5EF4-FFF2-40B4-BE49-F238E27FC236}">
                    <a16:creationId xmlns:a16="http://schemas.microsoft.com/office/drawing/2014/main" id="{2E14AD57-F5B4-4502-9950-BDA64BF6E19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Sļïḍe">
                <a:extLst>
                  <a:ext uri="{FF2B5EF4-FFF2-40B4-BE49-F238E27FC236}">
                    <a16:creationId xmlns:a16="http://schemas.microsoft.com/office/drawing/2014/main" id="{024B8BDF-2F7F-44F2-BEAB-928A6E08FA4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sļídè">
                <a:extLst>
                  <a:ext uri="{FF2B5EF4-FFF2-40B4-BE49-F238E27FC236}">
                    <a16:creationId xmlns:a16="http://schemas.microsoft.com/office/drawing/2014/main" id="{A46FB09F-1ABC-4E4B-834A-E3F3AA709B2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íśļîḋé">
                <a:extLst>
                  <a:ext uri="{FF2B5EF4-FFF2-40B4-BE49-F238E27FC236}">
                    <a16:creationId xmlns:a16="http://schemas.microsoft.com/office/drawing/2014/main" id="{1071B307-20F6-44F3-80F4-984D4CEAD78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îṣ1ïḓè">
                <a:extLst>
                  <a:ext uri="{FF2B5EF4-FFF2-40B4-BE49-F238E27FC236}">
                    <a16:creationId xmlns:a16="http://schemas.microsoft.com/office/drawing/2014/main" id="{F35A37FA-B7B8-44F8-8807-E3FCCAA67F6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îşḷiḓe">
                <a:extLst>
                  <a:ext uri="{FF2B5EF4-FFF2-40B4-BE49-F238E27FC236}">
                    <a16:creationId xmlns:a16="http://schemas.microsoft.com/office/drawing/2014/main" id="{A5F91A1D-38C0-4FFE-AAEE-7975387734A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íšľïḑè">
                <a:extLst>
                  <a:ext uri="{FF2B5EF4-FFF2-40B4-BE49-F238E27FC236}">
                    <a16:creationId xmlns:a16="http://schemas.microsoft.com/office/drawing/2014/main" id="{EC00BBBD-0D63-44BE-9104-219A4293D0F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ïṥḷîḋé">
                <a:extLst>
                  <a:ext uri="{FF2B5EF4-FFF2-40B4-BE49-F238E27FC236}">
                    <a16:creationId xmlns:a16="http://schemas.microsoft.com/office/drawing/2014/main" id="{2B2FED51-0D79-4A6A-9BA2-2584C33DACA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îšlîḋê">
                <a:extLst>
                  <a:ext uri="{FF2B5EF4-FFF2-40B4-BE49-F238E27FC236}">
                    <a16:creationId xmlns:a16="http://schemas.microsoft.com/office/drawing/2014/main" id="{29641D7A-AA1C-4433-A4DE-9686188FBF3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íṧḻiḓe">
                <a:extLst>
                  <a:ext uri="{FF2B5EF4-FFF2-40B4-BE49-F238E27FC236}">
                    <a16:creationId xmlns:a16="http://schemas.microsoft.com/office/drawing/2014/main" id="{EFB596C1-3773-4246-AD11-17FA5457B51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íSliḋè">
                <a:extLst>
                  <a:ext uri="{FF2B5EF4-FFF2-40B4-BE49-F238E27FC236}">
                    <a16:creationId xmlns:a16="http://schemas.microsoft.com/office/drawing/2014/main" id="{DC1CEFC9-36F5-4660-87F2-E5D6C2225F4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sľíďe">
                <a:extLst>
                  <a:ext uri="{FF2B5EF4-FFF2-40B4-BE49-F238E27FC236}">
                    <a16:creationId xmlns:a16="http://schemas.microsoft.com/office/drawing/2014/main" id="{D20A0686-0AFF-4AF0-A74F-D5617F8B709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ṩḷiḓé">
                <a:extLst>
                  <a:ext uri="{FF2B5EF4-FFF2-40B4-BE49-F238E27FC236}">
                    <a16:creationId xmlns:a16="http://schemas.microsoft.com/office/drawing/2014/main" id="{0FF89266-AA51-4009-B0D7-5F2348A90C9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ïsľíḋê">
                <a:extLst>
                  <a:ext uri="{FF2B5EF4-FFF2-40B4-BE49-F238E27FC236}">
                    <a16:creationId xmlns:a16="http://schemas.microsoft.com/office/drawing/2014/main" id="{F0CBFC5D-984B-48E3-9DCD-939F01DF494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išḷïḑê">
                <a:extLst>
                  <a:ext uri="{FF2B5EF4-FFF2-40B4-BE49-F238E27FC236}">
                    <a16:creationId xmlns:a16="http://schemas.microsoft.com/office/drawing/2014/main" id="{7289344D-58DF-4C19-A168-74EC7FE190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$1iḍé">
                <a:extLst>
                  <a:ext uri="{FF2B5EF4-FFF2-40B4-BE49-F238E27FC236}">
                    <a16:creationId xmlns:a16="http://schemas.microsoft.com/office/drawing/2014/main" id="{447EFF11-4973-4663-8D21-E60823557E2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išľíḋe">
                <a:extLst>
                  <a:ext uri="{FF2B5EF4-FFF2-40B4-BE49-F238E27FC236}">
                    <a16:creationId xmlns:a16="http://schemas.microsoft.com/office/drawing/2014/main" id="{210E367E-0656-41E9-8AFF-661C96E6A9A4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i$1iḑê">
                <a:extLst>
                  <a:ext uri="{FF2B5EF4-FFF2-40B4-BE49-F238E27FC236}">
                    <a16:creationId xmlns:a16="http://schemas.microsoft.com/office/drawing/2014/main" id="{120CD2A3-706C-4B3F-B9F7-83669633DBC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$1iḋé">
                <a:extLst>
                  <a:ext uri="{FF2B5EF4-FFF2-40B4-BE49-F238E27FC236}">
                    <a16:creationId xmlns:a16="http://schemas.microsoft.com/office/drawing/2014/main" id="{1AA9CF71-2CCD-4E25-BEFE-484099D4012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şḷíďè">
                <a:extLst>
                  <a:ext uri="{FF2B5EF4-FFF2-40B4-BE49-F238E27FC236}">
                    <a16:creationId xmlns:a16="http://schemas.microsoft.com/office/drawing/2014/main" id="{76696E8A-B21E-4A4B-BFFA-B7E78EB25FFA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ṩľídé">
                <a:extLst>
                  <a:ext uri="{FF2B5EF4-FFF2-40B4-BE49-F238E27FC236}">
                    <a16:creationId xmlns:a16="http://schemas.microsoft.com/office/drawing/2014/main" id="{BA904480-9B4F-425A-BCDF-A274C62C691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iş1idê">
                <a:extLst>
                  <a:ext uri="{FF2B5EF4-FFF2-40B4-BE49-F238E27FC236}">
                    <a16:creationId xmlns:a16="http://schemas.microsoft.com/office/drawing/2014/main" id="{9DB894E3-6586-4566-B848-CC8295848EA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íŝḻiḋe">
                <a:extLst>
                  <a:ext uri="{FF2B5EF4-FFF2-40B4-BE49-F238E27FC236}">
                    <a16:creationId xmlns:a16="http://schemas.microsoft.com/office/drawing/2014/main" id="{E98F1224-6EFC-4B03-9AF6-DAE190BDAB6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Slïḑè">
                <a:extLst>
                  <a:ext uri="{FF2B5EF4-FFF2-40B4-BE49-F238E27FC236}">
                    <a16:creationId xmlns:a16="http://schemas.microsoft.com/office/drawing/2014/main" id="{CB6E261A-8A7A-4C50-B7EA-C2C987958A2F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s1íḋè">
                <a:extLst>
                  <a:ext uri="{FF2B5EF4-FFF2-40B4-BE49-F238E27FC236}">
                    <a16:creationId xmlns:a16="http://schemas.microsoft.com/office/drawing/2014/main" id="{C5A1C31B-2EA2-42E5-81A6-59CBB384A8D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ŝḻiḍê">
                <a:extLst>
                  <a:ext uri="{FF2B5EF4-FFF2-40B4-BE49-F238E27FC236}">
                    <a16:creationId xmlns:a16="http://schemas.microsoft.com/office/drawing/2014/main" id="{03B91328-61F1-452A-AACB-FEA4E7FDE42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ṧ1íďé">
                <a:extLst>
                  <a:ext uri="{FF2B5EF4-FFF2-40B4-BE49-F238E27FC236}">
                    <a16:creationId xmlns:a16="http://schemas.microsoft.com/office/drawing/2014/main" id="{01EF381D-D497-420D-B376-580443B06002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îS1íďè">
                <a:extLst>
                  <a:ext uri="{FF2B5EF4-FFF2-40B4-BE49-F238E27FC236}">
                    <a16:creationId xmlns:a16="http://schemas.microsoft.com/office/drawing/2014/main" id="{921BB80C-41DF-4F78-8FC3-122CA45FD79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ïṣḷîḍê">
                <a:extLst>
                  <a:ext uri="{FF2B5EF4-FFF2-40B4-BE49-F238E27FC236}">
                    <a16:creationId xmlns:a16="http://schemas.microsoft.com/office/drawing/2014/main" id="{810BB71F-B6C7-43B3-ACF0-471AF864154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šḷïḑê">
                <a:extLst>
                  <a:ext uri="{FF2B5EF4-FFF2-40B4-BE49-F238E27FC236}">
                    <a16:creationId xmlns:a16="http://schemas.microsoft.com/office/drawing/2014/main" id="{94D8ED5B-83C5-4ED0-8C87-979CBE4B3014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îŝļîḍè">
                <a:extLst>
                  <a:ext uri="{FF2B5EF4-FFF2-40B4-BE49-F238E27FC236}">
                    <a16:creationId xmlns:a16="http://schemas.microsoft.com/office/drawing/2014/main" id="{0ECE48A4-2597-4965-B91A-E3CA554E2DF2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śliḑè">
                <a:extLst>
                  <a:ext uri="{FF2B5EF4-FFF2-40B4-BE49-F238E27FC236}">
                    <a16:creationId xmlns:a16="http://schemas.microsoft.com/office/drawing/2014/main" id="{F9C373A5-9C51-4E23-9EC2-EE759FB58AA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ṥ1îdé">
                <a:extLst>
                  <a:ext uri="{FF2B5EF4-FFF2-40B4-BE49-F238E27FC236}">
                    <a16:creationId xmlns:a16="http://schemas.microsoft.com/office/drawing/2014/main" id="{F8A6E7A6-5B28-41AF-8473-2C6E5E27FBE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ṣlîḑé">
                <a:extLst>
                  <a:ext uri="{FF2B5EF4-FFF2-40B4-BE49-F238E27FC236}">
                    <a16:creationId xmlns:a16="http://schemas.microsoft.com/office/drawing/2014/main" id="{58C601A0-772E-4E9A-AC94-AF8841D9293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sliďé">
                <a:extLst>
                  <a:ext uri="{FF2B5EF4-FFF2-40B4-BE49-F238E27FC236}">
                    <a16:creationId xmlns:a16="http://schemas.microsoft.com/office/drawing/2014/main" id="{A263E0A7-89F2-4D27-A2AB-C8D4040B7568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ŝliḓè">
                <a:extLst>
                  <a:ext uri="{FF2B5EF4-FFF2-40B4-BE49-F238E27FC236}">
                    <a16:creationId xmlns:a16="http://schemas.microsoft.com/office/drawing/2014/main" id="{7902DFC5-B912-47F5-9871-0DEDCE5EF4C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Sļîḍé">
                <a:extLst>
                  <a:ext uri="{FF2B5EF4-FFF2-40B4-BE49-F238E27FC236}">
                    <a16:creationId xmlns:a16="http://schemas.microsoft.com/office/drawing/2014/main" id="{409B8F7D-D03E-4E1F-9F9C-49B7D6163F43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ṣ1íḑê">
                <a:extLst>
                  <a:ext uri="{FF2B5EF4-FFF2-40B4-BE49-F238E27FC236}">
                    <a16:creationId xmlns:a16="http://schemas.microsoft.com/office/drawing/2014/main" id="{C05839B3-87A3-47E4-8139-D2C9AA48AD6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ïṥḷiḑê">
                <a:extLst>
                  <a:ext uri="{FF2B5EF4-FFF2-40B4-BE49-F238E27FC236}">
                    <a16:creationId xmlns:a16="http://schemas.microsoft.com/office/drawing/2014/main" id="{7ADEF5A9-21CB-435B-A74E-82C41474CC7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s1ïdè">
                <a:extLst>
                  <a:ext uri="{FF2B5EF4-FFF2-40B4-BE49-F238E27FC236}">
                    <a16:creationId xmlns:a16="http://schemas.microsoft.com/office/drawing/2014/main" id="{6531E916-0989-45F1-83DD-8B2C5BE45C0F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ŝľîdê">
                <a:extLst>
                  <a:ext uri="{FF2B5EF4-FFF2-40B4-BE49-F238E27FC236}">
                    <a16:creationId xmlns:a16="http://schemas.microsoft.com/office/drawing/2014/main" id="{E53306CD-F1A6-4D3B-B299-8AD79CCDFAF7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işḷïḍe">
                <a:extLst>
                  <a:ext uri="{FF2B5EF4-FFF2-40B4-BE49-F238E27FC236}">
                    <a16:creationId xmlns:a16="http://schemas.microsoft.com/office/drawing/2014/main" id="{4C7C1057-F426-4B0A-9A2C-4655055746D8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ïṣ1îḋe">
                <a:extLst>
                  <a:ext uri="{FF2B5EF4-FFF2-40B4-BE49-F238E27FC236}">
                    <a16:creationId xmlns:a16="http://schemas.microsoft.com/office/drawing/2014/main" id="{A727155D-61E4-4A18-8604-E7B71CF8852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îsļiḍè">
                <a:extLst>
                  <a:ext uri="{FF2B5EF4-FFF2-40B4-BE49-F238E27FC236}">
                    <a16:creationId xmlns:a16="http://schemas.microsoft.com/office/drawing/2014/main" id="{FAA00A49-1CE1-4EE8-B892-B7C3F7499D8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ṧ1íḋé">
                <a:extLst>
                  <a:ext uri="{FF2B5EF4-FFF2-40B4-BE49-F238E27FC236}">
                    <a16:creationId xmlns:a16="http://schemas.microsoft.com/office/drawing/2014/main" id="{8153AF08-F84F-4820-830A-F20262D2360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i$ḻíḑé">
                <a:extLst>
                  <a:ext uri="{FF2B5EF4-FFF2-40B4-BE49-F238E27FC236}">
                    <a16:creationId xmlns:a16="http://schemas.microsoft.com/office/drawing/2014/main" id="{AE4625EC-1A82-49B0-8944-ECDC9E5E965F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iṣļiḋé">
                <a:extLst>
                  <a:ext uri="{FF2B5EF4-FFF2-40B4-BE49-F238E27FC236}">
                    <a16:creationId xmlns:a16="http://schemas.microsoft.com/office/drawing/2014/main" id="{36948F6F-4F86-451F-936C-C92766838B9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ş1îḋe">
                <a:extLst>
                  <a:ext uri="{FF2B5EF4-FFF2-40B4-BE49-F238E27FC236}">
                    <a16:creationId xmlns:a16="http://schemas.microsoft.com/office/drawing/2014/main" id="{7F33E8F5-44B4-496A-9D2B-192309A42784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ï$ḻiḋê">
                <a:extLst>
                  <a:ext uri="{FF2B5EF4-FFF2-40B4-BE49-F238E27FC236}">
                    <a16:creationId xmlns:a16="http://schemas.microsoft.com/office/drawing/2014/main" id="{DB93712E-B520-4CD3-AB65-5FE820A4A755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83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86" grpId="0"/>
      <p:bldP spid="87" grpId="0" animBg="1"/>
      <p:bldP spid="89" grpId="0" animBg="1"/>
      <p:bldP spid="90" grpId="0" animBg="1"/>
      <p:bldP spid="91" grpId="0"/>
      <p:bldP spid="94" grpId="0"/>
      <p:bldP spid="96" grpId="0"/>
      <p:bldP spid="98" grpId="0"/>
      <p:bldP spid="99" grpId="0"/>
      <p:bldP spid="104" grpId="0"/>
      <p:bldP spid="106" grpId="0"/>
      <p:bldP spid="107" grpId="0"/>
      <p:bldP spid="111" grpId="0"/>
      <p:bldP spid="113" grpId="0"/>
      <p:bldP spid="114" grpId="0"/>
      <p:bldP spid="118" grpId="0"/>
      <p:bldP spid="120" grpId="0"/>
      <p:bldP spid="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BDD5A22-FE98-4ECE-8B97-177707EAE4A9}"/>
              </a:ext>
            </a:extLst>
          </p:cNvPr>
          <p:cNvGrpSpPr/>
          <p:nvPr/>
        </p:nvGrpSpPr>
        <p:grpSpPr>
          <a:xfrm>
            <a:off x="1140300" y="3117278"/>
            <a:ext cx="10226548" cy="784639"/>
            <a:chOff x="3381628" y="1781580"/>
            <a:chExt cx="7484559" cy="57425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852DC8B-1C34-4355-903C-73041F08A55B}"/>
                </a:ext>
              </a:extLst>
            </p:cNvPr>
            <p:cNvGrpSpPr/>
            <p:nvPr/>
          </p:nvGrpSpPr>
          <p:grpSpPr>
            <a:xfrm>
              <a:off x="3381628" y="1944090"/>
              <a:ext cx="7484559" cy="124619"/>
              <a:chOff x="2171700" y="3979862"/>
              <a:chExt cx="7484559" cy="124619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4E810CC-92C6-4E35-A641-10305A76D73D}"/>
                  </a:ext>
                </a:extLst>
              </p:cNvPr>
              <p:cNvSpPr/>
              <p:nvPr/>
            </p:nvSpPr>
            <p:spPr>
              <a:xfrm>
                <a:off x="3226593" y="3979862"/>
                <a:ext cx="124619" cy="124619"/>
              </a:xfrm>
              <a:prstGeom prst="ellipse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D94505E-C9A4-4740-A033-14B600147991}"/>
                  </a:ext>
                </a:extLst>
              </p:cNvPr>
              <p:cNvSpPr/>
              <p:nvPr/>
            </p:nvSpPr>
            <p:spPr>
              <a:xfrm>
                <a:off x="8476748" y="3979862"/>
                <a:ext cx="124619" cy="124619"/>
              </a:xfrm>
              <a:prstGeom prst="ellipse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7CF206C-2855-406C-A118-BD81086EE29F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 flipV="1">
                <a:off x="2171700" y="4042171"/>
                <a:ext cx="1054893" cy="1"/>
              </a:xfrm>
              <a:prstGeom prst="line">
                <a:avLst/>
              </a:prstGeom>
              <a:ln w="15875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rgbClr val="1EA1DB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C08B46F-699F-4F65-9080-5A12CFCFE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1366" y="4042171"/>
                <a:ext cx="1054893" cy="1"/>
              </a:xfrm>
              <a:prstGeom prst="line">
                <a:avLst/>
              </a:prstGeom>
              <a:ln w="15875">
                <a:gradFill>
                  <a:gsLst>
                    <a:gs pos="98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0">
                      <a:srgbClr val="1EA1DB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1AC69E53-6EED-4EBB-B0E4-30412156C3FA}"/>
                </a:ext>
              </a:extLst>
            </p:cNvPr>
            <p:cNvSpPr/>
            <p:nvPr/>
          </p:nvSpPr>
          <p:spPr>
            <a:xfrm>
              <a:off x="4740169" y="1781580"/>
              <a:ext cx="4840476" cy="5742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EA1DB"/>
                </a:gs>
                <a:gs pos="100000">
                  <a:srgbClr val="00286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606F3C3-E661-4257-9F28-39A0C5A36EA3}"/>
              </a:ext>
            </a:extLst>
          </p:cNvPr>
          <p:cNvSpPr txBox="1"/>
          <p:nvPr/>
        </p:nvSpPr>
        <p:spPr>
          <a:xfrm>
            <a:off x="3128600" y="3155654"/>
            <a:ext cx="6652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5 </a:t>
            </a:r>
            <a:r>
              <a:rPr lang="zh-CN" altLang="en-US" sz="40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数据完整性与实体认证</a:t>
            </a:r>
          </a:p>
        </p:txBody>
      </p:sp>
    </p:spTree>
    <p:extLst>
      <p:ext uri="{BB962C8B-B14F-4D97-AF65-F5344CB8AC3E}">
        <p14:creationId xmlns:p14="http://schemas.microsoft.com/office/powerpoint/2010/main" val="41794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DF4E9829-7674-465C-8DFB-5B744DCCD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412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是一个伪随机函数，那么定长方案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是适应性选择消息攻击下存在性不可伪造的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为一个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敌手，定义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构造一个区分器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，其可以访问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函数的预言机</a:t>
            </a:r>
            <a:r>
              <a:rPr lang="en-US" altLang="zh-CN" sz="2400" dirty="0">
                <a:solidFill>
                  <a:srgbClr val="C00000"/>
                </a:solidFill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{0, 1}</a:t>
            </a:r>
            <a:r>
              <a:rPr lang="el-GR" altLang="zh-CN" sz="24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，无论何时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向加密预言机发出关于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的询问，用下述方法应答：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询问预言机获得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，将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返回</a:t>
            </a:r>
            <a:endParaRPr lang="en-US" altLang="zh-CN" sz="20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运行结束时，输出一对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询问预言机获得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，则输入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，否则输出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04F1338-F829-446F-8F3B-AF43A17206DA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3DB5D7E-17B2-466C-8F24-DFE2A173C3DB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38ED50A-52F4-4B37-B2FE-CB6ABDE625C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8226D00F-4899-4ED2-8833-3B63954455B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1E57E1F-64E0-43C0-A3E9-FB721C0112BF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4AE202D-DC33-4E63-A953-724858DA887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E613715D-CC67-4750-A6B2-688D29BA7B9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6497E29F-B90A-4B04-B4D5-547AEE0A56D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CF5CF720-F0F4-43E6-8563-72619F41883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D4C5C611-AFEF-43C6-9ED5-B055A237E977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4D4319F0-AF05-457A-AD47-4C9C3A6420D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528C70C3-2E61-4AD1-8EDB-640204F584B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$líḍé">
                <a:extLst>
                  <a:ext uri="{FF2B5EF4-FFF2-40B4-BE49-F238E27FC236}">
                    <a16:creationId xmlns:a16="http://schemas.microsoft.com/office/drawing/2014/main" id="{B9EC006E-C81A-4C20-BF12-506959D114A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ļíḓe">
                <a:extLst>
                  <a:ext uri="{FF2B5EF4-FFF2-40B4-BE49-F238E27FC236}">
                    <a16:creationId xmlns:a16="http://schemas.microsoft.com/office/drawing/2014/main" id="{0655A052-96C7-4AA3-9595-CE284F0B366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ṡ1îḋê">
                <a:extLst>
                  <a:ext uri="{FF2B5EF4-FFF2-40B4-BE49-F238E27FC236}">
                    <a16:creationId xmlns:a16="http://schemas.microsoft.com/office/drawing/2014/main" id="{FE197AEB-4A35-4FAB-99B9-582BD429959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ḻíďè">
                <a:extLst>
                  <a:ext uri="{FF2B5EF4-FFF2-40B4-BE49-F238E27FC236}">
                    <a16:creationId xmlns:a16="http://schemas.microsoft.com/office/drawing/2014/main" id="{F983A154-BECC-4D65-868D-25586C2961E9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ḍe">
                <a:extLst>
                  <a:ext uri="{FF2B5EF4-FFF2-40B4-BE49-F238E27FC236}">
                    <a16:creationId xmlns:a16="http://schemas.microsoft.com/office/drawing/2014/main" id="{E95190BB-83EB-49C0-8A4B-42625EE8726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ļídè">
                <a:extLst>
                  <a:ext uri="{FF2B5EF4-FFF2-40B4-BE49-F238E27FC236}">
                    <a16:creationId xmlns:a16="http://schemas.microsoft.com/office/drawing/2014/main" id="{D0051234-EDDA-45EA-A4F9-8C2FB243E1E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ļîḋé">
                <a:extLst>
                  <a:ext uri="{FF2B5EF4-FFF2-40B4-BE49-F238E27FC236}">
                    <a16:creationId xmlns:a16="http://schemas.microsoft.com/office/drawing/2014/main" id="{CC90314A-8638-4ADB-933E-256ED0F585D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1ïḓè">
                <a:extLst>
                  <a:ext uri="{FF2B5EF4-FFF2-40B4-BE49-F238E27FC236}">
                    <a16:creationId xmlns:a16="http://schemas.microsoft.com/office/drawing/2014/main" id="{BE1F330F-0164-41A8-9E8A-E5257A73D25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ḷiḓe">
                <a:extLst>
                  <a:ext uri="{FF2B5EF4-FFF2-40B4-BE49-F238E27FC236}">
                    <a16:creationId xmlns:a16="http://schemas.microsoft.com/office/drawing/2014/main" id="{E55D0E69-3D5F-4E19-ABC2-E99A49E6145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ľïḑè">
                <a:extLst>
                  <a:ext uri="{FF2B5EF4-FFF2-40B4-BE49-F238E27FC236}">
                    <a16:creationId xmlns:a16="http://schemas.microsoft.com/office/drawing/2014/main" id="{62E9607D-E263-4A48-8C14-BFEB79288BD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ḷîḋé">
                <a:extLst>
                  <a:ext uri="{FF2B5EF4-FFF2-40B4-BE49-F238E27FC236}">
                    <a16:creationId xmlns:a16="http://schemas.microsoft.com/office/drawing/2014/main" id="{08847204-8A81-41CC-AAD2-845A6137C9D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lîḋê">
                <a:extLst>
                  <a:ext uri="{FF2B5EF4-FFF2-40B4-BE49-F238E27FC236}">
                    <a16:creationId xmlns:a16="http://schemas.microsoft.com/office/drawing/2014/main" id="{48BCDB67-6A3F-497D-9C87-6C756A5584E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ḻiḓe">
                <a:extLst>
                  <a:ext uri="{FF2B5EF4-FFF2-40B4-BE49-F238E27FC236}">
                    <a16:creationId xmlns:a16="http://schemas.microsoft.com/office/drawing/2014/main" id="{A10956CB-418E-4E12-B9C7-453CB32B3E7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liḋè">
                <a:extLst>
                  <a:ext uri="{FF2B5EF4-FFF2-40B4-BE49-F238E27FC236}">
                    <a16:creationId xmlns:a16="http://schemas.microsoft.com/office/drawing/2014/main" id="{4E570DA6-0C06-4A05-9DBB-2E5A69AF810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ľíďe">
                <a:extLst>
                  <a:ext uri="{FF2B5EF4-FFF2-40B4-BE49-F238E27FC236}">
                    <a16:creationId xmlns:a16="http://schemas.microsoft.com/office/drawing/2014/main" id="{B4D934F6-01A0-47AE-9A7C-91F20791DD8F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ḷiḓé">
                <a:extLst>
                  <a:ext uri="{FF2B5EF4-FFF2-40B4-BE49-F238E27FC236}">
                    <a16:creationId xmlns:a16="http://schemas.microsoft.com/office/drawing/2014/main" id="{2687800B-E6D4-499F-AA70-94C3D5BAD250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E6ACD5DB-FDDD-4944-BB0A-DC1647429FD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šḷïḑê">
                <a:extLst>
                  <a:ext uri="{FF2B5EF4-FFF2-40B4-BE49-F238E27FC236}">
                    <a16:creationId xmlns:a16="http://schemas.microsoft.com/office/drawing/2014/main" id="{1030273B-E632-4463-9921-F0666A47BB8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1iḍé">
                <a:extLst>
                  <a:ext uri="{FF2B5EF4-FFF2-40B4-BE49-F238E27FC236}">
                    <a16:creationId xmlns:a16="http://schemas.microsoft.com/office/drawing/2014/main" id="{9FA85308-B7BA-42B0-BC94-C369CA9A812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ľíḋe">
                <a:extLst>
                  <a:ext uri="{FF2B5EF4-FFF2-40B4-BE49-F238E27FC236}">
                    <a16:creationId xmlns:a16="http://schemas.microsoft.com/office/drawing/2014/main" id="{583D3827-1220-4D2A-B1E8-77651896F2C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ḑê">
                <a:extLst>
                  <a:ext uri="{FF2B5EF4-FFF2-40B4-BE49-F238E27FC236}">
                    <a16:creationId xmlns:a16="http://schemas.microsoft.com/office/drawing/2014/main" id="{2D2A97AE-C471-4C6B-9B11-3E47CF5BFBCD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1iḋé">
                <a:extLst>
                  <a:ext uri="{FF2B5EF4-FFF2-40B4-BE49-F238E27FC236}">
                    <a16:creationId xmlns:a16="http://schemas.microsoft.com/office/drawing/2014/main" id="{F75E6D52-B47C-47B4-996C-D6C5983AAF4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şḷíďè">
                <a:extLst>
                  <a:ext uri="{FF2B5EF4-FFF2-40B4-BE49-F238E27FC236}">
                    <a16:creationId xmlns:a16="http://schemas.microsoft.com/office/drawing/2014/main" id="{71940310-D2BD-408A-BEB4-22E84DC7D0B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ṩľídé">
                <a:extLst>
                  <a:ext uri="{FF2B5EF4-FFF2-40B4-BE49-F238E27FC236}">
                    <a16:creationId xmlns:a16="http://schemas.microsoft.com/office/drawing/2014/main" id="{EB90CE72-A5D6-4867-A007-3114FA1111E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ş1idê">
                <a:extLst>
                  <a:ext uri="{FF2B5EF4-FFF2-40B4-BE49-F238E27FC236}">
                    <a16:creationId xmlns:a16="http://schemas.microsoft.com/office/drawing/2014/main" id="{8ADFBD79-80C5-49BA-8B10-E9AB436522E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ḻiḋe">
                <a:extLst>
                  <a:ext uri="{FF2B5EF4-FFF2-40B4-BE49-F238E27FC236}">
                    <a16:creationId xmlns:a16="http://schemas.microsoft.com/office/drawing/2014/main" id="{E73161BD-754E-4986-AB5E-3B8E38976412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ïḑè">
                <a:extLst>
                  <a:ext uri="{FF2B5EF4-FFF2-40B4-BE49-F238E27FC236}">
                    <a16:creationId xmlns:a16="http://schemas.microsoft.com/office/drawing/2014/main" id="{7BF8D52E-DCAB-417A-B974-6EDCAC0569B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1íḋè">
                <a:extLst>
                  <a:ext uri="{FF2B5EF4-FFF2-40B4-BE49-F238E27FC236}">
                    <a16:creationId xmlns:a16="http://schemas.microsoft.com/office/drawing/2014/main" id="{3F338A20-87BB-4D2F-A0DC-3A4F9420336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ŝḻiḍê">
                <a:extLst>
                  <a:ext uri="{FF2B5EF4-FFF2-40B4-BE49-F238E27FC236}">
                    <a16:creationId xmlns:a16="http://schemas.microsoft.com/office/drawing/2014/main" id="{76B6AAFC-6347-4B0D-B47F-77F0F1AD164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1íďé">
                <a:extLst>
                  <a:ext uri="{FF2B5EF4-FFF2-40B4-BE49-F238E27FC236}">
                    <a16:creationId xmlns:a16="http://schemas.microsoft.com/office/drawing/2014/main" id="{B749E943-F94E-41A9-A266-E7E5188DA3C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1íďè">
                <a:extLst>
                  <a:ext uri="{FF2B5EF4-FFF2-40B4-BE49-F238E27FC236}">
                    <a16:creationId xmlns:a16="http://schemas.microsoft.com/office/drawing/2014/main" id="{ACA60EDC-2A8A-46A3-B6B6-795E9ABD6BF9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ḷîḍê">
                <a:extLst>
                  <a:ext uri="{FF2B5EF4-FFF2-40B4-BE49-F238E27FC236}">
                    <a16:creationId xmlns:a16="http://schemas.microsoft.com/office/drawing/2014/main" id="{621D9236-8904-4ED5-9231-EBF7233D72C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ḷïḑê">
                <a:extLst>
                  <a:ext uri="{FF2B5EF4-FFF2-40B4-BE49-F238E27FC236}">
                    <a16:creationId xmlns:a16="http://schemas.microsoft.com/office/drawing/2014/main" id="{D4B780F2-B27F-4BEB-A1F3-C9A6EF567566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îḍè">
                <a:extLst>
                  <a:ext uri="{FF2B5EF4-FFF2-40B4-BE49-F238E27FC236}">
                    <a16:creationId xmlns:a16="http://schemas.microsoft.com/office/drawing/2014/main" id="{703F9030-5E6E-4108-BCB6-C2C150B4407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śliḑè">
                <a:extLst>
                  <a:ext uri="{FF2B5EF4-FFF2-40B4-BE49-F238E27FC236}">
                    <a16:creationId xmlns:a16="http://schemas.microsoft.com/office/drawing/2014/main" id="{F899988B-E3FA-4EA3-900F-7E5D0B78476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ṥ1îdé">
                <a:extLst>
                  <a:ext uri="{FF2B5EF4-FFF2-40B4-BE49-F238E27FC236}">
                    <a16:creationId xmlns:a16="http://schemas.microsoft.com/office/drawing/2014/main" id="{4D8C9283-4577-4F44-ABB0-5EC5751A223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ṣlîḑé">
                <a:extLst>
                  <a:ext uri="{FF2B5EF4-FFF2-40B4-BE49-F238E27FC236}">
                    <a16:creationId xmlns:a16="http://schemas.microsoft.com/office/drawing/2014/main" id="{CE7C8978-3751-4C54-A5A4-4A3157985FB9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liďé">
                <a:extLst>
                  <a:ext uri="{FF2B5EF4-FFF2-40B4-BE49-F238E27FC236}">
                    <a16:creationId xmlns:a16="http://schemas.microsoft.com/office/drawing/2014/main" id="{1AB9DB15-43B2-4866-97AC-28DF9FA7147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liḓè">
                <a:extLst>
                  <a:ext uri="{FF2B5EF4-FFF2-40B4-BE49-F238E27FC236}">
                    <a16:creationId xmlns:a16="http://schemas.microsoft.com/office/drawing/2014/main" id="{26D682DF-F306-472A-824D-94E4AF2F059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Sļîḍé">
                <a:extLst>
                  <a:ext uri="{FF2B5EF4-FFF2-40B4-BE49-F238E27FC236}">
                    <a16:creationId xmlns:a16="http://schemas.microsoft.com/office/drawing/2014/main" id="{73CD8940-702D-4BAC-91F7-3276EE7E4E2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ṣ1íḑê">
                <a:extLst>
                  <a:ext uri="{FF2B5EF4-FFF2-40B4-BE49-F238E27FC236}">
                    <a16:creationId xmlns:a16="http://schemas.microsoft.com/office/drawing/2014/main" id="{03F56964-9197-4B35-A4E0-8E4AD3F20CC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ḷiḑê">
                <a:extLst>
                  <a:ext uri="{FF2B5EF4-FFF2-40B4-BE49-F238E27FC236}">
                    <a16:creationId xmlns:a16="http://schemas.microsoft.com/office/drawing/2014/main" id="{EE7086A4-8978-42AD-8A67-F48D107B43C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1ïdè">
                <a:extLst>
                  <a:ext uri="{FF2B5EF4-FFF2-40B4-BE49-F238E27FC236}">
                    <a16:creationId xmlns:a16="http://schemas.microsoft.com/office/drawing/2014/main" id="{EADFC3BF-F03F-4CA5-8C2D-BFEF7E2863B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ľîdê">
                <a:extLst>
                  <a:ext uri="{FF2B5EF4-FFF2-40B4-BE49-F238E27FC236}">
                    <a16:creationId xmlns:a16="http://schemas.microsoft.com/office/drawing/2014/main" id="{AD421556-9C31-4AC1-AF3C-F75365CC8591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ïḍe">
                <a:extLst>
                  <a:ext uri="{FF2B5EF4-FFF2-40B4-BE49-F238E27FC236}">
                    <a16:creationId xmlns:a16="http://schemas.microsoft.com/office/drawing/2014/main" id="{06F90FB9-4500-450C-A94E-A0510B0E63E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ṣ1îḋe">
                <a:extLst>
                  <a:ext uri="{FF2B5EF4-FFF2-40B4-BE49-F238E27FC236}">
                    <a16:creationId xmlns:a16="http://schemas.microsoft.com/office/drawing/2014/main" id="{9EB9CEE0-217E-42BB-BA4A-BD2C636DEA0A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ļiḍè">
                <a:extLst>
                  <a:ext uri="{FF2B5EF4-FFF2-40B4-BE49-F238E27FC236}">
                    <a16:creationId xmlns:a16="http://schemas.microsoft.com/office/drawing/2014/main" id="{FF3F907D-C70C-4DE0-971B-E62D19AF0510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1íḋé">
                <a:extLst>
                  <a:ext uri="{FF2B5EF4-FFF2-40B4-BE49-F238E27FC236}">
                    <a16:creationId xmlns:a16="http://schemas.microsoft.com/office/drawing/2014/main" id="{34294C30-6465-48E2-A202-4835996DFA0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ḑé">
                <a:extLst>
                  <a:ext uri="{FF2B5EF4-FFF2-40B4-BE49-F238E27FC236}">
                    <a16:creationId xmlns:a16="http://schemas.microsoft.com/office/drawing/2014/main" id="{5D249B6B-541B-44AD-B61A-9CFBB8DCB03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ļiḋé">
                <a:extLst>
                  <a:ext uri="{FF2B5EF4-FFF2-40B4-BE49-F238E27FC236}">
                    <a16:creationId xmlns:a16="http://schemas.microsoft.com/office/drawing/2014/main" id="{ED9F0AFB-42C8-4C53-8075-B170F4719BB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1îḋe">
                <a:extLst>
                  <a:ext uri="{FF2B5EF4-FFF2-40B4-BE49-F238E27FC236}">
                    <a16:creationId xmlns:a16="http://schemas.microsoft.com/office/drawing/2014/main" id="{6CA1EF5E-3C39-474A-8DBE-5A512198F02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ḻiḋê">
                <a:extLst>
                  <a:ext uri="{FF2B5EF4-FFF2-40B4-BE49-F238E27FC236}">
                    <a16:creationId xmlns:a16="http://schemas.microsoft.com/office/drawing/2014/main" id="{008E2036-8900-4403-BF8F-A81FC8FF1D9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91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306DF559-B30C-4319-BA27-002B680D0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证明（续）：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构造方案</a:t>
            </a:r>
            <a:r>
              <a:rPr lang="el-GR" altLang="zh-CN" sz="2400" strike="dblStrike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strike="dblStrike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strike="dblStrike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strike="dblStrike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，使用均匀随机选取的函数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Func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代替方案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，其余构造相同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在实验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strike="dblStrike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因为对于任意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，在看来，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是在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上均匀选取的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strike="dblStrike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1/2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0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（观察给定不同预言机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的输出，证明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的有效性）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当预言机为一个在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Func</a:t>
            </a:r>
            <a:r>
              <a:rPr lang="el-GR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上均匀随机选取的函数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在所见内容的分布与在其在实验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Mac-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strike="dblStrike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中完全相同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此时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strike="dblStrike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1/2</a:t>
            </a:r>
            <a:r>
              <a:rPr lang="el-GR" altLang="zh-CN" sz="20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0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79452C7-0BB5-4AD6-9B87-3C984E8DEEE0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FFF76A0-D03F-4146-A01B-16557FC9AF2D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9A275F3C-16FC-4B18-8694-82500E38794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524302C1-7ECB-4546-8579-3445A748686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26D6E4-02FC-42F3-AC51-24E2439BCED0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75F0442-11E5-4662-A03F-930B080A80F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CA1A38CB-9995-4FAB-9F0A-B8CB74AFB337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C7092161-16EA-4ADB-9033-291375ACF87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066C468E-C51B-4FC5-A020-DB346A3C943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F13B9EFE-67B8-4343-8E29-38F5CE83464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672FF80B-A98B-4E05-87A1-F5011BB0F85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4CF3E029-69E5-43AF-B458-FFE2AE566D5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í$líḍé">
                <a:extLst>
                  <a:ext uri="{FF2B5EF4-FFF2-40B4-BE49-F238E27FC236}">
                    <a16:creationId xmlns:a16="http://schemas.microsoft.com/office/drawing/2014/main" id="{2BA791DA-FA53-44CA-84B6-8F9A85EAFF4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sļíḓe">
                <a:extLst>
                  <a:ext uri="{FF2B5EF4-FFF2-40B4-BE49-F238E27FC236}">
                    <a16:creationId xmlns:a16="http://schemas.microsoft.com/office/drawing/2014/main" id="{226A5120-9779-4EC6-BD15-9B7E71BDBE6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iṡ1îḋê">
                <a:extLst>
                  <a:ext uri="{FF2B5EF4-FFF2-40B4-BE49-F238E27FC236}">
                    <a16:creationId xmlns:a16="http://schemas.microsoft.com/office/drawing/2014/main" id="{5D0CA4B8-ED0D-44ED-92F1-6F94F3BED090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sḻíďè">
                <a:extLst>
                  <a:ext uri="{FF2B5EF4-FFF2-40B4-BE49-F238E27FC236}">
                    <a16:creationId xmlns:a16="http://schemas.microsoft.com/office/drawing/2014/main" id="{E607E492-5147-4F35-9135-F5EB48FBE34A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Sļïḍe">
                <a:extLst>
                  <a:ext uri="{FF2B5EF4-FFF2-40B4-BE49-F238E27FC236}">
                    <a16:creationId xmlns:a16="http://schemas.microsoft.com/office/drawing/2014/main" id="{9253F9E5-D510-44B0-BAD4-F6356658919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isļídè">
                <a:extLst>
                  <a:ext uri="{FF2B5EF4-FFF2-40B4-BE49-F238E27FC236}">
                    <a16:creationId xmlns:a16="http://schemas.microsoft.com/office/drawing/2014/main" id="{829410E9-1EA7-40FC-801B-A61F84F08DE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śļîḋé">
                <a:extLst>
                  <a:ext uri="{FF2B5EF4-FFF2-40B4-BE49-F238E27FC236}">
                    <a16:creationId xmlns:a16="http://schemas.microsoft.com/office/drawing/2014/main" id="{F0ECA2C4-A721-491F-8682-6CBA692A04CC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îṣ1ïḓè">
                <a:extLst>
                  <a:ext uri="{FF2B5EF4-FFF2-40B4-BE49-F238E27FC236}">
                    <a16:creationId xmlns:a16="http://schemas.microsoft.com/office/drawing/2014/main" id="{33E4A6E0-78B6-4995-8C88-B9EC9B803FE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îşḷiḓe">
                <a:extLst>
                  <a:ext uri="{FF2B5EF4-FFF2-40B4-BE49-F238E27FC236}">
                    <a16:creationId xmlns:a16="http://schemas.microsoft.com/office/drawing/2014/main" id="{6653148B-33AA-4297-8F28-EC5CC37397A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šľïḑè">
                <a:extLst>
                  <a:ext uri="{FF2B5EF4-FFF2-40B4-BE49-F238E27FC236}">
                    <a16:creationId xmlns:a16="http://schemas.microsoft.com/office/drawing/2014/main" id="{2E151076-9A4A-4368-BEB4-A31FF6C60FE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ṥḷîḋé">
                <a:extLst>
                  <a:ext uri="{FF2B5EF4-FFF2-40B4-BE49-F238E27FC236}">
                    <a16:creationId xmlns:a16="http://schemas.microsoft.com/office/drawing/2014/main" id="{EB993C80-AAA4-4E03-A78C-28548B0AC4B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îšlîḋê">
                <a:extLst>
                  <a:ext uri="{FF2B5EF4-FFF2-40B4-BE49-F238E27FC236}">
                    <a16:creationId xmlns:a16="http://schemas.microsoft.com/office/drawing/2014/main" id="{EAD414AE-B4C9-4CE5-9AEF-42A37046278C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ṧḻiḓe">
                <a:extLst>
                  <a:ext uri="{FF2B5EF4-FFF2-40B4-BE49-F238E27FC236}">
                    <a16:creationId xmlns:a16="http://schemas.microsoft.com/office/drawing/2014/main" id="{831A4049-22A4-429C-8E5B-45EBA4287989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Sliḋè">
                <a:extLst>
                  <a:ext uri="{FF2B5EF4-FFF2-40B4-BE49-F238E27FC236}">
                    <a16:creationId xmlns:a16="http://schemas.microsoft.com/office/drawing/2014/main" id="{E02C0FB7-6CFD-41AD-8E80-EDC824AD411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ísľíďe">
                <a:extLst>
                  <a:ext uri="{FF2B5EF4-FFF2-40B4-BE49-F238E27FC236}">
                    <a16:creationId xmlns:a16="http://schemas.microsoft.com/office/drawing/2014/main" id="{EBADF7FC-3736-4AC0-A240-2AD056C9C221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iṩḷiḓé">
                <a:extLst>
                  <a:ext uri="{FF2B5EF4-FFF2-40B4-BE49-F238E27FC236}">
                    <a16:creationId xmlns:a16="http://schemas.microsoft.com/office/drawing/2014/main" id="{BEE1C073-E61D-4B17-8F58-CAB24D2C55C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ïsľíḋê">
                <a:extLst>
                  <a:ext uri="{FF2B5EF4-FFF2-40B4-BE49-F238E27FC236}">
                    <a16:creationId xmlns:a16="http://schemas.microsoft.com/office/drawing/2014/main" id="{D72B8B84-1BED-4AE1-B975-3ABC675C0B5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šḷïḑê">
                <a:extLst>
                  <a:ext uri="{FF2B5EF4-FFF2-40B4-BE49-F238E27FC236}">
                    <a16:creationId xmlns:a16="http://schemas.microsoft.com/office/drawing/2014/main" id="{90A6209A-297F-400C-9F9F-36EBF1D343C7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í$1iḍé">
                <a:extLst>
                  <a:ext uri="{FF2B5EF4-FFF2-40B4-BE49-F238E27FC236}">
                    <a16:creationId xmlns:a16="http://schemas.microsoft.com/office/drawing/2014/main" id="{66BF35C1-1FF1-47B5-90DC-9FAF7B26544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išľíḋe">
                <a:extLst>
                  <a:ext uri="{FF2B5EF4-FFF2-40B4-BE49-F238E27FC236}">
                    <a16:creationId xmlns:a16="http://schemas.microsoft.com/office/drawing/2014/main" id="{01720B24-CFF4-475C-A583-3DBC9C68D47D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$1iḑê">
                <a:extLst>
                  <a:ext uri="{FF2B5EF4-FFF2-40B4-BE49-F238E27FC236}">
                    <a16:creationId xmlns:a16="http://schemas.microsoft.com/office/drawing/2014/main" id="{C5480309-9410-4070-BD4D-002C7A78EDF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i$1iḋé">
                <a:extLst>
                  <a:ext uri="{FF2B5EF4-FFF2-40B4-BE49-F238E27FC236}">
                    <a16:creationId xmlns:a16="http://schemas.microsoft.com/office/drawing/2014/main" id="{F9CB09DE-5D30-489F-84CA-18F6811B9FD5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ïşḷíďè">
                <a:extLst>
                  <a:ext uri="{FF2B5EF4-FFF2-40B4-BE49-F238E27FC236}">
                    <a16:creationId xmlns:a16="http://schemas.microsoft.com/office/drawing/2014/main" id="{037AE6C7-E3EC-4CBC-AED1-6A0EAAE11C9A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ṩľídé">
                <a:extLst>
                  <a:ext uri="{FF2B5EF4-FFF2-40B4-BE49-F238E27FC236}">
                    <a16:creationId xmlns:a16="http://schemas.microsoft.com/office/drawing/2014/main" id="{2CCF9F98-33C3-4C01-8EC7-759CD614E8F4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ş1idê">
                <a:extLst>
                  <a:ext uri="{FF2B5EF4-FFF2-40B4-BE49-F238E27FC236}">
                    <a16:creationId xmlns:a16="http://schemas.microsoft.com/office/drawing/2014/main" id="{D1BAC5BD-F7BB-494B-B12D-D11BA17188C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ŝḻiḋe">
                <a:extLst>
                  <a:ext uri="{FF2B5EF4-FFF2-40B4-BE49-F238E27FC236}">
                    <a16:creationId xmlns:a16="http://schemas.microsoft.com/office/drawing/2014/main" id="{D911129E-152F-44F4-9EB4-72D39E1B0E68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ïSlïḑè">
                <a:extLst>
                  <a:ext uri="{FF2B5EF4-FFF2-40B4-BE49-F238E27FC236}">
                    <a16:creationId xmlns:a16="http://schemas.microsoft.com/office/drawing/2014/main" id="{F1DF7D47-51B5-49F5-BC32-C86EF47BD13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s1íḋè">
                <a:extLst>
                  <a:ext uri="{FF2B5EF4-FFF2-40B4-BE49-F238E27FC236}">
                    <a16:creationId xmlns:a16="http://schemas.microsoft.com/office/drawing/2014/main" id="{FED06ADE-A236-4C69-A97D-4B33BF349F1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ïŝḻiḍê">
                <a:extLst>
                  <a:ext uri="{FF2B5EF4-FFF2-40B4-BE49-F238E27FC236}">
                    <a16:creationId xmlns:a16="http://schemas.microsoft.com/office/drawing/2014/main" id="{7D4BB495-C0AA-4AB0-85B7-467A567BA7DC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ṧ1íďé">
                <a:extLst>
                  <a:ext uri="{FF2B5EF4-FFF2-40B4-BE49-F238E27FC236}">
                    <a16:creationId xmlns:a16="http://schemas.microsoft.com/office/drawing/2014/main" id="{B7D01A6E-B6FC-4840-AB42-D8294F8AC8EF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S1íďè">
                <a:extLst>
                  <a:ext uri="{FF2B5EF4-FFF2-40B4-BE49-F238E27FC236}">
                    <a16:creationId xmlns:a16="http://schemas.microsoft.com/office/drawing/2014/main" id="{7C4666E7-5F6A-439E-9210-1B2E7C34A90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ïṣḷîḍê">
                <a:extLst>
                  <a:ext uri="{FF2B5EF4-FFF2-40B4-BE49-F238E27FC236}">
                    <a16:creationId xmlns:a16="http://schemas.microsoft.com/office/drawing/2014/main" id="{1507CC84-CCB7-4FF8-BE04-83042EC96EE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išḷïḑê">
                <a:extLst>
                  <a:ext uri="{FF2B5EF4-FFF2-40B4-BE49-F238E27FC236}">
                    <a16:creationId xmlns:a16="http://schemas.microsoft.com/office/drawing/2014/main" id="{92FB9235-17FE-4C6F-B560-03ACE1A36CE4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ŝļîḍè">
                <a:extLst>
                  <a:ext uri="{FF2B5EF4-FFF2-40B4-BE49-F238E27FC236}">
                    <a16:creationId xmlns:a16="http://schemas.microsoft.com/office/drawing/2014/main" id="{CA6DAEC6-04E7-4976-A6FF-DA1FF4DB86D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ïśliḑè">
                <a:extLst>
                  <a:ext uri="{FF2B5EF4-FFF2-40B4-BE49-F238E27FC236}">
                    <a16:creationId xmlns:a16="http://schemas.microsoft.com/office/drawing/2014/main" id="{EB11E606-E1A9-4BAA-AA7E-C0FD41CD2B4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ṥ1îdé">
                <a:extLst>
                  <a:ext uri="{FF2B5EF4-FFF2-40B4-BE49-F238E27FC236}">
                    <a16:creationId xmlns:a16="http://schemas.microsoft.com/office/drawing/2014/main" id="{15F40C24-8091-4FDC-9937-7034C20D1C70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ṣlîḑé">
                <a:extLst>
                  <a:ext uri="{FF2B5EF4-FFF2-40B4-BE49-F238E27FC236}">
                    <a16:creationId xmlns:a16="http://schemas.microsoft.com/office/drawing/2014/main" id="{91922A66-8EE3-42F3-93DB-3A601B08136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sliďé">
                <a:extLst>
                  <a:ext uri="{FF2B5EF4-FFF2-40B4-BE49-F238E27FC236}">
                    <a16:creationId xmlns:a16="http://schemas.microsoft.com/office/drawing/2014/main" id="{4CBD4122-3B0D-4187-AF69-383D146FF11C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ïŝliḓè">
                <a:extLst>
                  <a:ext uri="{FF2B5EF4-FFF2-40B4-BE49-F238E27FC236}">
                    <a16:creationId xmlns:a16="http://schemas.microsoft.com/office/drawing/2014/main" id="{FD97EB73-DC79-4AF5-B389-E1CD3ED8BD9B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iSļîḍé">
                <a:extLst>
                  <a:ext uri="{FF2B5EF4-FFF2-40B4-BE49-F238E27FC236}">
                    <a16:creationId xmlns:a16="http://schemas.microsoft.com/office/drawing/2014/main" id="{EC6C17A7-CAE3-4C8A-B7E8-45401EEA618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íṣ1íḑê">
                <a:extLst>
                  <a:ext uri="{FF2B5EF4-FFF2-40B4-BE49-F238E27FC236}">
                    <a16:creationId xmlns:a16="http://schemas.microsoft.com/office/drawing/2014/main" id="{5A64CDC8-294D-4687-A345-46BD8E9F756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ïṥḷiḑê">
                <a:extLst>
                  <a:ext uri="{FF2B5EF4-FFF2-40B4-BE49-F238E27FC236}">
                    <a16:creationId xmlns:a16="http://schemas.microsoft.com/office/drawing/2014/main" id="{0213D48C-80C5-45E2-9107-B1671919C37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s1ïdè">
                <a:extLst>
                  <a:ext uri="{FF2B5EF4-FFF2-40B4-BE49-F238E27FC236}">
                    <a16:creationId xmlns:a16="http://schemas.microsoft.com/office/drawing/2014/main" id="{B86D43B0-1E5B-4BAB-BFB1-C0B0297E7B0E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iŝľîdê">
                <a:extLst>
                  <a:ext uri="{FF2B5EF4-FFF2-40B4-BE49-F238E27FC236}">
                    <a16:creationId xmlns:a16="http://schemas.microsoft.com/office/drawing/2014/main" id="{EF65FFD1-47A1-4200-AB3D-A1EF2C97E7E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işḷïḍe">
                <a:extLst>
                  <a:ext uri="{FF2B5EF4-FFF2-40B4-BE49-F238E27FC236}">
                    <a16:creationId xmlns:a16="http://schemas.microsoft.com/office/drawing/2014/main" id="{5A486FBB-792D-4FD3-9549-098BA67D2BA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ṣ1îḋe">
                <a:extLst>
                  <a:ext uri="{FF2B5EF4-FFF2-40B4-BE49-F238E27FC236}">
                    <a16:creationId xmlns:a16="http://schemas.microsoft.com/office/drawing/2014/main" id="{13DAA655-F991-4214-908E-605E94E35E94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sļiḍè">
                <a:extLst>
                  <a:ext uri="{FF2B5EF4-FFF2-40B4-BE49-F238E27FC236}">
                    <a16:creationId xmlns:a16="http://schemas.microsoft.com/office/drawing/2014/main" id="{530C1695-1D87-412F-B154-158A6D4C795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ïṧ1íḋé">
                <a:extLst>
                  <a:ext uri="{FF2B5EF4-FFF2-40B4-BE49-F238E27FC236}">
                    <a16:creationId xmlns:a16="http://schemas.microsoft.com/office/drawing/2014/main" id="{8F6AAF3E-0E51-4319-808C-3E54F7F36C91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i$ḻíḑé">
                <a:extLst>
                  <a:ext uri="{FF2B5EF4-FFF2-40B4-BE49-F238E27FC236}">
                    <a16:creationId xmlns:a16="http://schemas.microsoft.com/office/drawing/2014/main" id="{CB31BC41-16C9-4E52-A035-1DCF4EF98A7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iṣļiḋé">
                <a:extLst>
                  <a:ext uri="{FF2B5EF4-FFF2-40B4-BE49-F238E27FC236}">
                    <a16:creationId xmlns:a16="http://schemas.microsoft.com/office/drawing/2014/main" id="{9F238C26-57F7-4C79-A074-7AC5F35F5324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ş1îḋe">
                <a:extLst>
                  <a:ext uri="{FF2B5EF4-FFF2-40B4-BE49-F238E27FC236}">
                    <a16:creationId xmlns:a16="http://schemas.microsoft.com/office/drawing/2014/main" id="{82B9E96A-0B79-4B73-9787-A0AC3BCA748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$ḻiḋê">
                <a:extLst>
                  <a:ext uri="{FF2B5EF4-FFF2-40B4-BE49-F238E27FC236}">
                    <a16:creationId xmlns:a16="http://schemas.microsoft.com/office/drawing/2014/main" id="{1BEC31D4-2CD2-40B9-BD4F-7A467CCAFEE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10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CCB9022A-76D8-45F6-B3C2-1955B8B04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38" y="1422402"/>
            <a:ext cx="9465923" cy="337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证明（续）：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当预言机为一个伪随机函数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时，其中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上均匀选取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在所见内容的分布与在其在实验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Mac-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中完全相同（其所见标记均由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生成）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此时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800" i="1" baseline="1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[Mac-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0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= 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因此，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baseline="1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-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1]| </a:t>
            </a:r>
            <a:r>
              <a:rPr lang="en-US" altLang="zh-CN" sz="2400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el-GR" altLang="zh-CN" sz="2400" i="1" dirty="0">
                <a:latin typeface="+mn-lt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- 1/2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然而并不存在有效的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，所以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- 1/2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可忽略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又因为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可忽略，所以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可忽略，定理得证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350EC35-187B-4F4A-84A7-692E637552AE}"/>
              </a:ext>
            </a:extLst>
          </p:cNvPr>
          <p:cNvGrpSpPr/>
          <p:nvPr/>
        </p:nvGrpSpPr>
        <p:grpSpPr>
          <a:xfrm>
            <a:off x="458000" y="379930"/>
            <a:ext cx="8434987" cy="688062"/>
            <a:chOff x="458000" y="379930"/>
            <a:chExt cx="8434987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183179E4-7DB7-42CD-BC05-F27731B3979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620A9275-95C4-4DB8-86DF-2CDAB28E57F9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BB4217EA-F8FE-4DE4-8ECD-A81DA3BECE3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193B185-7BC6-42E1-A92C-E28A42AF775A}"/>
                </a:ext>
              </a:extLst>
            </p:cNvPr>
            <p:cNvSpPr txBox="1"/>
            <p:nvPr/>
          </p:nvSpPr>
          <p:spPr>
            <a:xfrm>
              <a:off x="1146060" y="472593"/>
              <a:ext cx="774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举例：安全的定长构造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145E74D0-0115-4AC9-B371-C07F1244F6A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E7308EFA-9FE0-45E6-AE9A-A9CDB7277CD1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0994AD61-BA69-4412-8EFC-0C48CF4CD479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927AE9C2-E39B-4410-AAED-1D82D3B052C9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0858E972-D05B-4C3C-BBB2-7BF8A43CB46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0CE1E905-18B2-4C73-A8B0-E07B8160E3BB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FBCB06FE-CEB6-4DF6-907A-C71270B073F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$líḍé">
                <a:extLst>
                  <a:ext uri="{FF2B5EF4-FFF2-40B4-BE49-F238E27FC236}">
                    <a16:creationId xmlns:a16="http://schemas.microsoft.com/office/drawing/2014/main" id="{FAAF4EC5-B611-4AAF-81C2-1FA41DC1B5A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ļíḓe">
                <a:extLst>
                  <a:ext uri="{FF2B5EF4-FFF2-40B4-BE49-F238E27FC236}">
                    <a16:creationId xmlns:a16="http://schemas.microsoft.com/office/drawing/2014/main" id="{F9F3985B-F4C7-47F4-A75F-BC7832E77F17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ṡ1îḋê">
                <a:extLst>
                  <a:ext uri="{FF2B5EF4-FFF2-40B4-BE49-F238E27FC236}">
                    <a16:creationId xmlns:a16="http://schemas.microsoft.com/office/drawing/2014/main" id="{1045F835-67BF-49CA-8709-CE6B932CC784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ḻíďè">
                <a:extLst>
                  <a:ext uri="{FF2B5EF4-FFF2-40B4-BE49-F238E27FC236}">
                    <a16:creationId xmlns:a16="http://schemas.microsoft.com/office/drawing/2014/main" id="{33124637-ED65-4BC7-A460-2FDFA81EB35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ḍe">
                <a:extLst>
                  <a:ext uri="{FF2B5EF4-FFF2-40B4-BE49-F238E27FC236}">
                    <a16:creationId xmlns:a16="http://schemas.microsoft.com/office/drawing/2014/main" id="{06563EEF-87E9-4C4E-9369-212E2CE0249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ļídè">
                <a:extLst>
                  <a:ext uri="{FF2B5EF4-FFF2-40B4-BE49-F238E27FC236}">
                    <a16:creationId xmlns:a16="http://schemas.microsoft.com/office/drawing/2014/main" id="{B00A4747-1F41-40A8-9462-B4C25105BD0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ļîḋé">
                <a:extLst>
                  <a:ext uri="{FF2B5EF4-FFF2-40B4-BE49-F238E27FC236}">
                    <a16:creationId xmlns:a16="http://schemas.microsoft.com/office/drawing/2014/main" id="{A8022007-C8D4-4D08-864C-FFDC05DC5C5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1ïḓè">
                <a:extLst>
                  <a:ext uri="{FF2B5EF4-FFF2-40B4-BE49-F238E27FC236}">
                    <a16:creationId xmlns:a16="http://schemas.microsoft.com/office/drawing/2014/main" id="{136A88B6-BFD7-44F1-9F90-3077C6F6165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ḷiḓe">
                <a:extLst>
                  <a:ext uri="{FF2B5EF4-FFF2-40B4-BE49-F238E27FC236}">
                    <a16:creationId xmlns:a16="http://schemas.microsoft.com/office/drawing/2014/main" id="{DA80A685-20D0-4C79-B4B1-89AB63A2758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ľïḑè">
                <a:extLst>
                  <a:ext uri="{FF2B5EF4-FFF2-40B4-BE49-F238E27FC236}">
                    <a16:creationId xmlns:a16="http://schemas.microsoft.com/office/drawing/2014/main" id="{A0260954-AE0D-4D0F-B506-7CA7D01944B6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ḷîḋé">
                <a:extLst>
                  <a:ext uri="{FF2B5EF4-FFF2-40B4-BE49-F238E27FC236}">
                    <a16:creationId xmlns:a16="http://schemas.microsoft.com/office/drawing/2014/main" id="{B6CE7D6D-C7F0-4BF6-B700-768FA91B91E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lîḋê">
                <a:extLst>
                  <a:ext uri="{FF2B5EF4-FFF2-40B4-BE49-F238E27FC236}">
                    <a16:creationId xmlns:a16="http://schemas.microsoft.com/office/drawing/2014/main" id="{3856ABD7-BB7A-4789-AEF4-0A4CEAAF5B3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ḻiḓe">
                <a:extLst>
                  <a:ext uri="{FF2B5EF4-FFF2-40B4-BE49-F238E27FC236}">
                    <a16:creationId xmlns:a16="http://schemas.microsoft.com/office/drawing/2014/main" id="{EDAF491F-893A-49F3-9EB7-45BB59752CC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liḋè">
                <a:extLst>
                  <a:ext uri="{FF2B5EF4-FFF2-40B4-BE49-F238E27FC236}">
                    <a16:creationId xmlns:a16="http://schemas.microsoft.com/office/drawing/2014/main" id="{CBA9E544-BF58-48B5-B5FD-6FA6BACB0C2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ľíďe">
                <a:extLst>
                  <a:ext uri="{FF2B5EF4-FFF2-40B4-BE49-F238E27FC236}">
                    <a16:creationId xmlns:a16="http://schemas.microsoft.com/office/drawing/2014/main" id="{48C760F4-2543-4C90-8030-D37039F641A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ḷiḓé">
                <a:extLst>
                  <a:ext uri="{FF2B5EF4-FFF2-40B4-BE49-F238E27FC236}">
                    <a16:creationId xmlns:a16="http://schemas.microsoft.com/office/drawing/2014/main" id="{0468BAAF-D869-43BF-A794-753008A42AAF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5C703BF1-4797-47B6-B312-DF2376396D0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šḷïḑê">
                <a:extLst>
                  <a:ext uri="{FF2B5EF4-FFF2-40B4-BE49-F238E27FC236}">
                    <a16:creationId xmlns:a16="http://schemas.microsoft.com/office/drawing/2014/main" id="{EB5E5780-4A51-41C5-8B9A-CBC1EFD2183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1iḍé">
                <a:extLst>
                  <a:ext uri="{FF2B5EF4-FFF2-40B4-BE49-F238E27FC236}">
                    <a16:creationId xmlns:a16="http://schemas.microsoft.com/office/drawing/2014/main" id="{9E95D447-43D1-4DC0-8EED-28BE2AB4441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ľíḋe">
                <a:extLst>
                  <a:ext uri="{FF2B5EF4-FFF2-40B4-BE49-F238E27FC236}">
                    <a16:creationId xmlns:a16="http://schemas.microsoft.com/office/drawing/2014/main" id="{F85D220F-1B6D-41BD-AC11-5AF4A6BBC15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ḑê">
                <a:extLst>
                  <a:ext uri="{FF2B5EF4-FFF2-40B4-BE49-F238E27FC236}">
                    <a16:creationId xmlns:a16="http://schemas.microsoft.com/office/drawing/2014/main" id="{D8606079-37A1-486D-92BC-9D646C8D9589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1iḋé">
                <a:extLst>
                  <a:ext uri="{FF2B5EF4-FFF2-40B4-BE49-F238E27FC236}">
                    <a16:creationId xmlns:a16="http://schemas.microsoft.com/office/drawing/2014/main" id="{DA14B539-D56D-4C03-9063-13325337433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şḷíďè">
                <a:extLst>
                  <a:ext uri="{FF2B5EF4-FFF2-40B4-BE49-F238E27FC236}">
                    <a16:creationId xmlns:a16="http://schemas.microsoft.com/office/drawing/2014/main" id="{B54087FA-8BE0-462D-8BA3-6B138C91848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ṩľídé">
                <a:extLst>
                  <a:ext uri="{FF2B5EF4-FFF2-40B4-BE49-F238E27FC236}">
                    <a16:creationId xmlns:a16="http://schemas.microsoft.com/office/drawing/2014/main" id="{52725B66-C156-4985-9A13-E06F5C3760F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ş1idê">
                <a:extLst>
                  <a:ext uri="{FF2B5EF4-FFF2-40B4-BE49-F238E27FC236}">
                    <a16:creationId xmlns:a16="http://schemas.microsoft.com/office/drawing/2014/main" id="{0CDB628F-911E-4507-8540-9842216FA3D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ḻiḋe">
                <a:extLst>
                  <a:ext uri="{FF2B5EF4-FFF2-40B4-BE49-F238E27FC236}">
                    <a16:creationId xmlns:a16="http://schemas.microsoft.com/office/drawing/2014/main" id="{7E47D5D0-588B-4FB8-89DD-F252FB0D6D4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ïḑè">
                <a:extLst>
                  <a:ext uri="{FF2B5EF4-FFF2-40B4-BE49-F238E27FC236}">
                    <a16:creationId xmlns:a16="http://schemas.microsoft.com/office/drawing/2014/main" id="{D06413CA-F57F-4D66-A853-57E4DB40A7E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1íḋè">
                <a:extLst>
                  <a:ext uri="{FF2B5EF4-FFF2-40B4-BE49-F238E27FC236}">
                    <a16:creationId xmlns:a16="http://schemas.microsoft.com/office/drawing/2014/main" id="{E336C5F1-DE9C-45B1-A7BB-5D8AB134AC63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ŝḻiḍê">
                <a:extLst>
                  <a:ext uri="{FF2B5EF4-FFF2-40B4-BE49-F238E27FC236}">
                    <a16:creationId xmlns:a16="http://schemas.microsoft.com/office/drawing/2014/main" id="{194E7206-E7DB-4858-BE6D-CB857B2CE6DC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1íďé">
                <a:extLst>
                  <a:ext uri="{FF2B5EF4-FFF2-40B4-BE49-F238E27FC236}">
                    <a16:creationId xmlns:a16="http://schemas.microsoft.com/office/drawing/2014/main" id="{2C6279C8-992D-4D5C-940B-9FDD6B190586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1íďè">
                <a:extLst>
                  <a:ext uri="{FF2B5EF4-FFF2-40B4-BE49-F238E27FC236}">
                    <a16:creationId xmlns:a16="http://schemas.microsoft.com/office/drawing/2014/main" id="{AC00F27C-DD80-4884-BFBC-FAF6D56B4F1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ḷîḍê">
                <a:extLst>
                  <a:ext uri="{FF2B5EF4-FFF2-40B4-BE49-F238E27FC236}">
                    <a16:creationId xmlns:a16="http://schemas.microsoft.com/office/drawing/2014/main" id="{4F60A8C9-3DE4-48C1-9B5A-813B89CB5F88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ḷïḑê">
                <a:extLst>
                  <a:ext uri="{FF2B5EF4-FFF2-40B4-BE49-F238E27FC236}">
                    <a16:creationId xmlns:a16="http://schemas.microsoft.com/office/drawing/2014/main" id="{EF7A6062-1044-4F6B-A55A-8013C32CDEA2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îḍè">
                <a:extLst>
                  <a:ext uri="{FF2B5EF4-FFF2-40B4-BE49-F238E27FC236}">
                    <a16:creationId xmlns:a16="http://schemas.microsoft.com/office/drawing/2014/main" id="{F84A934B-83F9-4508-B919-3F49CC377947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śliḑè">
                <a:extLst>
                  <a:ext uri="{FF2B5EF4-FFF2-40B4-BE49-F238E27FC236}">
                    <a16:creationId xmlns:a16="http://schemas.microsoft.com/office/drawing/2014/main" id="{52B3A38F-C897-495E-840A-871324C2281E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ṥ1îdé">
                <a:extLst>
                  <a:ext uri="{FF2B5EF4-FFF2-40B4-BE49-F238E27FC236}">
                    <a16:creationId xmlns:a16="http://schemas.microsoft.com/office/drawing/2014/main" id="{AB5AC0D5-E045-4DE8-A55B-4BF76198CA9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ṣlîḑé">
                <a:extLst>
                  <a:ext uri="{FF2B5EF4-FFF2-40B4-BE49-F238E27FC236}">
                    <a16:creationId xmlns:a16="http://schemas.microsoft.com/office/drawing/2014/main" id="{C86458E0-0506-4990-BE20-219BADDD06B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liďé">
                <a:extLst>
                  <a:ext uri="{FF2B5EF4-FFF2-40B4-BE49-F238E27FC236}">
                    <a16:creationId xmlns:a16="http://schemas.microsoft.com/office/drawing/2014/main" id="{3B9E966B-E499-4A8C-8B87-7A2E1D17B8BF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liḓè">
                <a:extLst>
                  <a:ext uri="{FF2B5EF4-FFF2-40B4-BE49-F238E27FC236}">
                    <a16:creationId xmlns:a16="http://schemas.microsoft.com/office/drawing/2014/main" id="{47A5B9EB-4992-4BDB-94BF-852A968E401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Sļîḍé">
                <a:extLst>
                  <a:ext uri="{FF2B5EF4-FFF2-40B4-BE49-F238E27FC236}">
                    <a16:creationId xmlns:a16="http://schemas.microsoft.com/office/drawing/2014/main" id="{104405DE-4ADF-4AE7-B76A-C79A1E07FB6D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ṣ1íḑê">
                <a:extLst>
                  <a:ext uri="{FF2B5EF4-FFF2-40B4-BE49-F238E27FC236}">
                    <a16:creationId xmlns:a16="http://schemas.microsoft.com/office/drawing/2014/main" id="{02977AC3-D472-4CAB-8F5E-40BDC6F05D1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ḷiḑê">
                <a:extLst>
                  <a:ext uri="{FF2B5EF4-FFF2-40B4-BE49-F238E27FC236}">
                    <a16:creationId xmlns:a16="http://schemas.microsoft.com/office/drawing/2014/main" id="{D74C2249-90F1-4811-A3D4-D20B38E51A6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1ïdè">
                <a:extLst>
                  <a:ext uri="{FF2B5EF4-FFF2-40B4-BE49-F238E27FC236}">
                    <a16:creationId xmlns:a16="http://schemas.microsoft.com/office/drawing/2014/main" id="{4B4894A8-C75D-4381-9CF0-EF95CD0628E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ľîdê">
                <a:extLst>
                  <a:ext uri="{FF2B5EF4-FFF2-40B4-BE49-F238E27FC236}">
                    <a16:creationId xmlns:a16="http://schemas.microsoft.com/office/drawing/2014/main" id="{944979F2-8682-43E2-9E37-4402D88C80DB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ïḍe">
                <a:extLst>
                  <a:ext uri="{FF2B5EF4-FFF2-40B4-BE49-F238E27FC236}">
                    <a16:creationId xmlns:a16="http://schemas.microsoft.com/office/drawing/2014/main" id="{5DC5E822-B405-4BCB-B1C9-D0B214F9D04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ṣ1îḋe">
                <a:extLst>
                  <a:ext uri="{FF2B5EF4-FFF2-40B4-BE49-F238E27FC236}">
                    <a16:creationId xmlns:a16="http://schemas.microsoft.com/office/drawing/2014/main" id="{9E4DE4E3-0E41-4163-BE09-D3E934D5952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ļiḍè">
                <a:extLst>
                  <a:ext uri="{FF2B5EF4-FFF2-40B4-BE49-F238E27FC236}">
                    <a16:creationId xmlns:a16="http://schemas.microsoft.com/office/drawing/2014/main" id="{FB85D5EB-1D85-48F7-99CA-FE7F40B75CA2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1íḋé">
                <a:extLst>
                  <a:ext uri="{FF2B5EF4-FFF2-40B4-BE49-F238E27FC236}">
                    <a16:creationId xmlns:a16="http://schemas.microsoft.com/office/drawing/2014/main" id="{238AFDAC-98CD-4C91-9B04-6BC1B4A0140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ḑé">
                <a:extLst>
                  <a:ext uri="{FF2B5EF4-FFF2-40B4-BE49-F238E27FC236}">
                    <a16:creationId xmlns:a16="http://schemas.microsoft.com/office/drawing/2014/main" id="{15E02D32-54CC-436B-8CF4-0467A5C0AF47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ļiḋé">
                <a:extLst>
                  <a:ext uri="{FF2B5EF4-FFF2-40B4-BE49-F238E27FC236}">
                    <a16:creationId xmlns:a16="http://schemas.microsoft.com/office/drawing/2014/main" id="{ED78CC02-7876-4495-A1E9-33EBDC3CCC7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1îḋe">
                <a:extLst>
                  <a:ext uri="{FF2B5EF4-FFF2-40B4-BE49-F238E27FC236}">
                    <a16:creationId xmlns:a16="http://schemas.microsoft.com/office/drawing/2014/main" id="{6DD5BB75-042B-48EE-B257-BE570E47CF8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ḻiḋê">
                <a:extLst>
                  <a:ext uri="{FF2B5EF4-FFF2-40B4-BE49-F238E27FC236}">
                    <a16:creationId xmlns:a16="http://schemas.microsoft.com/office/drawing/2014/main" id="{29D84F36-A619-46EE-98B7-4E7AC793E9F2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71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安全的实体认证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99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回顾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2" name="文本框 2">
            <a:extLst>
              <a:ext uri="{FF2B5EF4-FFF2-40B4-BE49-F238E27FC236}">
                <a16:creationId xmlns:a16="http://schemas.microsoft.com/office/drawing/2014/main" id="{F2370579-AD2A-451C-B8B0-58A06BE4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的挑战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3" name="Picture 5">
            <a:extLst>
              <a:ext uri="{FF2B5EF4-FFF2-40B4-BE49-F238E27FC236}">
                <a16:creationId xmlns:a16="http://schemas.microsoft.com/office/drawing/2014/main" id="{D0D1B8C3-AF3C-458D-A964-37C8CC7D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直接箭头连接符 56">
            <a:extLst>
              <a:ext uri="{FF2B5EF4-FFF2-40B4-BE49-F238E27FC236}">
                <a16:creationId xmlns:a16="http://schemas.microsoft.com/office/drawing/2014/main" id="{AF20D9F7-C06C-4EDB-B215-B71AA65E68A2}"/>
              </a:ext>
            </a:extLst>
          </p:cNvPr>
          <p:cNvCxnSpPr>
            <a:cxnSpLocks noChangeShapeType="1"/>
            <a:stCxn id="133" idx="3"/>
            <a:endCxn id="137" idx="1"/>
          </p:cNvCxnSpPr>
          <p:nvPr/>
        </p:nvCxnSpPr>
        <p:spPr bwMode="auto">
          <a:xfrm>
            <a:off x="2214283" y="4301090"/>
            <a:ext cx="1186816" cy="1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11">
            <a:extLst>
              <a:ext uri="{FF2B5EF4-FFF2-40B4-BE49-F238E27FC236}">
                <a16:creationId xmlns:a16="http://schemas.microsoft.com/office/drawing/2014/main" id="{CDD241D5-4344-4BFE-905E-2F0D5A23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文本框 82">
            <a:extLst>
              <a:ext uri="{FF2B5EF4-FFF2-40B4-BE49-F238E27FC236}">
                <a16:creationId xmlns:a16="http://schemas.microsoft.com/office/drawing/2014/main" id="{000D8BCD-1792-42C4-BCF0-783D5BE0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98" y="4301090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5D085E96-6F12-4830-8F69-B258654FA19A}"/>
              </a:ext>
            </a:extLst>
          </p:cNvPr>
          <p:cNvSpPr/>
          <p:nvPr/>
        </p:nvSpPr>
        <p:spPr>
          <a:xfrm>
            <a:off x="3401099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56">
            <a:extLst>
              <a:ext uri="{FF2B5EF4-FFF2-40B4-BE49-F238E27FC236}">
                <a16:creationId xmlns:a16="http://schemas.microsoft.com/office/drawing/2014/main" id="{F7C2FF1B-5166-478A-84E4-2F8FF43DD26A}"/>
              </a:ext>
            </a:extLst>
          </p:cNvPr>
          <p:cNvCxnSpPr>
            <a:cxnSpLocks noChangeShapeType="1"/>
            <a:endCxn id="139" idx="1"/>
          </p:cNvCxnSpPr>
          <p:nvPr/>
        </p:nvCxnSpPr>
        <p:spPr bwMode="auto">
          <a:xfrm>
            <a:off x="4647554" y="4301064"/>
            <a:ext cx="2710268" cy="4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5C10C40C-82A9-4D3D-B3D9-BBF756E201C0}"/>
              </a:ext>
            </a:extLst>
          </p:cNvPr>
          <p:cNvSpPr/>
          <p:nvPr/>
        </p:nvSpPr>
        <p:spPr>
          <a:xfrm>
            <a:off x="7357822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56">
            <a:extLst>
              <a:ext uri="{FF2B5EF4-FFF2-40B4-BE49-F238E27FC236}">
                <a16:creationId xmlns:a16="http://schemas.microsoft.com/office/drawing/2014/main" id="{CCBA79C3-47D4-4209-84A0-22776467B34E}"/>
              </a:ext>
            </a:extLst>
          </p:cNvPr>
          <p:cNvCxnSpPr>
            <a:cxnSpLocks noChangeShapeType="1"/>
            <a:stCxn id="139" idx="3"/>
            <a:endCxn id="135" idx="1"/>
          </p:cNvCxnSpPr>
          <p:nvPr/>
        </p:nvCxnSpPr>
        <p:spPr bwMode="auto">
          <a:xfrm flipV="1">
            <a:off x="8604277" y="4301080"/>
            <a:ext cx="1186816" cy="2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3FBE8E93-6E6E-4A35-B686-5BEEA8006ACF}"/>
              </a:ext>
            </a:extLst>
          </p:cNvPr>
          <p:cNvSpPr/>
          <p:nvPr/>
        </p:nvSpPr>
        <p:spPr>
          <a:xfrm>
            <a:off x="3157464" y="4778311"/>
            <a:ext cx="1845377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F8E2719-37F2-438C-BB86-B8384272C2F0}"/>
              </a:ext>
            </a:extLst>
          </p:cNvPr>
          <p:cNvSpPr/>
          <p:nvPr/>
        </p:nvSpPr>
        <p:spPr>
          <a:xfrm>
            <a:off x="7028329" y="4778311"/>
            <a:ext cx="2079812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对话气泡: 圆角矩形 143">
            <a:extLst>
              <a:ext uri="{FF2B5EF4-FFF2-40B4-BE49-F238E27FC236}">
                <a16:creationId xmlns:a16="http://schemas.microsoft.com/office/drawing/2014/main" id="{2A63813F-B77D-49FB-97F5-8802846938C3}"/>
              </a:ext>
            </a:extLst>
          </p:cNvPr>
          <p:cNvSpPr/>
          <p:nvPr/>
        </p:nvSpPr>
        <p:spPr>
          <a:xfrm>
            <a:off x="9852719" y="4975528"/>
            <a:ext cx="950880" cy="538234"/>
          </a:xfrm>
          <a:prstGeom prst="wedgeRoundRectCallout">
            <a:avLst>
              <a:gd name="adj1" fmla="val -26408"/>
              <a:gd name="adj2" fmla="val -77125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?= 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29201B1-7857-4B3B-AB45-BE4EF0A7A547}"/>
              </a:ext>
            </a:extLst>
          </p:cNvPr>
          <p:cNvCxnSpPr>
            <a:stCxn id="135" idx="0"/>
            <a:endCxn id="133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5752945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文本框 82">
            <a:extLst>
              <a:ext uri="{FF2B5EF4-FFF2-40B4-BE49-F238E27FC236}">
                <a16:creationId xmlns:a16="http://schemas.microsoft.com/office/drawing/2014/main" id="{7587EAA9-B4AE-4E6D-9F54-EE68D7A20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54" y="2631141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3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反例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2" name="文本框 2">
            <a:extLst>
              <a:ext uri="{FF2B5EF4-FFF2-40B4-BE49-F238E27FC236}">
                <a16:creationId xmlns:a16="http://schemas.microsoft.com/office/drawing/2014/main" id="{F2370579-AD2A-451C-B8B0-58A06BE4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即使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是安全的，该协议还是会遭受攻击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5" name="Picture 11">
            <a:extLst>
              <a:ext uri="{FF2B5EF4-FFF2-40B4-BE49-F238E27FC236}">
                <a16:creationId xmlns:a16="http://schemas.microsoft.com/office/drawing/2014/main" id="{CDD241D5-4344-4BFE-905E-2F0D5A23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文本框 82">
            <a:extLst>
              <a:ext uri="{FF2B5EF4-FFF2-40B4-BE49-F238E27FC236}">
                <a16:creationId xmlns:a16="http://schemas.microsoft.com/office/drawing/2014/main" id="{000D8BCD-1792-42C4-BCF0-783D5BE0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850" y="5435598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FBE8E93-6E6E-4A35-B686-5BEEA8006ACF}"/>
              </a:ext>
            </a:extLst>
          </p:cNvPr>
          <p:cNvSpPr/>
          <p:nvPr/>
        </p:nvSpPr>
        <p:spPr>
          <a:xfrm>
            <a:off x="5079998" y="4510448"/>
            <a:ext cx="1845377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文本框 82">
            <a:extLst>
              <a:ext uri="{FF2B5EF4-FFF2-40B4-BE49-F238E27FC236}">
                <a16:creationId xmlns:a16="http://schemas.microsoft.com/office/drawing/2014/main" id="{7587EAA9-B4AE-4E6D-9F54-EE68D7A20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54" y="196775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0" name="图片 33">
            <a:extLst>
              <a:ext uri="{FF2B5EF4-FFF2-40B4-BE49-F238E27FC236}">
                <a16:creationId xmlns:a16="http://schemas.microsoft.com/office/drawing/2014/main" id="{09207553-F244-446C-900C-FC9DA963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78" y="4038625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29201B1-7857-4B3B-AB45-BE4EF0A7A547}"/>
              </a:ext>
            </a:extLst>
          </p:cNvPr>
          <p:cNvCxnSpPr>
            <a:cxnSpLocks/>
            <a:stCxn id="135" idx="0"/>
            <a:endCxn id="80" idx="3"/>
          </p:cNvCxnSpPr>
          <p:nvPr/>
        </p:nvCxnSpPr>
        <p:spPr>
          <a:xfrm rot="16200000" flipH="1" flipV="1">
            <a:off x="5864953" y="-156049"/>
            <a:ext cx="185531" cy="8203815"/>
          </a:xfrm>
          <a:prstGeom prst="bentConnector3">
            <a:avLst>
              <a:gd name="adj1" fmla="val -741699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E7D6C749-38CD-4CE2-9FCE-2660EDFC2B65}"/>
              </a:ext>
            </a:extLst>
          </p:cNvPr>
          <p:cNvCxnSpPr>
            <a:cxnSpLocks/>
            <a:stCxn id="80" idx="1"/>
            <a:endCxn id="135" idx="2"/>
          </p:cNvCxnSpPr>
          <p:nvPr/>
        </p:nvCxnSpPr>
        <p:spPr>
          <a:xfrm rot="16200000" flipH="1">
            <a:off x="5868128" y="557566"/>
            <a:ext cx="179181" cy="8203815"/>
          </a:xfrm>
          <a:prstGeom prst="bentConnector3">
            <a:avLst>
              <a:gd name="adj1" fmla="val 44271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EEE6761B-7D34-401A-AB5D-E664DEAD2FB6}"/>
              </a:ext>
            </a:extLst>
          </p:cNvPr>
          <p:cNvCxnSpPr>
            <a:cxnSpLocks/>
            <a:stCxn id="80" idx="3"/>
            <a:endCxn id="135" idx="0"/>
          </p:cNvCxnSpPr>
          <p:nvPr/>
        </p:nvCxnSpPr>
        <p:spPr>
          <a:xfrm rot="5400000" flipH="1" flipV="1">
            <a:off x="5864953" y="-156047"/>
            <a:ext cx="185531" cy="8203815"/>
          </a:xfrm>
          <a:prstGeom prst="curvedConnector3">
            <a:avLst>
              <a:gd name="adj1" fmla="val 513129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9D20C43C-FFA9-428F-A892-03F33F4D4AE9}"/>
              </a:ext>
            </a:extLst>
          </p:cNvPr>
          <p:cNvCxnSpPr>
            <a:cxnSpLocks/>
            <a:stCxn id="135" idx="2"/>
            <a:endCxn id="80" idx="1"/>
          </p:cNvCxnSpPr>
          <p:nvPr/>
        </p:nvCxnSpPr>
        <p:spPr>
          <a:xfrm rot="5400000" flipH="1">
            <a:off x="5868128" y="557568"/>
            <a:ext cx="179181" cy="8203815"/>
          </a:xfrm>
          <a:prstGeom prst="curvedConnector3">
            <a:avLst>
              <a:gd name="adj1" fmla="val -227643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文本框 82">
            <a:extLst>
              <a:ext uri="{FF2B5EF4-FFF2-40B4-BE49-F238E27FC236}">
                <a16:creationId xmlns:a16="http://schemas.microsoft.com/office/drawing/2014/main" id="{60A5CAEE-8086-41D3-B187-F60F5EEBB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5" y="312178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0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49A347-F87C-4A2F-970D-A06D0F051343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259E88-6F8F-4C86-ACBB-01822A540B4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1BB65F1-640C-4AE4-B1A5-C1E8840BE5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243447A-F802-4C8C-BB93-3F8C1769F4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CE264E7-2501-45C9-B32A-902B03280177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威胁模型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敌手能力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DEA0831-B039-48DB-95E0-FF132C0E0A0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7AA966F-B475-457B-AE44-D5B28E6B91C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4214ABE-B12D-456C-9078-5959C955E57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EF2E964-E4E1-4E5C-8919-5D170BF5164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33A44F7-3C5B-4AF7-A04B-17E9F9515C6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0F0246A-2D39-41E4-AA6B-5236B8EC4B7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13BA1B7-0B16-43FE-9F74-7683F9F672F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265F6916-8DCF-4AD1-99F6-1466D33E207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E70692A-7E81-4F60-8494-6C231DFEA82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799ABD7-B0AF-49D5-B9B8-27C2CD2086B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0FEC065-530A-4D0E-A0A3-5C7CDEFC66F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110008F-3B39-454C-B210-0F2609E02C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ED592E1-0F97-463F-B262-6DAC87BD18E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A115DD7-C2FD-44F7-96BE-21CF13D3E38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FB375F2-321A-4D3C-B1A6-0D46B7C9741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6446C71-2CB8-4FE6-809B-3FBB4047F3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F00F54B7-B9ED-4357-9416-6D5A0A90EF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7E7FE6-1F03-469F-99E7-A875D48F19D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337BD39-7C3B-46CD-9B3C-636F0492550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A1BE590-BEF3-4C70-B341-9025AC0B402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7664F2C-5E07-43A9-8B28-A89CCF8EF4D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42112FB-5038-4AA2-95EE-87FA7689A06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D32F21-1837-4663-9C02-D830955069F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0DA29A3-2075-4380-8125-53D3D5E47D7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5DD28AF-0B09-4D31-B25B-BE4CD4EF171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084380A-7618-4157-ADD0-C9259D7047E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0F3F2BB-0B70-4ED3-92BF-ABF68947FC8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27F778F-2F2E-4BB8-AF77-A284B871FF0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9C64D29-D381-418E-A988-B02D64A3528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84FFE81-77E9-4B2C-AA5B-908F77965BE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2C09F8F-01B7-40FF-93E1-6FB57147B87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4563E2D-CFBB-47F0-AF7F-96DB7657196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F66ED59-F301-4CEF-A485-4414EBBA256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0A3FD84-9E64-4FBF-B1F0-B2A9FB34FB7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E91AFEE-5D40-4CC4-94D6-5F6B4C5F982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43DF802-60D0-4BC0-A4A8-A74A89B2B9B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7A5F794-53A4-4507-B7C7-BC3114A8D9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021F3A2-2BC3-4B6C-8568-EBC3A5A9CF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E0109BB-907E-4526-928A-705614720CD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8A2B38C-4A83-4A7C-9B79-838EC12CC9E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1BB455BE-5F9A-4767-B89B-B91F56D774B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E1E44F1-BBD2-4255-B395-44519772CDB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4755715-BC93-44F8-B19D-55AEED9ED3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89832B4-EDB7-4E76-BE71-6B84BE4E506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533557-86BB-4242-AA1F-CFFE403108ED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1383C3A-1F8D-46DF-8716-9A51763D208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9644B9A-A8E6-485A-9508-C583BA7F274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9B6ACC3-26E8-49F9-9935-FFC78EC973F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68BB55F-D139-4E90-83D6-04E180F188B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C04984D-E17B-427F-9F27-BF3FC012744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BD5157B-15B6-4DF0-B67B-427D3B5B595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687AD1-DF72-4DFC-A8D1-EE953AAE5C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197A804-A571-4220-978C-E568C1AED6C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5B005E9-921A-4527-9659-E5AF2DC9B42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7F32647-23D7-490C-A346-A6F90599A45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2CEED06-4792-4945-AC67-2C6E48DF1CF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55A4903-1BDA-4D12-91F9-98F5416A55D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6E20EF9-3E1F-4EFD-882C-E0790FA9760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275729B-F4E0-4CF8-988F-23C00B4806A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CA6691A-8BF8-4A35-BE41-A5923FDA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2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如果敌手行为满足以下之一，则称之为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主动的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active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产生了新的消息，并放入信道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改变信道中的消息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转移信道中的消息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注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：不考虑简单转发等重放（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replay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）行为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3E85377E-C57E-420D-BCE2-EB058FD4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54AAED72-3893-4CED-BCE5-75F5FD752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0B1EE27-6C8C-4A6E-8D7D-4D8A58523A5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文本框 82">
            <a:extLst>
              <a:ext uri="{FF2B5EF4-FFF2-40B4-BE49-F238E27FC236}">
                <a16:creationId xmlns:a16="http://schemas.microsoft.com/office/drawing/2014/main" id="{D04C2649-0922-42FF-9B2E-E85632323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53085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认证消息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33">
            <a:extLst>
              <a:ext uri="{FF2B5EF4-FFF2-40B4-BE49-F238E27FC236}">
                <a16:creationId xmlns:a16="http://schemas.microsoft.com/office/drawing/2014/main" id="{09ABED9A-5585-4ECE-88C7-9D5ABB0F5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55" y="5087676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直接箭头连接符 71">
            <a:extLst>
              <a:ext uri="{FF2B5EF4-FFF2-40B4-BE49-F238E27FC236}">
                <a16:creationId xmlns:a16="http://schemas.microsoft.com/office/drawing/2014/main" id="{493546C7-52A1-4761-B6A0-BFDD311495B3}"/>
              </a:ext>
            </a:extLst>
          </p:cNvPr>
          <p:cNvCxnSpPr>
            <a:cxnSpLocks noChangeShapeType="1"/>
            <a:stCxn id="73" idx="3"/>
            <a:endCxn id="72" idx="2"/>
          </p:cNvCxnSpPr>
          <p:nvPr/>
        </p:nvCxnSpPr>
        <p:spPr bwMode="auto">
          <a:xfrm flipV="1">
            <a:off x="6002688" y="4253195"/>
            <a:ext cx="0" cy="834481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168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49A347-F87C-4A2F-970D-A06D0F051343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259E88-6F8F-4C86-ACBB-01822A540B4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1BB65F1-640C-4AE4-B1A5-C1E8840BE5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243447A-F802-4C8C-BB93-3F8C1769F4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CE264E7-2501-45C9-B32A-902B03280177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威胁模型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敌手目标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DEA0831-B039-48DB-95E0-FF132C0E0A0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7AA966F-B475-457B-AE44-D5B28E6B91C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4214ABE-B12D-456C-9078-5959C955E57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EF2E964-E4E1-4E5C-8919-5D170BF5164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33A44F7-3C5B-4AF7-A04B-17E9F9515C6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0F0246A-2D39-41E4-AA6B-5236B8EC4B7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13BA1B7-0B16-43FE-9F74-7683F9F672F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265F6916-8DCF-4AD1-99F6-1466D33E207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E70692A-7E81-4F60-8494-6C231DFEA82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799ABD7-B0AF-49D5-B9B8-27C2CD2086B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0FEC065-530A-4D0E-A0A3-5C7CDEFC66F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110008F-3B39-454C-B210-0F2609E02C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ED592E1-0F97-463F-B262-6DAC87BD18E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A115DD7-C2FD-44F7-96BE-21CF13D3E38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FB375F2-321A-4D3C-B1A6-0D46B7C9741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6446C71-2CB8-4FE6-809B-3FBB4047F3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F00F54B7-B9ED-4357-9416-6D5A0A90EF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7E7FE6-1F03-469F-99E7-A875D48F19D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337BD39-7C3B-46CD-9B3C-636F0492550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A1BE590-BEF3-4C70-B341-9025AC0B402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7664F2C-5E07-43A9-8B28-A89CCF8EF4D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42112FB-5038-4AA2-95EE-87FA7689A06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D32F21-1837-4663-9C02-D830955069F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0DA29A3-2075-4380-8125-53D3D5E47D7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5DD28AF-0B09-4D31-B25B-BE4CD4EF171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084380A-7618-4157-ADD0-C9259D7047E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0F3F2BB-0B70-4ED3-92BF-ABF68947FC8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27F778F-2F2E-4BB8-AF77-A284B871FF0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9C64D29-D381-418E-A988-B02D64A3528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84FFE81-77E9-4B2C-AA5B-908F77965BE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2C09F8F-01B7-40FF-93E1-6FB57147B87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4563E2D-CFBB-47F0-AF7F-96DB7657196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F66ED59-F301-4CEF-A485-4414EBBA256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0A3FD84-9E64-4FBF-B1F0-B2A9FB34FB7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E91AFEE-5D40-4CC4-94D6-5F6B4C5F982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43DF802-60D0-4BC0-A4A8-A74A89B2B9B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7A5F794-53A4-4507-B7C7-BC3114A8D9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021F3A2-2BC3-4B6C-8568-EBC3A5A9CF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E0109BB-907E-4526-928A-705614720CD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8A2B38C-4A83-4A7C-9B79-838EC12CC9E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1BB455BE-5F9A-4767-B89B-B91F56D774B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E1E44F1-BBD2-4255-B395-44519772CDB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4755715-BC93-44F8-B19D-55AEED9ED3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89832B4-EDB7-4E76-BE71-6B84BE4E506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533557-86BB-4242-AA1F-CFFE403108ED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1383C3A-1F8D-46DF-8716-9A51763D208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9644B9A-A8E6-485A-9508-C583BA7F274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9B6ACC3-26E8-49F9-9935-FFC78EC973F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68BB55F-D139-4E90-83D6-04E180F188B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C04984D-E17B-427F-9F27-BF3FC012744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BD5157B-15B6-4DF0-B67B-427D3B5B595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687AD1-DF72-4DFC-A8D1-EE953AAE5C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197A804-A571-4220-978C-E568C1AED6C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5B005E9-921A-4527-9659-E5AF2DC9B42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7F32647-23D7-490C-A346-A6F90599A45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2CEED06-4792-4945-AC67-2C6E48DF1CF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55A4903-1BDA-4D12-91F9-98F5416A55D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6E20EF9-3E1F-4EFD-882C-E0790FA9760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275729B-F4E0-4CF8-988F-23C00B4806A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CA6691A-8BF8-4A35-BE41-A5923FDA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8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敌手目标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敌手假冒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，希望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接受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敌手假冒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，希望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接受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敌手同时假冒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，希望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都接受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3E85377E-C57E-420D-BCE2-EB058FD4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54AAED72-3893-4CED-BCE5-75F5FD752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0B1EE27-6C8C-4A6E-8D7D-4D8A58523A5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文本框 82">
            <a:extLst>
              <a:ext uri="{FF2B5EF4-FFF2-40B4-BE49-F238E27FC236}">
                <a16:creationId xmlns:a16="http://schemas.microsoft.com/office/drawing/2014/main" id="{D04C2649-0922-42FF-9B2E-E85632323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53085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认证消息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33">
            <a:extLst>
              <a:ext uri="{FF2B5EF4-FFF2-40B4-BE49-F238E27FC236}">
                <a16:creationId xmlns:a16="http://schemas.microsoft.com/office/drawing/2014/main" id="{09ABED9A-5585-4ECE-88C7-9D5ABB0F5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55" y="5087676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直接箭头连接符 71">
            <a:extLst>
              <a:ext uri="{FF2B5EF4-FFF2-40B4-BE49-F238E27FC236}">
                <a16:creationId xmlns:a16="http://schemas.microsoft.com/office/drawing/2014/main" id="{493546C7-52A1-4761-B6A0-BFDD311495B3}"/>
              </a:ext>
            </a:extLst>
          </p:cNvPr>
          <p:cNvCxnSpPr>
            <a:cxnSpLocks noChangeShapeType="1"/>
            <a:stCxn id="73" idx="3"/>
            <a:endCxn id="72" idx="2"/>
          </p:cNvCxnSpPr>
          <p:nvPr/>
        </p:nvCxnSpPr>
        <p:spPr bwMode="auto">
          <a:xfrm flipV="1">
            <a:off x="6002688" y="4253195"/>
            <a:ext cx="0" cy="834481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3861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277F18E-810D-45DB-BFE5-A76675DA20BC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9CB9284-D44E-413C-A31C-0C9C201B4E2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52EBF23-877C-4C8D-9328-B68A6899D2D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5049B8E-FD6E-4234-9D46-78B046E6E013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6CF4AD-A752-4ABC-BF2C-4F96A1C97FF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威胁模型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攻击场景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2BF139B-3A4B-4C85-A516-4034F4A6DAA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64B2843-FA7B-42C0-B1D8-9010B7D355A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94C0752E-3A82-4294-B858-28EA7C9B1E3A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2941E9AB-70F5-4D09-8638-49BD63A9DD1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AABAC9BD-8656-4D7C-B37C-A40C5152C7A4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5D8C374-9F87-43FB-905A-EF544C5BCBB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3AEB03B-EA1C-4352-A43C-933085A08EF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944B2FE-E255-4EED-9516-ADB0B411504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0583546-115B-4456-A51C-0E386E6512E7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03FC485-3D8D-42B3-BC52-0F7E2D81383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B9C12B77-1054-4A6C-AFE9-6ECEB2FD937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AB18ED30-7C83-4C76-B3BF-48939F991874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00D8986-5869-4F88-A682-4CA6A3F5999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0C16DED3-0357-4EF7-92D2-EA7A5C3EFF3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8CC6FCF-3690-43F4-928B-039BAD59BB3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CC5991DB-3EEC-4C3E-928A-640F179CC35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B38FA68-7F81-4793-8962-66B1C19BABC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300C13F-1D78-46D1-81B8-0207A2DB176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CF50DCFD-93C1-463B-B6CF-027AE484896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A1AEFEA-9845-44C8-B1DA-279DBAFE1BCF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372EB333-5EF7-48D1-9D63-DD609139FFB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9C1F4D4-8C75-4EC8-B9CD-B8C71F4EC62A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F6FFBD9A-BCC4-4E12-A3EB-AE5FD1750C6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A3040C26-EC50-4739-89C0-6696090B99E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9F66B1B-4AC6-4136-A41B-D8B277D0276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41C7907-762B-4072-8E9B-B906340076F5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EEF0CA3-FD47-4349-AF42-BCEF77225D0B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46A0983D-D48F-48E1-81B9-63C7CE1AC80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EBFE5F2-BEA6-493B-B692-A26EAB99C9C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97CA7172-A06E-413B-943F-E29F5F93C183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FA82E255-3F19-49FD-93DF-4981622F47E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D68D2B21-71BA-488E-A319-42D3E5BFA3D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7CF522A-C52C-428E-A557-EADEC5E6210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DBDDE171-4DC9-4AD6-AED6-5D70AB2B397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0DBE87B8-1692-4362-9A36-1F108D4E3F4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84CB49E-AD02-49A0-8CA7-380AF5F824B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D2145EE9-BD65-4466-8994-BEF0F26C2F7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AF4E2716-E765-482F-BA5B-E013F037EDD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A606AE1-4E93-4999-9D67-2E0D660A6707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BFE5DAE-D0B4-44F7-B87A-0F8F711CAC1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D0D26C26-FD8B-4D4D-B37A-3822969348E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3349C013-C671-4AE9-98C7-9251E8DF2E0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B657EF9A-DA54-48F1-AE9F-B6377AD768A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DAAF9D2-F52F-479C-93AE-8E6E22534BA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4175444-F099-4068-8003-0AFCBC73A71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1183E89-D1AA-49F7-9896-3A5C06C6D93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4447C8E0-6B39-4254-B52C-1472D3999172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C210EDC-89FB-4F01-B378-D73AE0A32A0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28D1A5C-27D7-43E9-9699-FE33C90D6EE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F097DEA0-9B6B-47DD-BC23-62B601F8AF3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F145C2E-11C4-4CE0-8E5E-64A6BE2972B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7393134-AA10-43AB-BB21-15D53B84736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B1FAD4A4-349A-4DA1-B949-941998EBD437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9C3E7BED-E792-4594-A6E5-F90085D0F365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29454DA-A238-416D-9E75-6A90120F4F6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461A615B-CF4B-4622-9A41-026F5364BD7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3616EAA-C33B-4BA2-A33F-614C49D0EC70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3A2F6DE2-E811-4F3E-A557-72E60766C351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D88C582-096C-4449-BF51-F2C53887764B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B99D320C-1F51-4EED-80BB-F06FA9878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攻击场景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被动信息收集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敌手具有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已知消息攻击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的能力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主动信息收集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敌手具有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选择消息攻击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的能力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8CB82C7D-A428-4389-8624-9818FF5E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3212456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消息鉴别码伪造实验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生成一个密钥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挑战者给定输入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可以访问预言机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，最后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，其向预言机询问过的消息集合为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对话气泡: 圆角矩形 67">
            <a:extLst>
              <a:ext uri="{FF2B5EF4-FFF2-40B4-BE49-F238E27FC236}">
                <a16:creationId xmlns:a16="http://schemas.microsoft.com/office/drawing/2014/main" id="{FDD91DEF-B264-41DC-9E63-CC0EBF594F3A}"/>
              </a:ext>
            </a:extLst>
          </p:cNvPr>
          <p:cNvSpPr/>
          <p:nvPr/>
        </p:nvSpPr>
        <p:spPr>
          <a:xfrm>
            <a:off x="8000770" y="3212456"/>
            <a:ext cx="3267866" cy="764276"/>
          </a:xfrm>
          <a:prstGeom prst="wedgeRoundRectCallout">
            <a:avLst>
              <a:gd name="adj1" fmla="val -55555"/>
              <a:gd name="adj2" fmla="val 5441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不可访问是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已知消息攻击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可访问是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选择消息攻击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75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7" name="文本框 2">
            <a:extLst>
              <a:ext uri="{FF2B5EF4-FFF2-40B4-BE49-F238E27FC236}">
                <a16:creationId xmlns:a16="http://schemas.microsoft.com/office/drawing/2014/main" id="{FB6FD5C2-CC09-4097-8B97-0F4B24F9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的安全的挑战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8" name="Picture 5">
            <a:extLst>
              <a:ext uri="{FF2B5EF4-FFF2-40B4-BE49-F238E27FC236}">
                <a16:creationId xmlns:a16="http://schemas.microsoft.com/office/drawing/2014/main" id="{4DFE00B5-0AA9-496C-988F-3D73E7B63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直接箭头连接符 56">
            <a:extLst>
              <a:ext uri="{FF2B5EF4-FFF2-40B4-BE49-F238E27FC236}">
                <a16:creationId xmlns:a16="http://schemas.microsoft.com/office/drawing/2014/main" id="{BA337452-F301-4BF9-880E-446593B97C3D}"/>
              </a:ext>
            </a:extLst>
          </p:cNvPr>
          <p:cNvCxnSpPr>
            <a:cxnSpLocks noChangeShapeType="1"/>
            <a:stCxn id="78" idx="3"/>
            <a:endCxn id="83" idx="1"/>
          </p:cNvCxnSpPr>
          <p:nvPr/>
        </p:nvCxnSpPr>
        <p:spPr bwMode="auto">
          <a:xfrm>
            <a:off x="2214283" y="4301090"/>
            <a:ext cx="1186816" cy="1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" name="Picture 11">
            <a:extLst>
              <a:ext uri="{FF2B5EF4-FFF2-40B4-BE49-F238E27FC236}">
                <a16:creationId xmlns:a16="http://schemas.microsoft.com/office/drawing/2014/main" id="{21AC6E44-81CF-4702-B4BB-568FC6059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文本框 82">
            <a:extLst>
              <a:ext uri="{FF2B5EF4-FFF2-40B4-BE49-F238E27FC236}">
                <a16:creationId xmlns:a16="http://schemas.microsoft.com/office/drawing/2014/main" id="{930B5C6E-8B08-4D3C-B004-D75BF6DCF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98" y="4301090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sz="2000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8AD81478-75AB-4F8D-BD6E-3A86AFF488AA}"/>
              </a:ext>
            </a:extLst>
          </p:cNvPr>
          <p:cNvSpPr/>
          <p:nvPr/>
        </p:nvSpPr>
        <p:spPr>
          <a:xfrm>
            <a:off x="3401099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56">
            <a:extLst>
              <a:ext uri="{FF2B5EF4-FFF2-40B4-BE49-F238E27FC236}">
                <a16:creationId xmlns:a16="http://schemas.microsoft.com/office/drawing/2014/main" id="{131B1CAF-1C4F-419C-A090-24F786F97089}"/>
              </a:ext>
            </a:extLst>
          </p:cNvPr>
          <p:cNvCxnSpPr>
            <a:cxnSpLocks noChangeShapeType="1"/>
            <a:endCxn id="85" idx="1"/>
          </p:cNvCxnSpPr>
          <p:nvPr/>
        </p:nvCxnSpPr>
        <p:spPr bwMode="auto">
          <a:xfrm>
            <a:off x="4647554" y="4301064"/>
            <a:ext cx="2710268" cy="4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C71C3C1-05AA-4638-93CF-44EAA567CBC1}"/>
              </a:ext>
            </a:extLst>
          </p:cNvPr>
          <p:cNvSpPr/>
          <p:nvPr/>
        </p:nvSpPr>
        <p:spPr>
          <a:xfrm>
            <a:off x="7357822" y="3853144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56">
            <a:extLst>
              <a:ext uri="{FF2B5EF4-FFF2-40B4-BE49-F238E27FC236}">
                <a16:creationId xmlns:a16="http://schemas.microsoft.com/office/drawing/2014/main" id="{3687B683-0273-421F-B312-53A515A047E7}"/>
              </a:ext>
            </a:extLst>
          </p:cNvPr>
          <p:cNvCxnSpPr>
            <a:cxnSpLocks noChangeShapeType="1"/>
            <a:stCxn id="85" idx="3"/>
            <a:endCxn id="81" idx="1"/>
          </p:cNvCxnSpPr>
          <p:nvPr/>
        </p:nvCxnSpPr>
        <p:spPr bwMode="auto">
          <a:xfrm flipV="1">
            <a:off x="8604277" y="4301080"/>
            <a:ext cx="1186816" cy="2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95B92D3-33AC-4D08-8DC2-B82D3F77D3AC}"/>
              </a:ext>
            </a:extLst>
          </p:cNvPr>
          <p:cNvSpPr/>
          <p:nvPr/>
        </p:nvSpPr>
        <p:spPr>
          <a:xfrm>
            <a:off x="2608439" y="4778311"/>
            <a:ext cx="2943433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6D7951C-D65A-4D2B-8791-00164C16DFA8}"/>
              </a:ext>
            </a:extLst>
          </p:cNvPr>
          <p:cNvSpPr/>
          <p:nvPr/>
        </p:nvSpPr>
        <p:spPr>
          <a:xfrm>
            <a:off x="6264963" y="4780843"/>
            <a:ext cx="3173506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046887E9-724B-4A70-93FD-CF6A0CE67B39}"/>
              </a:ext>
            </a:extLst>
          </p:cNvPr>
          <p:cNvCxnSpPr>
            <a:stCxn id="81" idx="0"/>
            <a:endCxn id="78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5752945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文本框 82">
            <a:extLst>
              <a:ext uri="{FF2B5EF4-FFF2-40B4-BE49-F238E27FC236}">
                <a16:creationId xmlns:a16="http://schemas.microsoft.com/office/drawing/2014/main" id="{6B7D190F-0792-435F-9E07-86A2D8FF3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54" y="2631141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对话气泡: 圆角矩形 92">
            <a:extLst>
              <a:ext uri="{FF2B5EF4-FFF2-40B4-BE49-F238E27FC236}">
                <a16:creationId xmlns:a16="http://schemas.microsoft.com/office/drawing/2014/main" id="{A8433648-81FB-4503-83D7-504FD1962679}"/>
              </a:ext>
            </a:extLst>
          </p:cNvPr>
          <p:cNvSpPr/>
          <p:nvPr/>
        </p:nvSpPr>
        <p:spPr>
          <a:xfrm>
            <a:off x="9852719" y="4975528"/>
            <a:ext cx="950880" cy="538234"/>
          </a:xfrm>
          <a:prstGeom prst="wedgeRoundRectCallout">
            <a:avLst>
              <a:gd name="adj1" fmla="val -26408"/>
              <a:gd name="adj2" fmla="val -77125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?= 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9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实体认证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1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7" name="文本框 2">
            <a:extLst>
              <a:ext uri="{FF2B5EF4-FFF2-40B4-BE49-F238E27FC236}">
                <a16:creationId xmlns:a16="http://schemas.microsoft.com/office/drawing/2014/main" id="{FB6FD5C2-CC09-4097-8B97-0F4B24F9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安全的挑战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0" name="Picture 11">
            <a:extLst>
              <a:ext uri="{FF2B5EF4-FFF2-40B4-BE49-F238E27FC236}">
                <a16:creationId xmlns:a16="http://schemas.microsoft.com/office/drawing/2014/main" id="{CC021491-2470-4A07-B705-86C69CEF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文本框 82">
            <a:extLst>
              <a:ext uri="{FF2B5EF4-FFF2-40B4-BE49-F238E27FC236}">
                <a16:creationId xmlns:a16="http://schemas.microsoft.com/office/drawing/2014/main" id="{696B28E9-4D49-4B60-BCD3-4038758C0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78" y="5454817"/>
            <a:ext cx="5767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难以生成合法的认证消息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9CA1310-22E0-4C69-9573-E6F4D3EAFD47}"/>
              </a:ext>
            </a:extLst>
          </p:cNvPr>
          <p:cNvSpPr/>
          <p:nvPr/>
        </p:nvSpPr>
        <p:spPr>
          <a:xfrm>
            <a:off x="4697065" y="4659476"/>
            <a:ext cx="2797869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82">
            <a:extLst>
              <a:ext uri="{FF2B5EF4-FFF2-40B4-BE49-F238E27FC236}">
                <a16:creationId xmlns:a16="http://schemas.microsoft.com/office/drawing/2014/main" id="{56AF7D53-0DCC-4BB0-B892-5A7E4DAE0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54" y="196775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5" name="图片 33">
            <a:extLst>
              <a:ext uri="{FF2B5EF4-FFF2-40B4-BE49-F238E27FC236}">
                <a16:creationId xmlns:a16="http://schemas.microsoft.com/office/drawing/2014/main" id="{7E33D6D6-3D6E-473A-B316-80C29B18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78" y="4038625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2FCE006-7D23-4764-9B36-6602FDE595CF}"/>
              </a:ext>
            </a:extLst>
          </p:cNvPr>
          <p:cNvCxnSpPr>
            <a:cxnSpLocks/>
            <a:stCxn id="80" idx="0"/>
            <a:endCxn id="95" idx="3"/>
          </p:cNvCxnSpPr>
          <p:nvPr/>
        </p:nvCxnSpPr>
        <p:spPr>
          <a:xfrm rot="16200000" flipH="1" flipV="1">
            <a:off x="5864953" y="-156049"/>
            <a:ext cx="185531" cy="8203815"/>
          </a:xfrm>
          <a:prstGeom prst="bentConnector3">
            <a:avLst>
              <a:gd name="adj1" fmla="val -741699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4A59620A-80B6-425D-A8F6-759EC14CAFF5}"/>
              </a:ext>
            </a:extLst>
          </p:cNvPr>
          <p:cNvCxnSpPr>
            <a:cxnSpLocks/>
            <a:stCxn id="95" idx="3"/>
            <a:endCxn id="80" idx="0"/>
          </p:cNvCxnSpPr>
          <p:nvPr/>
        </p:nvCxnSpPr>
        <p:spPr>
          <a:xfrm rot="5400000" flipH="1" flipV="1">
            <a:off x="5864953" y="-156047"/>
            <a:ext cx="185531" cy="8203815"/>
          </a:xfrm>
          <a:prstGeom prst="curvedConnector3">
            <a:avLst>
              <a:gd name="adj1" fmla="val 513129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4895393-7925-4ECB-BA9A-6BA270415DB1}"/>
              </a:ext>
            </a:extLst>
          </p:cNvPr>
          <p:cNvCxnSpPr>
            <a:cxnSpLocks/>
            <a:stCxn id="80" idx="2"/>
            <a:endCxn id="95" idx="1"/>
          </p:cNvCxnSpPr>
          <p:nvPr/>
        </p:nvCxnSpPr>
        <p:spPr>
          <a:xfrm rot="5400000" flipH="1">
            <a:off x="5868128" y="557568"/>
            <a:ext cx="179181" cy="8203815"/>
          </a:xfrm>
          <a:prstGeom prst="curvedConnector3">
            <a:avLst>
              <a:gd name="adj1" fmla="val -382741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文本框 82">
            <a:extLst>
              <a:ext uri="{FF2B5EF4-FFF2-40B4-BE49-F238E27FC236}">
                <a16:creationId xmlns:a16="http://schemas.microsoft.com/office/drawing/2014/main" id="{F623DDB8-A8C6-4812-A2F1-09C1C6CAA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5" y="312178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23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6709C2-78EE-400E-BE46-B95D9F9F037E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0FFBB8A-CA40-4E81-8972-8DA537F5B0C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145D7D9-4480-4B24-8C87-010F766BE71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D091F4A-89AC-4093-995D-C8E3DC0EF7A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BCD470-4D11-4C28-BFDA-9A68F4176D53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7B4C901-1AE3-4BBB-A71D-973AEF7FA73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7AEE599-AA60-4CAA-B643-0FF3E03B935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C8FC722-E728-47B6-84A3-FDCBAB87BC7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A6BC5FE-1B71-47E2-BB0B-67073BB6B8C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680CD5C-040B-408A-99F8-6F8A0144DED0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FA31C59-F0F2-46E9-9452-171E2F4DC96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D8C77FE0-BBEE-40B1-A5B8-7E3F507D714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7D3CC4C-AFA6-4251-8BBB-B39AD296B8D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C8E3149-FC78-41EB-9F18-55834A58A3C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78AEBF2-6522-4A29-81FD-DEC27AF99A4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C4E709A-0D93-40AB-B38F-B28470E2E27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3FC94BD-B1E5-45D2-9760-5918B56339A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F1D1CA39-348B-43B7-A7D8-8805108A4A7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A89C84F-C8B3-4D29-88CD-A57B91DFA25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F9D6004-9B3F-405E-AD54-23322BF7C96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C0D89EA-52B4-47E7-9163-B7F8B1F3634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46F311FE-8F9F-4CBF-B02A-52C28F58D1D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0FB098DF-15C3-489C-A614-1D270B09567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650BE24-1A8F-4660-A7E4-D14AAE63ECC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0177C13-1A32-4CA8-91EF-09BF00735ED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D86FCA1-E690-4845-9D30-6219969E905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924B6A23-847A-41E2-8AD6-2B11FEA2F12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81B341D-9B6E-4C16-AE2A-CA817CA5F34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EAC0967-A7E7-4180-A878-83043C69B74A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353A172-97C7-410E-B807-ED7E5D3C188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816EE4D-330F-4B1E-89FD-6CC949375DD6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050BBEB-C5AF-48CB-B5CB-907F623B82D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7FBA9016-390D-49A8-95EC-74F237CC1B8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93370ED-562E-4B5A-9684-78819A789BA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110720E-A363-4D14-BC45-8CAB22353BF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E4E4182-B5BD-47AE-9EBB-BA6F3D2A413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B965BD8-69B9-4B92-8153-E72C51BC724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FB8E747-62B4-44EE-BAC8-F9C2EE80702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307E1CE4-D66A-41E7-BC61-14A69C0F10E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EBBBBF2-D128-411F-95D3-701B51D4F03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1351580-2DB7-4737-AC4F-09944C66F81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F01E958-5040-4AFE-A408-A286BB05D095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484A28A1-F577-4DEA-825F-B88A0133205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B6843CE-5385-4D50-B11B-0B66ABD3FEA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9293CFC9-F872-4F92-9C5F-632D4A59C06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D7CBB46-48BD-475F-BE13-62A9BA1B2E4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C653A6FB-0817-4308-A21D-62E9530CE2D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BF93B61-D2C7-4F4E-8980-793D08C15DD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A18C581-6261-4956-B206-4F14A77F1A6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86A026A-07A5-4A23-AA6E-46D080117F5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EF62289-9E23-4074-8082-5D980FE4EE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91D3D04E-7655-41B0-AE18-3920EB87A09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C55BF50-DC6C-4E46-8642-15356CC69AA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2BDD845-AA21-40D6-A863-53A5BB32878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9BDB86A-0483-4768-84E7-FAF10997242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78B5D25D-7DC3-4EEC-AB7A-AF51424344A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E788A0B-47B3-485B-A2F6-987842F6727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26980166-7811-4F33-91B8-DC731440A0F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BEEF78B5-2C28-44FD-A37C-72C9C529D6E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8345C3F-332E-429A-B9CC-99D754EC9BF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77F5D4A-CFB5-468C-8210-367C92E174C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7A336A0-893B-4D72-B0D2-8B3351D2DCD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419F4C7-98FD-4D37-BE41-8B2EFD30DF2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D4436075-3855-4CBC-AA01-1947D897965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ADA10F59-882E-4CF7-86AA-E6FDE8BB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70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假定协议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安全的，令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为安全参数，那么该协议是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：（计算敌手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的攻击成功率）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有三种情况敌手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可以攻击冒充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（成功生成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REPEAT_A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REPEAT_B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是由敌手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新构造的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如果挑战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是均匀随机产生的，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在使用与之前会话相同挑战的概率为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，如果最多可以考虑之前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个对话，则有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[REPEAT_A]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显然，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不会是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生成的，有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[REPEAT_B] = 0 </a:t>
            </a:r>
          </a:p>
        </p:txBody>
      </p:sp>
    </p:spTree>
    <p:extLst>
      <p:ext uri="{BB962C8B-B14F-4D97-AF65-F5344CB8AC3E}">
        <p14:creationId xmlns:p14="http://schemas.microsoft.com/office/powerpoint/2010/main" val="156718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6709C2-78EE-400E-BE46-B95D9F9F037E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0FFBB8A-CA40-4E81-8972-8DA537F5B0C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145D7D9-4480-4B24-8C87-010F766BE71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D091F4A-89AC-4093-995D-C8E3DC0EF7A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BCD470-4D11-4C28-BFDA-9A68F4176D53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安全的实体认证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7B4C901-1AE3-4BBB-A71D-973AEF7FA73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7AEE599-AA60-4CAA-B643-0FF3E03B935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C8FC722-E728-47B6-84A3-FDCBAB87BC7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A6BC5FE-1B71-47E2-BB0B-67073BB6B8C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680CD5C-040B-408A-99F8-6F8A0144DED0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FA31C59-F0F2-46E9-9452-171E2F4DC96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D8C77FE0-BBEE-40B1-A5B8-7E3F507D714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7D3CC4C-AFA6-4251-8BBB-B39AD296B8D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C8E3149-FC78-41EB-9F18-55834A58A3C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78AEBF2-6522-4A29-81FD-DEC27AF99A4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C4E709A-0D93-40AB-B38F-B28470E2E27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3FC94BD-B1E5-45D2-9760-5918B56339A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F1D1CA39-348B-43B7-A7D8-8805108A4A7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A89C84F-C8B3-4D29-88CD-A57B91DFA25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F9D6004-9B3F-405E-AD54-23322BF7C96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C0D89EA-52B4-47E7-9163-B7F8B1F3634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46F311FE-8F9F-4CBF-B02A-52C28F58D1D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0FB098DF-15C3-489C-A614-1D270B09567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650BE24-1A8F-4660-A7E4-D14AAE63ECC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0177C13-1A32-4CA8-91EF-09BF00735ED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D86FCA1-E690-4845-9D30-6219969E905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924B6A23-847A-41E2-8AD6-2B11FEA2F12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81B341D-9B6E-4C16-AE2A-CA817CA5F34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EAC0967-A7E7-4180-A878-83043C69B74A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353A172-97C7-410E-B807-ED7E5D3C188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816EE4D-330F-4B1E-89FD-6CC949375DD6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050BBEB-C5AF-48CB-B5CB-907F623B82D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7FBA9016-390D-49A8-95EC-74F237CC1B8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93370ED-562E-4B5A-9684-78819A789BA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110720E-A363-4D14-BC45-8CAB22353BF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E4E4182-B5BD-47AE-9EBB-BA6F3D2A413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B965BD8-69B9-4B92-8153-E72C51BC724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FB8E747-62B4-44EE-BAC8-F9C2EE80702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307E1CE4-D66A-41E7-BC61-14A69C0F10E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EBBBBF2-D128-411F-95D3-701B51D4F03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1351580-2DB7-4737-AC4F-09944C66F81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F01E958-5040-4AFE-A408-A286BB05D095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484A28A1-F577-4DEA-825F-B88A0133205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B6843CE-5385-4D50-B11B-0B66ABD3FEA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9293CFC9-F872-4F92-9C5F-632D4A59C06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D7CBB46-48BD-475F-BE13-62A9BA1B2E4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C653A6FB-0817-4308-A21D-62E9530CE2D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BF93B61-D2C7-4F4E-8980-793D08C15DD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A18C581-6261-4956-B206-4F14A77F1A6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86A026A-07A5-4A23-AA6E-46D080117F5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EF62289-9E23-4074-8082-5D980FE4EE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91D3D04E-7655-41B0-AE18-3920EB87A09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C55BF50-DC6C-4E46-8642-15356CC69AA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2BDD845-AA21-40D6-A863-53A5BB32878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9BDB86A-0483-4768-84E7-FAF10997242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78B5D25D-7DC3-4EEC-AB7A-AF51424344A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E788A0B-47B3-485B-A2F6-987842F6727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26980166-7811-4F33-91B8-DC731440A0F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BEEF78B5-2C28-44FD-A37C-72C9C529D6E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8345C3F-332E-429A-B9CC-99D754EC9BF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77F5D4A-CFB5-468C-8210-367C92E174C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7A336A0-893B-4D72-B0D2-8B3351D2DCD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419F4C7-98FD-4D37-BE41-8B2EFD30DF2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D4436075-3855-4CBC-AA01-1947D897965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ADA10F59-882E-4CF7-86AA-E6FDE8BB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假定协议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安全的，令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为安全参数，那么该协议是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发生，那么必可以构造一个与协议运行时间多项式相关的算法以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攻击成功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综上所述，敌手在至多可以考虑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个会话的情况下的攻击成功率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[SUCC]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[REPEAT_A]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[REPEAT_B]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	    ≤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+ 0 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2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交互认证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49A347-F87C-4A2F-970D-A06D0F051343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259E88-6F8F-4C86-ACBB-01822A540B4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1BB65F1-640C-4AE4-B1A5-C1E8840BE5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243447A-F802-4C8C-BB93-3F8C1769F4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CE264E7-2501-45C9-B32A-902B03280177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DEA0831-B039-48DB-95E0-FF132C0E0A0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7AA966F-B475-457B-AE44-D5B28E6B91C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4214ABE-B12D-456C-9078-5959C955E57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EF2E964-E4E1-4E5C-8919-5D170BF5164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33A44F7-3C5B-4AF7-A04B-17E9F9515C6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0F0246A-2D39-41E4-AA6B-5236B8EC4B7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13BA1B7-0B16-43FE-9F74-7683F9F672F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265F6916-8DCF-4AD1-99F6-1466D33E207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E70692A-7E81-4F60-8494-6C231DFEA82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799ABD7-B0AF-49D5-B9B8-27C2CD2086B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0FEC065-530A-4D0E-A0A3-5C7CDEFC66F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110008F-3B39-454C-B210-0F2609E02C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ED592E1-0F97-463F-B262-6DAC87BD18E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A115DD7-C2FD-44F7-96BE-21CF13D3E38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FB375F2-321A-4D3C-B1A6-0D46B7C9741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6446C71-2CB8-4FE6-809B-3FBB4047F3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F00F54B7-B9ED-4357-9416-6D5A0A90EF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7E7FE6-1F03-469F-99E7-A875D48F19D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337BD39-7C3B-46CD-9B3C-636F0492550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A1BE590-BEF3-4C70-B341-9025AC0B402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7664F2C-5E07-43A9-8B28-A89CCF8EF4D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42112FB-5038-4AA2-95EE-87FA7689A06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D32F21-1837-4663-9C02-D830955069F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0DA29A3-2075-4380-8125-53D3D5E47D7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5DD28AF-0B09-4D31-B25B-BE4CD4EF171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084380A-7618-4157-ADD0-C9259D7047E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0F3F2BB-0B70-4ED3-92BF-ABF68947FC8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27F778F-2F2E-4BB8-AF77-A284B871FF0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9C64D29-D381-418E-A988-B02D64A3528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84FFE81-77E9-4B2C-AA5B-908F77965BE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2C09F8F-01B7-40FF-93E1-6FB57147B87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4563E2D-CFBB-47F0-AF7F-96DB7657196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F66ED59-F301-4CEF-A485-4414EBBA256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0A3FD84-9E64-4FBF-B1F0-B2A9FB34FB7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E91AFEE-5D40-4CC4-94D6-5F6B4C5F982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43DF802-60D0-4BC0-A4A8-A74A89B2B9B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7A5F794-53A4-4507-B7C7-BC3114A8D9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021F3A2-2BC3-4B6C-8568-EBC3A5A9CF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E0109BB-907E-4526-928A-705614720CD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8A2B38C-4A83-4A7C-9B79-838EC12CC9E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1BB455BE-5F9A-4767-B89B-B91F56D774B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E1E44F1-BBD2-4255-B395-44519772CDB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4755715-BC93-44F8-B19D-55AEED9ED3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89832B4-EDB7-4E76-BE71-6B84BE4E506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533557-86BB-4242-AA1F-CFFE403108ED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1383C3A-1F8D-46DF-8716-9A51763D208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9644B9A-A8E6-485A-9508-C583BA7F274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9B6ACC3-26E8-49F9-9935-FFC78EC973F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68BB55F-D139-4E90-83D6-04E180F188B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C04984D-E17B-427F-9F27-BF3FC012744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BD5157B-15B6-4DF0-B67B-427D3B5B595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687AD1-DF72-4DFC-A8D1-EE953AAE5C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197A804-A571-4220-978C-E568C1AED6C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5B005E9-921A-4527-9659-E5AF2DC9B42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7F32647-23D7-490C-A346-A6F90599A45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2CEED06-4792-4945-AC67-2C6E48DF1CF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55A4903-1BDA-4D12-91F9-98F5416A55D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6E20EF9-3E1F-4EFD-882C-E0790FA9760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275729B-F4E0-4CF8-988F-23C00B4806A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CA6691A-8BF8-4A35-BE41-A5923FDA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8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在一个认证协议中，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都向对方证实了自己的身份，那么该认证方案为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交互认证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，假定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都是诚实的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如果敌手是被动的，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都“接受”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如果敌手是主动的，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都不会“接受”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3E85377E-C57E-420D-BCE2-EB058FD4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54AAED72-3893-4CED-BCE5-75F5FD752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0B1EE27-6C8C-4A6E-8D7D-4D8A58523A5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文本框 82">
            <a:extLst>
              <a:ext uri="{FF2B5EF4-FFF2-40B4-BE49-F238E27FC236}">
                <a16:creationId xmlns:a16="http://schemas.microsoft.com/office/drawing/2014/main" id="{D04C2649-0922-42FF-9B2E-E85632323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53085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认证消息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33">
            <a:extLst>
              <a:ext uri="{FF2B5EF4-FFF2-40B4-BE49-F238E27FC236}">
                <a16:creationId xmlns:a16="http://schemas.microsoft.com/office/drawing/2014/main" id="{09ABED9A-5585-4ECE-88C7-9D5ABB0F5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55" y="5087676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直接箭头连接符 71">
            <a:extLst>
              <a:ext uri="{FF2B5EF4-FFF2-40B4-BE49-F238E27FC236}">
                <a16:creationId xmlns:a16="http://schemas.microsoft.com/office/drawing/2014/main" id="{493546C7-52A1-4761-B6A0-BFDD311495B3}"/>
              </a:ext>
            </a:extLst>
          </p:cNvPr>
          <p:cNvCxnSpPr>
            <a:cxnSpLocks noChangeShapeType="1"/>
            <a:stCxn id="73" idx="3"/>
            <a:endCxn id="72" idx="2"/>
          </p:cNvCxnSpPr>
          <p:nvPr/>
        </p:nvCxnSpPr>
        <p:spPr bwMode="auto">
          <a:xfrm flipV="1">
            <a:off x="6002688" y="4253195"/>
            <a:ext cx="0" cy="834481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A573F363-24AD-4200-AE74-73CFB1E08A84}"/>
              </a:ext>
            </a:extLst>
          </p:cNvPr>
          <p:cNvSpPr/>
          <p:nvPr/>
        </p:nvSpPr>
        <p:spPr>
          <a:xfrm>
            <a:off x="2380219" y="4642597"/>
            <a:ext cx="1747288" cy="976338"/>
          </a:xfrm>
          <a:prstGeom prst="wedgeRoundRectCallout">
            <a:avLst>
              <a:gd name="adj1" fmla="val -59060"/>
              <a:gd name="adj2" fmla="val -33884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我想证明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Alice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对话气泡: 圆角矩形 75">
            <a:extLst>
              <a:ext uri="{FF2B5EF4-FFF2-40B4-BE49-F238E27FC236}">
                <a16:creationId xmlns:a16="http://schemas.microsoft.com/office/drawing/2014/main" id="{ADAC7F0C-A46E-4828-A3B0-622B77A2D821}"/>
              </a:ext>
            </a:extLst>
          </p:cNvPr>
          <p:cNvSpPr/>
          <p:nvPr/>
        </p:nvSpPr>
        <p:spPr>
          <a:xfrm>
            <a:off x="7776972" y="4642597"/>
            <a:ext cx="1747288" cy="976338"/>
          </a:xfrm>
          <a:prstGeom prst="wedgeRoundRectCallout">
            <a:avLst>
              <a:gd name="adj1" fmla="val 55866"/>
              <a:gd name="adj2" fmla="val -34802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我想证明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Bob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83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AAE956-7519-499A-B329-67CB483C18BB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89CAE1D-CFC5-4FB0-AF7E-4A5F14DDB69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64683BE-986E-4B3E-A23F-213B6091346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EF6F55A-0AED-4BA8-8439-567C98D0FFE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9D07FB-15E7-47D3-A856-7BE4F23C1401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F366C2C-BE07-4E08-AEA1-539832A7D78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F623ECA-E2D0-413D-A1DF-E59D48B278F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5AF40E8-F708-4BF4-8083-6D5FE79C79F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74727314-202F-461B-BD3E-216FBE53F23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C0CFDDD-C3BE-4901-B0BD-9544B277FAC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9467559-2760-4309-9BCA-5B0DCBFE320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E39E9C3-3F9C-4DEE-92B7-E41A408602C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25D93A0-8635-408B-92B6-63B42C8B1EC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4F5EE92-61A9-4166-8270-32BC9813CB2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787DA868-F777-42D0-9933-A165E08DAE7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8577DB7-3068-472E-9008-13A59DD2BA8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AA6BD3D-AC56-449C-8D73-988948792CC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6792809-5331-4605-B429-DB33E0D8277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41C00A-4250-4948-BE80-3BE4EB1461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8287E78-B420-4946-9062-07F0A5C0CB4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DFDCB44-A535-40E5-9704-1933C89C9B7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E6D640E-992B-44EA-8C16-610D5F32FCD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8CA32AC-CE2C-4560-90AA-CE8A3CCBAFF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C9D6CB1-1F21-4FE1-A001-C9455302481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D7D4749-DBB7-46F4-AAAC-38219BDD2DA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A5B3EF-23C8-4818-99E7-15ED85F8238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FC429CC-40C0-49F4-BD8B-F97B39F92F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FD234D5-18EA-4354-B182-57364508F4C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380F6F7-47AA-480E-A673-79BE545CE7D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851B15E-9D3B-4A21-A0C3-50AC31537F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FB695B8-3629-4D74-89A4-E4ED47A7315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121E376-0DB5-4116-A67A-56F280F4BCA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8A33ADF-0D30-49C2-B4BA-1918DF6BB7A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69D64D24-C2EE-455E-89FC-1B8B2B9A46D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3003CA8-5B0E-4C15-88DF-9FE27C2849A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F1E280A-E1C0-4D9B-B75A-C2B31E690A0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B8C8E12-5C55-4CA5-A913-5D91B823A19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8578230-C9FD-4B54-9659-85FB964254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02DB2C4-7FCE-4489-8108-09A2449A8D8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241092C-37D1-49CD-8D2D-8F9C934B7B9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BDC230C-AB7B-4F92-834A-EA5667A4B1F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ADCD1BD-4C79-49C1-9CAA-2CC757704C6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4A439B4-44BC-42CD-BEB7-6B57D3EFF76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A7DB276-6750-4ECF-9AB8-29EA35BD824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A9D508B-FEC1-452E-BCF8-EB6B95BC596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C655992-39B4-41C4-B851-581000FCDBA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4594D06-BADE-4970-9F55-173E9E9B185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A2BF9FB-3051-4F9E-BA6F-31233A3367D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29F4EF71-E290-4DC5-AC63-938E533826B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3CFC939-6B59-4B75-B9BC-74BE0E6F0A5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A24509F-27C1-42F9-9606-0F513CEF2EC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57E71FE-6EC2-4D15-8DEF-8E376489F6D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3E79DD0-6183-4385-90EA-3B9947BFEC1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8EEFE79-BFDC-4AE1-B9C6-610B79D1F1C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ED1354F-7FEE-424F-9291-416BD0E364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ED105D7-3060-405C-BE16-905125B53E6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FBFF464-EBE5-42EC-AE79-AF01F7592C5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DD0012D3-9BEA-47D6-AA36-F905EE1430F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4124FD8-ED07-43EA-84AD-A94A099757E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15DA6D1-DACD-4B83-BC42-BCA0DCB5A7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F7A9554-EDC5-4C39-B22C-951C8534229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56CA050-9329-4B16-9A36-D0A5590D21F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4802859-B0D9-4A20-86CD-5152937201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0AAB49F-31FC-428B-B106-3EBCCCE8875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6" name="Picture 5">
            <a:extLst>
              <a:ext uri="{FF2B5EF4-FFF2-40B4-BE49-F238E27FC236}">
                <a16:creationId xmlns:a16="http://schemas.microsoft.com/office/drawing/2014/main" id="{42F6CFFA-DBB9-4D92-858F-8D0992FA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EE786C0E-B223-472C-AAB7-45274EB2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9F7E8AA-D3D8-4C1B-A3B3-7EEF208CD437}"/>
              </a:ext>
            </a:extLst>
          </p:cNvPr>
          <p:cNvCxnSpPr>
            <a:cxnSpLocks/>
            <a:stCxn id="67" idx="0"/>
            <a:endCxn id="66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6176472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文本框 82">
            <a:extLst>
              <a:ext uri="{FF2B5EF4-FFF2-40B4-BE49-F238E27FC236}">
                <a16:creationId xmlns:a16="http://schemas.microsoft.com/office/drawing/2014/main" id="{CF3CB478-83C4-4FD5-92BD-7151C034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042" y="255699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C8ECE2DE-5D61-4DAA-ACFE-986A5C81C7D1}"/>
              </a:ext>
            </a:extLst>
          </p:cNvPr>
          <p:cNvSpPr/>
          <p:nvPr/>
        </p:nvSpPr>
        <p:spPr>
          <a:xfrm>
            <a:off x="323211" y="2147064"/>
            <a:ext cx="3113822" cy="584745"/>
          </a:xfrm>
          <a:prstGeom prst="wedgeRoundRectCallout">
            <a:avLst>
              <a:gd name="adj1" fmla="val -16303"/>
              <a:gd name="adj2" fmla="val 9742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56">
            <a:extLst>
              <a:ext uri="{FF2B5EF4-FFF2-40B4-BE49-F238E27FC236}">
                <a16:creationId xmlns:a16="http://schemas.microsoft.com/office/drawing/2014/main" id="{CE7BF26E-7E10-49A8-BA62-376246C6755D}"/>
              </a:ext>
            </a:extLst>
          </p:cNvPr>
          <p:cNvCxnSpPr>
            <a:cxnSpLocks noChangeShapeType="1"/>
            <a:stCxn id="66" idx="3"/>
            <a:endCxn id="67" idx="1"/>
          </p:cNvCxnSpPr>
          <p:nvPr/>
        </p:nvCxnSpPr>
        <p:spPr bwMode="auto"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文本框 82">
            <a:extLst>
              <a:ext uri="{FF2B5EF4-FFF2-40B4-BE49-F238E27FC236}">
                <a16:creationId xmlns:a16="http://schemas.microsoft.com/office/drawing/2014/main" id="{FC624999-EF80-47A7-854D-EAE1C96E9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46743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0" name="对话气泡: 圆角矩形 79">
            <a:extLst>
              <a:ext uri="{FF2B5EF4-FFF2-40B4-BE49-F238E27FC236}">
                <a16:creationId xmlns:a16="http://schemas.microsoft.com/office/drawing/2014/main" id="{E4932AE3-A236-4CAA-AC21-0B0BF61F2538}"/>
              </a:ext>
            </a:extLst>
          </p:cNvPr>
          <p:cNvSpPr/>
          <p:nvPr/>
        </p:nvSpPr>
        <p:spPr>
          <a:xfrm>
            <a:off x="8202704" y="5334022"/>
            <a:ext cx="3565825" cy="1261596"/>
          </a:xfrm>
          <a:prstGeom prst="wedgeRoundRectCallout">
            <a:avLst>
              <a:gd name="adj1" fmla="val 11888"/>
              <a:gd name="adj2" fmla="val -7197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2">
            <a:extLst>
              <a:ext uri="{FF2B5EF4-FFF2-40B4-BE49-F238E27FC236}">
                <a16:creationId xmlns:a16="http://schemas.microsoft.com/office/drawing/2014/main" id="{F305BB2F-0621-4D64-A8F1-3F5BC591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9.3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的交互认证方案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B186AC80-410A-455D-8F45-72F6E31F7614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>
            <a:off x="5969864" y="659323"/>
            <a:ext cx="20" cy="8179504"/>
          </a:xfrm>
          <a:prstGeom prst="bentConnector3">
            <a:avLst>
              <a:gd name="adj1" fmla="val 214748364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文本框 82">
            <a:extLst>
              <a:ext uri="{FF2B5EF4-FFF2-40B4-BE49-F238E27FC236}">
                <a16:creationId xmlns:a16="http://schemas.microsoft.com/office/drawing/2014/main" id="{10E0F842-34A4-4213-97F8-5FBD61DE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4736384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201557C5-E0BA-4EB4-9489-29B373B40A16}"/>
              </a:ext>
            </a:extLst>
          </p:cNvPr>
          <p:cNvSpPr/>
          <p:nvPr/>
        </p:nvSpPr>
        <p:spPr>
          <a:xfrm>
            <a:off x="323211" y="5334022"/>
            <a:ext cx="3565825" cy="862929"/>
          </a:xfrm>
          <a:prstGeom prst="wedgeRoundRectCallout">
            <a:avLst>
              <a:gd name="adj1" fmla="val -14510"/>
              <a:gd name="adj2" fmla="val -6628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(9)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33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612C2C2-79C5-4511-BDAD-2421DB6FD8F4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4DC6702-B406-402A-B913-971AFC09996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0B67D09-4A60-4A3E-8F12-7C97A663DFF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8883EC9-9DFA-45B8-92E6-36BCAF403EF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80F1D70-0C62-4D24-837D-C6FF3854D219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035084D-4635-4796-B853-A8A2C957302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8FF51588-EA4E-495A-B88A-857EDF5A29B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08D98ADF-E383-4987-872E-28F86851CA5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0B82CAF-7278-4FDE-A064-979DA246E42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1920728-C4DE-4600-81DA-AF46CC5BA0B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F9F78F7-6E4A-44E1-A53A-73C69ED5099E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4ADB61DD-95CA-49DB-9269-4C56ACFCCB8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78D215B-8003-4633-9D22-AD69E2A2FA9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38146499-E162-4E25-AF8B-2EE1D58314C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CDDD2F21-A8BC-4BD2-8653-6C3644F05B1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7483B491-1889-4EE1-A64F-EBE42FE36B99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4C869E3E-38F3-468F-9F06-CBDD17D516B6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A6C63D2-5012-4626-A727-9D8A42F071F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FFD29799-F107-458D-BF14-018CADB0D5F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C2711AF-80C5-435B-B405-DAB450905F8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2E0B692-9595-4FD7-BEFA-CBA9ECC058D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67DE69E9-557F-4F21-BBD2-9A13B698541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B2C91B58-160F-436F-B3F6-E2E00982617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3BDCBAC6-8BAA-454B-96C0-FCFD1061FBA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CCBFB35-111B-4467-B0AB-E421D5042DE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58EF56DA-6A4E-4801-9BEF-EA5AD870DA4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041AB2-8D1D-4B16-8601-3E74F9ADAB7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6D66DED-D6FD-4EC0-B1C7-A82F11F3449E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04E6D8F-D5F0-4439-9359-0B8FCD026F9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F5B9E16-6E5D-4B38-B5A7-A2BFF9E9E6F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672AAE2-C792-4FF6-A46D-CFB991BEC6AF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1A12CAC-DE6F-4426-A6BD-583782ED467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8FB6DC81-8BDD-4978-8750-83BE27B4DD2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1F42DB0-EA5A-4C89-BD1B-1D25CE69EE9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BACDB2A5-1AA5-4530-819F-EB3FFF47AB4A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8A1CF36A-9BB8-4827-8ED6-A4723DF234B7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F40D6D68-4601-4EDD-BECE-E1881CF9421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06FFB8C-A665-4ED5-9A8A-3C348D9B9F7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AA177DF-9DC6-47E1-8498-8897A503361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0C2D55FA-FD0A-4306-9779-BEB0AE9D99C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FCE8D1E-5347-4CE2-967D-69CD8AACD1E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6976751-6145-48E7-AEBE-EBB7DA91FA6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85BD12F-ADBC-4BA2-9C08-89A99CB95A4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F074210-5DAB-4B32-AA4D-62C2768F42F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98112AE-422C-4A78-9358-18BCAF8561C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7B30273-A2D4-4233-A66F-0D5A6E53C32B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AA1F1E43-6958-4413-9B80-D655104BEB6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8A5E6B29-046C-40A6-8149-BEA386BFA41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C127D7A-6C15-4257-B51A-03C8E703FBD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1C9191E-489F-4958-838B-FB30217CFC02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DFA1BA9-8F96-44EC-820F-413E87D5AD5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2BF17D2-A70D-4C37-BC72-0FE5E76C264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16058B2-206C-4552-B445-CF95511ABD5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43FCFBA-66D2-4DF1-9112-7A9145B6401B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979327E-5369-4073-91BC-E52105C36CE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C6CACAA-1F99-42E0-9E11-5E810B7416F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FB60AA85-FB94-483E-9F6C-F15E52465C0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86482C7D-8585-436B-ABE8-44662C594EE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AAB14CD-AD69-4FB8-87BF-A3F64E1BF5F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E466F20-61D5-4FDE-9413-921365851C0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58A0870-2B36-4402-B3F3-662EF698AE79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38B591A-0ED7-4500-A8E1-DE93F0CA220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B9B0B95-46E4-413C-9F0F-7A433F7D0C5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6EF95-D271-4F9C-941F-4D054BDA9B5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0E26BB78-C79B-495C-8A04-63C1C399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然而协议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并不安全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B4E88128-F8E4-4A2C-96BD-649E09A1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174D60C6-F580-43D3-9819-01E9F25E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33">
            <a:extLst>
              <a:ext uri="{FF2B5EF4-FFF2-40B4-BE49-F238E27FC236}">
                <a16:creationId xmlns:a16="http://schemas.microsoft.com/office/drawing/2014/main" id="{7313197B-6C0A-449E-91D3-A924CD68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67" y="3163370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F5BE316-675E-4E69-A737-AD6AB199344A}"/>
              </a:ext>
            </a:extLst>
          </p:cNvPr>
          <p:cNvCxnSpPr>
            <a:cxnSpLocks/>
            <a:stCxn id="69" idx="3"/>
            <a:endCxn id="67" idx="0"/>
          </p:cNvCxnSpPr>
          <p:nvPr/>
        </p:nvCxnSpPr>
        <p:spPr>
          <a:xfrm rot="16200000" flipH="1" flipV="1">
            <a:off x="3643199" y="1400293"/>
            <a:ext cx="689724" cy="4215878"/>
          </a:xfrm>
          <a:prstGeom prst="curvedConnector3">
            <a:avLst>
              <a:gd name="adj1" fmla="val -69970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29AD019-E857-4712-A9AA-534BD2CF467B}"/>
              </a:ext>
            </a:extLst>
          </p:cNvPr>
          <p:cNvCxnSpPr>
            <a:stCxn id="67" idx="3"/>
            <a:endCxn id="69" idx="2"/>
          </p:cNvCxnSpPr>
          <p:nvPr/>
        </p:nvCxnSpPr>
        <p:spPr>
          <a:xfrm flipV="1">
            <a:off x="2214283" y="3429000"/>
            <a:ext cx="3582884" cy="872090"/>
          </a:xfrm>
          <a:prstGeom prst="straightConnector1">
            <a:avLst/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6090DDD-D7E8-4889-9582-AD74649C866A}"/>
              </a:ext>
            </a:extLst>
          </p:cNvPr>
          <p:cNvCxnSpPr>
            <a:stCxn id="69" idx="1"/>
            <a:endCxn id="67" idx="2"/>
          </p:cNvCxnSpPr>
          <p:nvPr/>
        </p:nvCxnSpPr>
        <p:spPr>
          <a:xfrm rot="5400000">
            <a:off x="3460833" y="2113918"/>
            <a:ext cx="1054456" cy="4215878"/>
          </a:xfrm>
          <a:prstGeom prst="curvedConnector3">
            <a:avLst>
              <a:gd name="adj1" fmla="val 103372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文本框 82">
            <a:extLst>
              <a:ext uri="{FF2B5EF4-FFF2-40B4-BE49-F238E27FC236}">
                <a16:creationId xmlns:a16="http://schemas.microsoft.com/office/drawing/2014/main" id="{3F62EDC5-7549-42BC-AEE0-F2F1106C4018}"/>
              </a:ext>
            </a:extLst>
          </p:cNvPr>
          <p:cNvSpPr txBox="1">
            <a:spLocks noChangeArrowheads="1"/>
          </p:cNvSpPr>
          <p:nvPr/>
        </p:nvSpPr>
        <p:spPr bwMode="auto">
          <a:xfrm rot="21055215">
            <a:off x="1764242" y="226248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2" name="文本框 82">
            <a:extLst>
              <a:ext uri="{FF2B5EF4-FFF2-40B4-BE49-F238E27FC236}">
                <a16:creationId xmlns:a16="http://schemas.microsoft.com/office/drawing/2014/main" id="{69B44564-EF59-49A3-8273-F0D3E1235CEE}"/>
              </a:ext>
            </a:extLst>
          </p:cNvPr>
          <p:cNvSpPr txBox="1">
            <a:spLocks noChangeArrowheads="1"/>
          </p:cNvSpPr>
          <p:nvPr/>
        </p:nvSpPr>
        <p:spPr bwMode="auto">
          <a:xfrm rot="20796665">
            <a:off x="1873594" y="3439700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47E271-37ED-4560-B053-86A51C9F86BF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rot="16200000" flipH="1">
            <a:off x="7732951" y="1526419"/>
            <a:ext cx="689724" cy="3963626"/>
          </a:xfrm>
          <a:prstGeom prst="curvedConnector3">
            <a:avLst>
              <a:gd name="adj1" fmla="val -69970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689C8CF-FBE0-49F7-AE5D-019CAB954231}"/>
              </a:ext>
            </a:extLst>
          </p:cNvPr>
          <p:cNvCxnSpPr>
            <a:stCxn id="68" idx="1"/>
            <a:endCxn id="69" idx="0"/>
          </p:cNvCxnSpPr>
          <p:nvPr/>
        </p:nvCxnSpPr>
        <p:spPr>
          <a:xfrm flipH="1" flipV="1">
            <a:off x="6394833" y="3429000"/>
            <a:ext cx="3396260" cy="872080"/>
          </a:xfrm>
          <a:prstGeom prst="straightConnector1">
            <a:avLst/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文本框 82">
            <a:extLst>
              <a:ext uri="{FF2B5EF4-FFF2-40B4-BE49-F238E27FC236}">
                <a16:creationId xmlns:a16="http://schemas.microsoft.com/office/drawing/2014/main" id="{D4361F40-8EBB-4FAC-9CAF-0CF6DCF7D78D}"/>
              </a:ext>
            </a:extLst>
          </p:cNvPr>
          <p:cNvSpPr txBox="1">
            <a:spLocks noChangeArrowheads="1"/>
          </p:cNvSpPr>
          <p:nvPr/>
        </p:nvSpPr>
        <p:spPr bwMode="auto">
          <a:xfrm rot="915827">
            <a:off x="6202631" y="3915607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), 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82">
            <a:extLst>
              <a:ext uri="{FF2B5EF4-FFF2-40B4-BE49-F238E27FC236}">
                <a16:creationId xmlns:a16="http://schemas.microsoft.com/office/drawing/2014/main" id="{4808CB0F-CBED-483B-908B-0F1022DF851A}"/>
              </a:ext>
            </a:extLst>
          </p:cNvPr>
          <p:cNvSpPr txBox="1">
            <a:spLocks noChangeArrowheads="1"/>
          </p:cNvSpPr>
          <p:nvPr/>
        </p:nvSpPr>
        <p:spPr bwMode="auto">
          <a:xfrm rot="680238">
            <a:off x="6880594" y="234777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5" name="文本框 82">
            <a:extLst>
              <a:ext uri="{FF2B5EF4-FFF2-40B4-BE49-F238E27FC236}">
                <a16:creationId xmlns:a16="http://schemas.microsoft.com/office/drawing/2014/main" id="{DAC84205-C09A-4095-A56F-8E6A29995A5A}"/>
              </a:ext>
            </a:extLst>
          </p:cNvPr>
          <p:cNvSpPr txBox="1">
            <a:spLocks noChangeArrowheads="1"/>
          </p:cNvSpPr>
          <p:nvPr/>
        </p:nvSpPr>
        <p:spPr bwMode="auto">
          <a:xfrm rot="20698803">
            <a:off x="2558554" y="4867509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(5)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8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AAE956-7519-499A-B329-67CB483C18BB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89CAE1D-CFC5-4FB0-AF7E-4A5F14DDB69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64683BE-986E-4B3E-A23F-213B6091346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EF6F55A-0AED-4BA8-8439-567C98D0FFE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9D07FB-15E7-47D3-A856-7BE4F23C1401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F366C2C-BE07-4E08-AEA1-539832A7D78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F623ECA-E2D0-413D-A1DF-E59D48B278F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5AF40E8-F708-4BF4-8083-6D5FE79C79F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74727314-202F-461B-BD3E-216FBE53F23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C0CFDDD-C3BE-4901-B0BD-9544B277FAC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9467559-2760-4309-9BCA-5B0DCBFE320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E39E9C3-3F9C-4DEE-92B7-E41A408602C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25D93A0-8635-408B-92B6-63B42C8B1EC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4F5EE92-61A9-4166-8270-32BC9813CB2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787DA868-F777-42D0-9933-A165E08DAE7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8577DB7-3068-472E-9008-13A59DD2BA8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AA6BD3D-AC56-449C-8D73-988948792CC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6792809-5331-4605-B429-DB33E0D8277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41C00A-4250-4948-BE80-3BE4EB1461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8287E78-B420-4946-9062-07F0A5C0CB4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DFDCB44-A535-40E5-9704-1933C89C9B7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E6D640E-992B-44EA-8C16-610D5F32FCD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8CA32AC-CE2C-4560-90AA-CE8A3CCBAFF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C9D6CB1-1F21-4FE1-A001-C9455302481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D7D4749-DBB7-46F4-AAAC-38219BDD2DA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A5B3EF-23C8-4818-99E7-15ED85F8238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FC429CC-40C0-49F4-BD8B-F97B39F92F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FD234D5-18EA-4354-B182-57364508F4C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380F6F7-47AA-480E-A673-79BE545CE7D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851B15E-9D3B-4A21-A0C3-50AC31537F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FB695B8-3629-4D74-89A4-E4ED47A7315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121E376-0DB5-4116-A67A-56F280F4BCA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8A33ADF-0D30-49C2-B4BA-1918DF6BB7A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69D64D24-C2EE-455E-89FC-1B8B2B9A46D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3003CA8-5B0E-4C15-88DF-9FE27C2849A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F1E280A-E1C0-4D9B-B75A-C2B31E690A0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B8C8E12-5C55-4CA5-A913-5D91B823A19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8578230-C9FD-4B54-9659-85FB964254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02DB2C4-7FCE-4489-8108-09A2449A8D8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241092C-37D1-49CD-8D2D-8F9C934B7B9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BDC230C-AB7B-4F92-834A-EA5667A4B1F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ADCD1BD-4C79-49C1-9CAA-2CC757704C6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4A439B4-44BC-42CD-BEB7-6B57D3EFF76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A7DB276-6750-4ECF-9AB8-29EA35BD824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A9D508B-FEC1-452E-BCF8-EB6B95BC596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C655992-39B4-41C4-B851-581000FCDBA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4594D06-BADE-4970-9F55-173E9E9B185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A2BF9FB-3051-4F9E-BA6F-31233A3367D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29F4EF71-E290-4DC5-AC63-938E533826B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3CFC939-6B59-4B75-B9BC-74BE0E6F0A5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A24509F-27C1-42F9-9606-0F513CEF2EC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57E71FE-6EC2-4D15-8DEF-8E376489F6D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3E79DD0-6183-4385-90EA-3B9947BFEC1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8EEFE79-BFDC-4AE1-B9C6-610B79D1F1C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ED1354F-7FEE-424F-9291-416BD0E364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ED105D7-3060-405C-BE16-905125B53E6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FBFF464-EBE5-42EC-AE79-AF01F7592C5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DD0012D3-9BEA-47D6-AA36-F905EE1430F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4124FD8-ED07-43EA-84AD-A94A099757E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15DA6D1-DACD-4B83-BC42-BCA0DCB5A7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F7A9554-EDC5-4C39-B22C-951C8534229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56CA050-9329-4B16-9A36-D0A5590D21F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4802859-B0D9-4A20-86CD-5152937201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0AAB49F-31FC-428B-B106-3EBCCCE8875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6" name="Picture 5">
            <a:extLst>
              <a:ext uri="{FF2B5EF4-FFF2-40B4-BE49-F238E27FC236}">
                <a16:creationId xmlns:a16="http://schemas.microsoft.com/office/drawing/2014/main" id="{42F6CFFA-DBB9-4D92-858F-8D0992FA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EE786C0E-B223-472C-AAB7-45274EB2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9F7E8AA-D3D8-4C1B-A3B3-7EEF208CD437}"/>
              </a:ext>
            </a:extLst>
          </p:cNvPr>
          <p:cNvCxnSpPr>
            <a:cxnSpLocks/>
            <a:stCxn id="67" idx="0"/>
            <a:endCxn id="66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6176472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文本框 82">
            <a:extLst>
              <a:ext uri="{FF2B5EF4-FFF2-40B4-BE49-F238E27FC236}">
                <a16:creationId xmlns:a16="http://schemas.microsoft.com/office/drawing/2014/main" id="{CF3CB478-83C4-4FD5-92BD-7151C034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042" y="255699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C8ECE2DE-5D61-4DAA-ACFE-986A5C81C7D1}"/>
              </a:ext>
            </a:extLst>
          </p:cNvPr>
          <p:cNvSpPr/>
          <p:nvPr/>
        </p:nvSpPr>
        <p:spPr>
          <a:xfrm>
            <a:off x="323210" y="2147064"/>
            <a:ext cx="3565825" cy="584745"/>
          </a:xfrm>
          <a:prstGeom prst="wedgeRoundRectCallout">
            <a:avLst>
              <a:gd name="adj1" fmla="val -16303"/>
              <a:gd name="adj2" fmla="val 9742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56">
            <a:extLst>
              <a:ext uri="{FF2B5EF4-FFF2-40B4-BE49-F238E27FC236}">
                <a16:creationId xmlns:a16="http://schemas.microsoft.com/office/drawing/2014/main" id="{CE7BF26E-7E10-49A8-BA62-376246C6755D}"/>
              </a:ext>
            </a:extLst>
          </p:cNvPr>
          <p:cNvCxnSpPr>
            <a:cxnSpLocks noChangeShapeType="1"/>
            <a:stCxn id="66" idx="3"/>
            <a:endCxn id="67" idx="1"/>
          </p:cNvCxnSpPr>
          <p:nvPr/>
        </p:nvCxnSpPr>
        <p:spPr bwMode="auto"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文本框 82">
            <a:extLst>
              <a:ext uri="{FF2B5EF4-FFF2-40B4-BE49-F238E27FC236}">
                <a16:creationId xmlns:a16="http://schemas.microsoft.com/office/drawing/2014/main" id="{FC624999-EF80-47A7-854D-EAE1C96E9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46743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0" name="对话气泡: 圆角矩形 79">
            <a:extLst>
              <a:ext uri="{FF2B5EF4-FFF2-40B4-BE49-F238E27FC236}">
                <a16:creationId xmlns:a16="http://schemas.microsoft.com/office/drawing/2014/main" id="{E4932AE3-A236-4CAA-AC21-0B0BF61F2538}"/>
              </a:ext>
            </a:extLst>
          </p:cNvPr>
          <p:cNvSpPr/>
          <p:nvPr/>
        </p:nvSpPr>
        <p:spPr>
          <a:xfrm>
            <a:off x="7851404" y="5334022"/>
            <a:ext cx="3917125" cy="1261596"/>
          </a:xfrm>
          <a:prstGeom prst="wedgeRoundRectCallout">
            <a:avLst>
              <a:gd name="adj1" fmla="val 11888"/>
              <a:gd name="adj2" fmla="val -7197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 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2">
            <a:extLst>
              <a:ext uri="{FF2B5EF4-FFF2-40B4-BE49-F238E27FC236}">
                <a16:creationId xmlns:a16="http://schemas.microsoft.com/office/drawing/2014/main" id="{F305BB2F-0621-4D64-A8F1-3F5BC591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9.4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的安全交互认证方案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B186AC80-410A-455D-8F45-72F6E31F7614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>
            <a:off x="5969864" y="659323"/>
            <a:ext cx="20" cy="8179504"/>
          </a:xfrm>
          <a:prstGeom prst="bentConnector3">
            <a:avLst>
              <a:gd name="adj1" fmla="val 214748364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文本框 82">
            <a:extLst>
              <a:ext uri="{FF2B5EF4-FFF2-40B4-BE49-F238E27FC236}">
                <a16:creationId xmlns:a16="http://schemas.microsoft.com/office/drawing/2014/main" id="{10E0F842-34A4-4213-97F8-5FBD61DE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4736384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201557C5-E0BA-4EB4-9489-29B373B40A16}"/>
              </a:ext>
            </a:extLst>
          </p:cNvPr>
          <p:cNvSpPr/>
          <p:nvPr/>
        </p:nvSpPr>
        <p:spPr>
          <a:xfrm>
            <a:off x="323211" y="5334022"/>
            <a:ext cx="3565825" cy="862929"/>
          </a:xfrm>
          <a:prstGeom prst="wedgeRoundRectCallout">
            <a:avLst>
              <a:gd name="adj1" fmla="val -14510"/>
              <a:gd name="adj2" fmla="val -6628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(9)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18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ADA10F59-882E-4CF7-86AA-E6FDE8BB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515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假定协议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9.4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安全的，令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为安全参数，那么该协议是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：（计算敌手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的攻击成功率）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有三种情况敌手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可以成功冒充任一方（成功生成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REPEAT_A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REPEAT_B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是由敌手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新构造的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如果挑战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是均匀随机产生的，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以生成与之前会话相同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，如果最多考虑之前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个对话，有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[REPEAT_A]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随机选取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 = 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的概率同样为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，同理有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[REPEAT_B]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8DAFB8B-FDC3-48B9-9182-6F44F1C856A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2ECA4D1-DB15-4FFE-A106-7AB856B3C2F4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50E53FA-E522-4D58-8A85-6E7F3953DAA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A9C329A2-99D0-4869-8244-1DCC581CCF6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51F86E2-CDBB-442A-934D-A9AE805F1449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FDFB145-D4CB-408F-B5DE-BF325F271E9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644BDB8B-37DC-4BC4-9EBB-0A1FE757A79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037DD2FA-0C62-49F2-8280-12E5294F292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2A417BFD-C27D-4CE1-A849-C8C59B98190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38D719A8-FA4C-4A67-9BFD-05613AB3524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2574E9C6-07FE-400B-8BA4-D191F57CEE0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E147B8E2-E725-4AED-B92E-F227EFE519A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$líḍé">
                <a:extLst>
                  <a:ext uri="{FF2B5EF4-FFF2-40B4-BE49-F238E27FC236}">
                    <a16:creationId xmlns:a16="http://schemas.microsoft.com/office/drawing/2014/main" id="{F41B6884-670B-4C39-B9DD-3A165079FCF1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ļíḓe">
                <a:extLst>
                  <a:ext uri="{FF2B5EF4-FFF2-40B4-BE49-F238E27FC236}">
                    <a16:creationId xmlns:a16="http://schemas.microsoft.com/office/drawing/2014/main" id="{CEB231D8-5D2C-4EEE-9CED-05A2A163378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ṡ1îḋê">
                <a:extLst>
                  <a:ext uri="{FF2B5EF4-FFF2-40B4-BE49-F238E27FC236}">
                    <a16:creationId xmlns:a16="http://schemas.microsoft.com/office/drawing/2014/main" id="{123EC6FD-E913-43B4-9634-E0B9CC7450B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ḻíďè">
                <a:extLst>
                  <a:ext uri="{FF2B5EF4-FFF2-40B4-BE49-F238E27FC236}">
                    <a16:creationId xmlns:a16="http://schemas.microsoft.com/office/drawing/2014/main" id="{5E9BAFBE-1A17-47E5-BF65-767941CB2A1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ḍe">
                <a:extLst>
                  <a:ext uri="{FF2B5EF4-FFF2-40B4-BE49-F238E27FC236}">
                    <a16:creationId xmlns:a16="http://schemas.microsoft.com/office/drawing/2014/main" id="{35064B74-E8E7-48AE-AAB0-D2921FAA461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ļídè">
                <a:extLst>
                  <a:ext uri="{FF2B5EF4-FFF2-40B4-BE49-F238E27FC236}">
                    <a16:creationId xmlns:a16="http://schemas.microsoft.com/office/drawing/2014/main" id="{F107019F-6628-4267-B379-C9003EF3295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ļîḋé">
                <a:extLst>
                  <a:ext uri="{FF2B5EF4-FFF2-40B4-BE49-F238E27FC236}">
                    <a16:creationId xmlns:a16="http://schemas.microsoft.com/office/drawing/2014/main" id="{48CC6143-EA8D-48C5-9140-9B053116C1D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1ïḓè">
                <a:extLst>
                  <a:ext uri="{FF2B5EF4-FFF2-40B4-BE49-F238E27FC236}">
                    <a16:creationId xmlns:a16="http://schemas.microsoft.com/office/drawing/2014/main" id="{BB80E6A3-F035-4E04-A7F3-2918A70625A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ḷiḓe">
                <a:extLst>
                  <a:ext uri="{FF2B5EF4-FFF2-40B4-BE49-F238E27FC236}">
                    <a16:creationId xmlns:a16="http://schemas.microsoft.com/office/drawing/2014/main" id="{65984E2E-8BD1-4412-97FA-2E18D085600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ľïḑè">
                <a:extLst>
                  <a:ext uri="{FF2B5EF4-FFF2-40B4-BE49-F238E27FC236}">
                    <a16:creationId xmlns:a16="http://schemas.microsoft.com/office/drawing/2014/main" id="{1C94FAE3-EC71-4BF7-8F80-A12227523AC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ḷîḋé">
                <a:extLst>
                  <a:ext uri="{FF2B5EF4-FFF2-40B4-BE49-F238E27FC236}">
                    <a16:creationId xmlns:a16="http://schemas.microsoft.com/office/drawing/2014/main" id="{D7132625-06CB-47C3-B704-8D9948134C6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lîḋê">
                <a:extLst>
                  <a:ext uri="{FF2B5EF4-FFF2-40B4-BE49-F238E27FC236}">
                    <a16:creationId xmlns:a16="http://schemas.microsoft.com/office/drawing/2014/main" id="{F683D2AB-8C1D-494B-BEC8-129EB50B784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ḻiḓe">
                <a:extLst>
                  <a:ext uri="{FF2B5EF4-FFF2-40B4-BE49-F238E27FC236}">
                    <a16:creationId xmlns:a16="http://schemas.microsoft.com/office/drawing/2014/main" id="{FD4CB47A-0ED6-45F2-9E8E-3277BC998566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liḋè">
                <a:extLst>
                  <a:ext uri="{FF2B5EF4-FFF2-40B4-BE49-F238E27FC236}">
                    <a16:creationId xmlns:a16="http://schemas.microsoft.com/office/drawing/2014/main" id="{A244D74D-BDFB-4E21-861C-2A693875178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ľíďe">
                <a:extLst>
                  <a:ext uri="{FF2B5EF4-FFF2-40B4-BE49-F238E27FC236}">
                    <a16:creationId xmlns:a16="http://schemas.microsoft.com/office/drawing/2014/main" id="{D87EE91F-944D-4496-BAB3-EE84217FF43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ḷiḓé">
                <a:extLst>
                  <a:ext uri="{FF2B5EF4-FFF2-40B4-BE49-F238E27FC236}">
                    <a16:creationId xmlns:a16="http://schemas.microsoft.com/office/drawing/2014/main" id="{67ED6870-C61A-40FA-A5CD-E7FCEB1AD506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EDD3214F-8CD2-44A9-923F-F1756363D82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šḷïḑê">
                <a:extLst>
                  <a:ext uri="{FF2B5EF4-FFF2-40B4-BE49-F238E27FC236}">
                    <a16:creationId xmlns:a16="http://schemas.microsoft.com/office/drawing/2014/main" id="{649F8E33-EDD4-4DE2-8E5F-C6373B96599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1iḍé">
                <a:extLst>
                  <a:ext uri="{FF2B5EF4-FFF2-40B4-BE49-F238E27FC236}">
                    <a16:creationId xmlns:a16="http://schemas.microsoft.com/office/drawing/2014/main" id="{2C0CD461-7C47-47B8-9709-2DDBBFACD56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ľíḋe">
                <a:extLst>
                  <a:ext uri="{FF2B5EF4-FFF2-40B4-BE49-F238E27FC236}">
                    <a16:creationId xmlns:a16="http://schemas.microsoft.com/office/drawing/2014/main" id="{D19C7F67-9D82-44E2-AB0C-7D447A5B9B5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ḑê">
                <a:extLst>
                  <a:ext uri="{FF2B5EF4-FFF2-40B4-BE49-F238E27FC236}">
                    <a16:creationId xmlns:a16="http://schemas.microsoft.com/office/drawing/2014/main" id="{DAD8703F-8110-4EB3-9297-828417C8E4C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1iḋé">
                <a:extLst>
                  <a:ext uri="{FF2B5EF4-FFF2-40B4-BE49-F238E27FC236}">
                    <a16:creationId xmlns:a16="http://schemas.microsoft.com/office/drawing/2014/main" id="{8B1A1CA3-7781-4A7A-96EF-EFB6B2E03445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şḷíďè">
                <a:extLst>
                  <a:ext uri="{FF2B5EF4-FFF2-40B4-BE49-F238E27FC236}">
                    <a16:creationId xmlns:a16="http://schemas.microsoft.com/office/drawing/2014/main" id="{A090E44B-A5C5-4F10-AA8B-719121DBFCF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ṩľídé">
                <a:extLst>
                  <a:ext uri="{FF2B5EF4-FFF2-40B4-BE49-F238E27FC236}">
                    <a16:creationId xmlns:a16="http://schemas.microsoft.com/office/drawing/2014/main" id="{59EA0FDC-D7A7-46AC-BCE1-D31879B3BFD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ş1idê">
                <a:extLst>
                  <a:ext uri="{FF2B5EF4-FFF2-40B4-BE49-F238E27FC236}">
                    <a16:creationId xmlns:a16="http://schemas.microsoft.com/office/drawing/2014/main" id="{CE4F38B8-FF4D-4B10-B654-54E01E592B1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ḻiḋe">
                <a:extLst>
                  <a:ext uri="{FF2B5EF4-FFF2-40B4-BE49-F238E27FC236}">
                    <a16:creationId xmlns:a16="http://schemas.microsoft.com/office/drawing/2014/main" id="{6E606559-DFCD-4AD6-9E4E-9D1CC8B71A3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ïḑè">
                <a:extLst>
                  <a:ext uri="{FF2B5EF4-FFF2-40B4-BE49-F238E27FC236}">
                    <a16:creationId xmlns:a16="http://schemas.microsoft.com/office/drawing/2014/main" id="{773CBB76-18C3-4D50-BE50-CEA99F7F77D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1íḋè">
                <a:extLst>
                  <a:ext uri="{FF2B5EF4-FFF2-40B4-BE49-F238E27FC236}">
                    <a16:creationId xmlns:a16="http://schemas.microsoft.com/office/drawing/2014/main" id="{9F612578-AE87-4EFC-87C0-7C03B2D827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ŝḻiḍê">
                <a:extLst>
                  <a:ext uri="{FF2B5EF4-FFF2-40B4-BE49-F238E27FC236}">
                    <a16:creationId xmlns:a16="http://schemas.microsoft.com/office/drawing/2014/main" id="{A8C23D6D-91B8-43CE-9643-560CB54F819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1íďé">
                <a:extLst>
                  <a:ext uri="{FF2B5EF4-FFF2-40B4-BE49-F238E27FC236}">
                    <a16:creationId xmlns:a16="http://schemas.microsoft.com/office/drawing/2014/main" id="{56065C06-26F5-4518-8910-04D00E99CEB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1íďè">
                <a:extLst>
                  <a:ext uri="{FF2B5EF4-FFF2-40B4-BE49-F238E27FC236}">
                    <a16:creationId xmlns:a16="http://schemas.microsoft.com/office/drawing/2014/main" id="{C853447F-F725-4CB8-A8E8-F9087250F2C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ḷîḍê">
                <a:extLst>
                  <a:ext uri="{FF2B5EF4-FFF2-40B4-BE49-F238E27FC236}">
                    <a16:creationId xmlns:a16="http://schemas.microsoft.com/office/drawing/2014/main" id="{76159E53-D5CD-4084-A580-3846CC43FC0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ḷïḑê">
                <a:extLst>
                  <a:ext uri="{FF2B5EF4-FFF2-40B4-BE49-F238E27FC236}">
                    <a16:creationId xmlns:a16="http://schemas.microsoft.com/office/drawing/2014/main" id="{AE53128C-2384-49FF-810E-5BBD032A8C1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îḍè">
                <a:extLst>
                  <a:ext uri="{FF2B5EF4-FFF2-40B4-BE49-F238E27FC236}">
                    <a16:creationId xmlns:a16="http://schemas.microsoft.com/office/drawing/2014/main" id="{2E89C1F6-1B72-4F3D-8393-8BC6ABC1387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śliḑè">
                <a:extLst>
                  <a:ext uri="{FF2B5EF4-FFF2-40B4-BE49-F238E27FC236}">
                    <a16:creationId xmlns:a16="http://schemas.microsoft.com/office/drawing/2014/main" id="{1E52E37E-2C83-4532-9E06-78085BC6270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ṥ1îdé">
                <a:extLst>
                  <a:ext uri="{FF2B5EF4-FFF2-40B4-BE49-F238E27FC236}">
                    <a16:creationId xmlns:a16="http://schemas.microsoft.com/office/drawing/2014/main" id="{08A5D536-5482-490B-BBA8-0A554160657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ṣlîḑé">
                <a:extLst>
                  <a:ext uri="{FF2B5EF4-FFF2-40B4-BE49-F238E27FC236}">
                    <a16:creationId xmlns:a16="http://schemas.microsoft.com/office/drawing/2014/main" id="{EE580CD1-8596-4D9A-8640-FDE7BCD9724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liďé">
                <a:extLst>
                  <a:ext uri="{FF2B5EF4-FFF2-40B4-BE49-F238E27FC236}">
                    <a16:creationId xmlns:a16="http://schemas.microsoft.com/office/drawing/2014/main" id="{D5075506-6A58-464F-9636-4577DB0AADE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liḓè">
                <a:extLst>
                  <a:ext uri="{FF2B5EF4-FFF2-40B4-BE49-F238E27FC236}">
                    <a16:creationId xmlns:a16="http://schemas.microsoft.com/office/drawing/2014/main" id="{4A786527-5370-48E3-9878-ACE6CE02C07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Sļîḍé">
                <a:extLst>
                  <a:ext uri="{FF2B5EF4-FFF2-40B4-BE49-F238E27FC236}">
                    <a16:creationId xmlns:a16="http://schemas.microsoft.com/office/drawing/2014/main" id="{86CFA4CE-D55A-437F-AAAE-BE05464C77A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ṣ1íḑê">
                <a:extLst>
                  <a:ext uri="{FF2B5EF4-FFF2-40B4-BE49-F238E27FC236}">
                    <a16:creationId xmlns:a16="http://schemas.microsoft.com/office/drawing/2014/main" id="{301E0519-A7B4-47E7-9EC0-D6DB48B5F93A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ḷiḑê">
                <a:extLst>
                  <a:ext uri="{FF2B5EF4-FFF2-40B4-BE49-F238E27FC236}">
                    <a16:creationId xmlns:a16="http://schemas.microsoft.com/office/drawing/2014/main" id="{50AF092D-1EFE-42E7-BF80-5BAB225E8A86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1ïdè">
                <a:extLst>
                  <a:ext uri="{FF2B5EF4-FFF2-40B4-BE49-F238E27FC236}">
                    <a16:creationId xmlns:a16="http://schemas.microsoft.com/office/drawing/2014/main" id="{397BAAEE-DC73-4CD5-ACD4-9391534CFB4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ľîdê">
                <a:extLst>
                  <a:ext uri="{FF2B5EF4-FFF2-40B4-BE49-F238E27FC236}">
                    <a16:creationId xmlns:a16="http://schemas.microsoft.com/office/drawing/2014/main" id="{C3F6A79E-9530-4E5F-B796-D217AE3EFDB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ïḍe">
                <a:extLst>
                  <a:ext uri="{FF2B5EF4-FFF2-40B4-BE49-F238E27FC236}">
                    <a16:creationId xmlns:a16="http://schemas.microsoft.com/office/drawing/2014/main" id="{DACA7AF0-6967-447A-8C9B-4FE91F94F77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ṣ1îḋe">
                <a:extLst>
                  <a:ext uri="{FF2B5EF4-FFF2-40B4-BE49-F238E27FC236}">
                    <a16:creationId xmlns:a16="http://schemas.microsoft.com/office/drawing/2014/main" id="{3AE5F0E8-72B9-4F08-AE4A-85C5ED810DE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ļiḍè">
                <a:extLst>
                  <a:ext uri="{FF2B5EF4-FFF2-40B4-BE49-F238E27FC236}">
                    <a16:creationId xmlns:a16="http://schemas.microsoft.com/office/drawing/2014/main" id="{F5BB4C9C-7B85-4FBD-A095-A82E5233F7C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1íḋé">
                <a:extLst>
                  <a:ext uri="{FF2B5EF4-FFF2-40B4-BE49-F238E27FC236}">
                    <a16:creationId xmlns:a16="http://schemas.microsoft.com/office/drawing/2014/main" id="{C2401AFF-4D8F-4850-B293-BF3F2C4CABD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ḑé">
                <a:extLst>
                  <a:ext uri="{FF2B5EF4-FFF2-40B4-BE49-F238E27FC236}">
                    <a16:creationId xmlns:a16="http://schemas.microsoft.com/office/drawing/2014/main" id="{3EF98F1F-A669-4767-BEAB-599860FAAC8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ļiḋé">
                <a:extLst>
                  <a:ext uri="{FF2B5EF4-FFF2-40B4-BE49-F238E27FC236}">
                    <a16:creationId xmlns:a16="http://schemas.microsoft.com/office/drawing/2014/main" id="{65553C01-C216-45D7-AF37-4E0A136A158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1îḋe">
                <a:extLst>
                  <a:ext uri="{FF2B5EF4-FFF2-40B4-BE49-F238E27FC236}">
                    <a16:creationId xmlns:a16="http://schemas.microsoft.com/office/drawing/2014/main" id="{8B96FE23-7E40-4823-BA1F-DB9EBD624D7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ḻiḋê">
                <a:extLst>
                  <a:ext uri="{FF2B5EF4-FFF2-40B4-BE49-F238E27FC236}">
                    <a16:creationId xmlns:a16="http://schemas.microsoft.com/office/drawing/2014/main" id="{6763C750-CF32-49A3-B847-6DB9530922D6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526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6709C2-78EE-400E-BE46-B95D9F9F037E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0FFBB8A-CA40-4E81-8972-8DA537F5B0C2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145D7D9-4480-4B24-8C87-010F766BE71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D091F4A-89AC-4093-995D-C8E3DC0EF7A0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BCD470-4D11-4C28-BFDA-9A68F4176D53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7B4C901-1AE3-4BBB-A71D-973AEF7FA73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27AEE599-AA60-4CAA-B643-0FF3E03B935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3C8FC722-E728-47B6-84A3-FDCBAB87BC7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9A6BC5FE-1B71-47E2-BB0B-67073BB6B8C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680CD5C-040B-408A-99F8-6F8A0144DED0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FA31C59-F0F2-46E9-9452-171E2F4DC96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D8C77FE0-BBEE-40B1-A5B8-7E3F507D714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7D3CC4C-AFA6-4251-8BBB-B39AD296B8D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C8E3149-FC78-41EB-9F18-55834A58A3C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78AEBF2-6522-4A29-81FD-DEC27AF99A4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C4E709A-0D93-40AB-B38F-B28470E2E27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3FC94BD-B1E5-45D2-9760-5918B56339A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F1D1CA39-348B-43B7-A7D8-8805108A4A74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A89C84F-C8B3-4D29-88CD-A57B91DFA25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F9D6004-9B3F-405E-AD54-23322BF7C96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C0D89EA-52B4-47E7-9163-B7F8B1F3634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46F311FE-8F9F-4CBF-B02A-52C28F58D1D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0FB098DF-15C3-489C-A614-1D270B09567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650BE24-1A8F-4660-A7E4-D14AAE63ECC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0177C13-1A32-4CA8-91EF-09BF00735ED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6D86FCA1-E690-4845-9D30-6219969E905A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924B6A23-847A-41E2-8AD6-2B11FEA2F12B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81B341D-9B6E-4C16-AE2A-CA817CA5F34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EAC0967-A7E7-4180-A878-83043C69B74A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353A172-97C7-410E-B807-ED7E5D3C188B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816EE4D-330F-4B1E-89FD-6CC949375DD6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9050BBEB-C5AF-48CB-B5CB-907F623B82D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7FBA9016-390D-49A8-95EC-74F237CC1B8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893370ED-562E-4B5A-9684-78819A789BA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2110720E-A363-4D14-BC45-8CAB22353BF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E4E4182-B5BD-47AE-9EBB-BA6F3D2A413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0B965BD8-69B9-4B92-8153-E72C51BC724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FB8E747-62B4-44EE-BAC8-F9C2EE80702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307E1CE4-D66A-41E7-BC61-14A69C0F10EC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EBBBBF2-D128-411F-95D3-701B51D4F03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71351580-2DB7-4737-AC4F-09944C66F81F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F01E958-5040-4AFE-A408-A286BB05D095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484A28A1-F577-4DEA-825F-B88A0133205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AB6843CE-5385-4D50-B11B-0B66ABD3FEA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9293CFC9-F872-4F92-9C5F-632D4A59C06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D7CBB46-48BD-475F-BE13-62A9BA1B2E4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C653A6FB-0817-4308-A21D-62E9530CE2DA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BF93B61-D2C7-4F4E-8980-793D08C15DD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A18C581-6261-4956-B206-4F14A77F1A6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86A026A-07A5-4A23-AA6E-46D080117F51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EF62289-9E23-4074-8082-5D980FE4EE3A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91D3D04E-7655-41B0-AE18-3920EB87A09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C55BF50-DC6C-4E46-8642-15356CC69AA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2BDD845-AA21-40D6-A863-53A5BB32878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9BDB86A-0483-4768-84E7-FAF109972425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78B5D25D-7DC3-4EEC-AB7A-AF51424344A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E788A0B-47B3-485B-A2F6-987842F6727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26980166-7811-4F33-91B8-DC731440A0F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BEEF78B5-2C28-44FD-A37C-72C9C529D6E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8345C3F-332E-429A-B9CC-99D754EC9BF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77F5D4A-CFB5-468C-8210-367C92E174C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7A336A0-893B-4D72-B0D2-8B3351D2DCD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419F4C7-98FD-4D37-BE41-8B2EFD30DF2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D4436075-3855-4CBC-AA01-1947D897965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ADA10F59-882E-4CF7-86AA-E6FDE8BB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5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9.2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假定协议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9.4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安全的，令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为安全参数，那么该协议是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证明（续）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发生在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上，那么必可以构造一个与协议运行时间多项式相关的算法以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攻击成功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综上所述，敌手在至多可以考虑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个会话的情况下的攻击成功率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[SUCC]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[REPEAT_A]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[REPEAT_B] +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[FORGE]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	    ≤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+ 2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4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5FB286D-5E07-42E0-BAF6-3B04E536B979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8B7B3FC-BF52-44BE-BD02-600CB45A012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B21E509-8218-480C-91ED-9296774F6D66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B5EB1B3-ED14-4F02-A8F3-F5537A87C27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C910311-1ACB-4683-9D58-82708CA8203F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实体认证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6568E80-8D42-4F21-B926-4800F938D1E3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497AF6E4-BEA3-4B15-90A8-C8485E9EA6F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6E5015E4-835D-4428-919D-5FFDC2DE8809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8CC8CBB1-7829-4152-A040-F827C035994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61951B39-2057-4778-A53B-E3EFBCE9791A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1DB64424-0A2F-4387-89CC-7F3DE97DAC2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7813DA30-188C-4618-B281-1C4ECCF47D7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AC47DC47-C15A-4DEA-8B86-5284CF9C19E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987D2E7-7D9F-4E3A-A074-D4CDB4D0E09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AAEC0C18-9491-46BF-9D85-E3DDA3797ED7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C18B755D-2014-480F-8E74-BE9994CC50AD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1090439-5D57-4C7C-9F12-C3DCC7EA536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914433C-72C9-4C3A-8771-04BCAAA9DAD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EB0CA04C-A3A4-41E7-9DAA-3FB2C4F9C57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3E3F307D-ED3C-476E-ADD0-4A73A554428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B9946AD-6D52-4F0D-AAE5-05D7A97073E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75E2860-16A7-43D9-B4A2-319040A95EC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B949F8A-92F3-42D5-9FD0-6BD1F2A1102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6E9BD6C0-8EF6-4B4E-9099-321D403079BE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7E682E3-A3FF-4E84-9817-8680D4FB7CC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0BC6765-7919-4580-881E-4AC5E4A9ABA9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C3347E8-37C0-4BAC-9C94-7B4C05F3A16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5146471-1590-4CB1-B562-43B6DED2F0D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387F842-2308-47B3-91F8-2D2BF0DEB70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7114F032-9DC0-42F7-85BB-9A30ED8C554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FA99B9E-DFC8-401F-A814-5A8C5385231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C771DC1-7E77-4589-929D-2697F3001199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55C452C-2CC1-47B3-8F44-07500347338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18104613-FDEA-4D5C-813A-BD12157BFADA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15262DE-8EB5-4CA2-9366-63C95EE5400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363B4D0-EE0B-43E4-8BAA-6EC4E223849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BC0A5A32-BC17-4D1C-94AB-D0A120B90877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D4547252-C893-4CC8-8E00-CA835D7A3C5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656E1D20-8D32-499B-A4B3-3AEB883F67E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A38B8C1-1165-46C5-8CAF-A387CC9863F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D4386630-43E8-48E5-84DA-E2C222A9603A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2068F540-2471-4618-ACFB-5B0965C46B7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1B3CAFED-DBFC-4DE8-819B-E6F6C0509BB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BCCC2AB-697A-4B6B-A98B-2204932586D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2AE74259-FE8F-4BF7-94E0-D1305C18BC3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3A8D01B8-2093-446D-9EA2-97D3A920D0D2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64B49FE9-62E5-4C0F-A074-E98317C2142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334E333-8485-49B8-96ED-BA9EAB300869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AA95105-DCB2-4084-95CC-F0C2631E4AE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DF60BDD4-EF28-4574-A171-BC79F6DADE5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A6A77B8-B923-4695-9C0F-FEA0DB550F1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CFF9E541-E6C2-4AA9-BCFE-CE3EC698F58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C0182C0-6B4A-4DD4-AFD5-6E2001705C5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171B725D-62D5-4B11-BE10-D66A71BF10FD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B7BA07D5-8E71-419A-BC89-41F7153128B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06186E61-80A6-4F39-9681-FDB82F9240CF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BDC8023-4BB3-49F9-AB22-643BE977005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61A2119-C4C6-4095-9E78-754F9FC0830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B6A87619-7652-4DF8-9D07-A0D2B42E435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E83A1CC2-7177-461C-981A-DA064C659D3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70D2947E-56F3-411E-81CF-C2CBAE2E5BE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EEBDCBD-3515-4450-8EE1-D37BA2C53C9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ACA15DE-0F6F-4E92-9527-C7D4ACF2859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302CC07-14C5-4FFD-9888-8E5832AB4384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6" name="Picture 5">
            <a:extLst>
              <a:ext uri="{FF2B5EF4-FFF2-40B4-BE49-F238E27FC236}">
                <a16:creationId xmlns:a16="http://schemas.microsoft.com/office/drawing/2014/main" id="{AAB8B00A-5293-4160-B235-D98F08139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96" y="4262719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4E6C5EAB-34BB-4737-B61A-E59830F8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128" y="4262739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对话气泡: 圆角矩形 67">
            <a:extLst>
              <a:ext uri="{FF2B5EF4-FFF2-40B4-BE49-F238E27FC236}">
                <a16:creationId xmlns:a16="http://schemas.microsoft.com/office/drawing/2014/main" id="{886A3862-8A89-42F3-9827-4E0DB64FDE33}"/>
              </a:ext>
            </a:extLst>
          </p:cNvPr>
          <p:cNvSpPr/>
          <p:nvPr/>
        </p:nvSpPr>
        <p:spPr>
          <a:xfrm>
            <a:off x="2501984" y="3286381"/>
            <a:ext cx="1747288" cy="976338"/>
          </a:xfrm>
          <a:prstGeom prst="wedgeRoundRectCallout">
            <a:avLst>
              <a:gd name="adj1" fmla="val -57008"/>
              <a:gd name="adj2" fmla="val 36817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我想证明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Alice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对话气泡: 圆角矩形 68">
            <a:extLst>
              <a:ext uri="{FF2B5EF4-FFF2-40B4-BE49-F238E27FC236}">
                <a16:creationId xmlns:a16="http://schemas.microsoft.com/office/drawing/2014/main" id="{49ECF583-5F1F-4352-914B-42AC321062F1}"/>
              </a:ext>
            </a:extLst>
          </p:cNvPr>
          <p:cNvSpPr/>
          <p:nvPr/>
        </p:nvSpPr>
        <p:spPr>
          <a:xfrm>
            <a:off x="6293224" y="2105206"/>
            <a:ext cx="3299012" cy="2160493"/>
          </a:xfrm>
          <a:prstGeom prst="wedgeRoundRectCallout">
            <a:avLst>
              <a:gd name="adj1" fmla="val 56985"/>
              <a:gd name="adj2" fmla="val 39264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你要告诉我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“你是什么”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物理属性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“你有什么”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信用证明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“你知道什么”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知识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2">
            <a:extLst>
              <a:ext uri="{FF2B5EF4-FFF2-40B4-BE49-F238E27FC236}">
                <a16:creationId xmlns:a16="http://schemas.microsoft.com/office/drawing/2014/main" id="{4E041AA7-6C89-4A48-A6E4-8D612F61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身份识别（实体认证）的目标是使某人的身份被“实时”确认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56">
            <a:extLst>
              <a:ext uri="{FF2B5EF4-FFF2-40B4-BE49-F238E27FC236}">
                <a16:creationId xmlns:a16="http://schemas.microsoft.com/office/drawing/2014/main" id="{2FB9A58B-6277-453A-ADCD-442A2767AF1A}"/>
              </a:ext>
            </a:extLst>
          </p:cNvPr>
          <p:cNvCxnSpPr>
            <a:cxnSpLocks noChangeShapeType="1"/>
            <a:stCxn id="66" idx="3"/>
            <a:endCxn id="67" idx="1"/>
          </p:cNvCxnSpPr>
          <p:nvPr/>
        </p:nvCxnSpPr>
        <p:spPr bwMode="auto">
          <a:xfrm>
            <a:off x="2394318" y="4710715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84331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公钥证书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52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2D4F755-0833-467E-AA0D-656A5F3DBF19}"/>
              </a:ext>
            </a:extLst>
          </p:cNvPr>
          <p:cNvGrpSpPr/>
          <p:nvPr/>
        </p:nvGrpSpPr>
        <p:grpSpPr>
          <a:xfrm>
            <a:off x="458000" y="379930"/>
            <a:ext cx="8346635" cy="688062"/>
            <a:chOff x="458000" y="379930"/>
            <a:chExt cx="8346635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F4982B5-6B38-446F-8565-8B866111145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8145C09-6AFE-48DB-BEE4-AA0956E008D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F58504-7EA4-4711-8512-1C4F8582295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7A94519-9922-43E0-8FC9-2BE12AD5BAD6}"/>
                </a:ext>
              </a:extLst>
            </p:cNvPr>
            <p:cNvSpPr txBox="1"/>
            <p:nvPr/>
          </p:nvSpPr>
          <p:spPr>
            <a:xfrm>
              <a:off x="1146061" y="472593"/>
              <a:ext cx="7658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公钥证书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D82C093-FBC8-4A32-9737-04837F682D4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1C73110-5EBB-4D8D-903A-52BDEEB10F7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D30DDE1-B7F3-4F94-8590-0BA2FE7ADAD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CDE13758-CFEC-427D-BD0A-4C698878A994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BED8693-2A1E-4ED0-B732-11D3C5C0C3D1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E259D94-1F92-489F-B5DC-AED2F782144F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953F7BFD-3AAE-4F49-B846-994AA4D21917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E2540C6-B647-4FF4-8B5E-6D840544D3CD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F0000EF8-CBB8-4029-8195-EC1C0A977D1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366EFA7-B9A1-4E45-B9BE-62C44777FAC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163EA3F8-D269-43C2-A88F-FD5C9132D5D0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8F8CD25-CC0A-48C4-8C10-C6B7DF4D585E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2BE2595-AD6C-475C-A8B1-93F3EE199B8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D5AD829-89D1-49D0-AC39-905D8847CBF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480F1AC7-EA91-42F9-AA09-163C59BF38F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F38B69F-BC02-4E76-8959-62967F1A341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1D415FE8-6F74-4E9E-8C7C-ACA91983FAB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EAC382F-E859-462C-BA80-67ACE7D58301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C8CB3ED9-DE8E-42E6-BC75-1A5096C3EBE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26BA77B-2B6D-4881-818B-86D6E9037E6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888DB14-9D03-4796-8591-5A1C96FA464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DD79A0F-3272-4361-B57C-780C8027055F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D0505373-9D71-4528-A124-AD72B756203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2727F9A-F7A5-446E-9FDB-41480CF10D7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3E7917A-6230-4773-81FA-3AF5CDD2D81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79CCD67-F5C6-4ECB-A03F-F1DA4C9F375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F17A54FE-1378-48FF-BA25-C1E286DDF9B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8602552-19F6-4BA1-AFBB-A8CB8277AEC4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DC7E3E26-4E38-4D26-BD87-5CC8E1796C4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CE1E489-9144-4E54-9D19-B30753066A4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E7475C6-6856-464A-BADE-C6102AD6F0F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8DEA86B0-4E72-491E-9421-01DCF930681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25B1A80-1273-4549-B895-23901B2E16A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424D915-7D77-4B9B-8032-7E207F915F9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829AF5A-ED79-4923-88C8-F56D068043D1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33EC1F8-0319-4B70-A37B-073A68C4651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37A36A74-3A83-4540-9DD4-DA4305B4A9C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BDD87160-1DBB-4A00-A448-40BDBF48454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36C653C6-748C-4590-85E5-5CF0E0670F2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DF3177EA-9C2D-4A23-B3B1-7B78D4E43CA8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9CD27D55-40C1-4B1A-8944-C6C19E3ABBB1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7EA39A0-9C41-4068-9120-D88A2A1F652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B9159681-FB4D-4380-8F3F-4975BB9B54A5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6D60ED44-D9F7-4D86-91CD-80F70C2F4A4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1E50D587-C7E5-4069-AB58-4299745F8C4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F9FA62DA-DE30-44D3-9C92-137C21A8396F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5F70E3F-2955-4FC9-B473-A530BC183284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981DD38-58AF-4B85-9E44-9C887F461089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BB895AA9-C595-4D41-8730-95A6FA6EDC8B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7EBF288-4C51-4375-A14F-37C6A4114A8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A8308BC-BC29-4C60-9FE3-EF1EB012281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A3057DF-4719-42DD-87AD-3692574E270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6888170C-2C6C-4107-A360-FDCDB492876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8124F7AF-D148-445D-9626-F67A57DC4BC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5CA6EE81-94D8-4802-BE39-938CCF324C3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BE4F2EB-C280-4D52-A9EF-5A882C21CA1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7C6B4945-2ACC-4D53-A8F9-EA263D32B54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C7A4D15F-1477-4BA0-833A-38BD72AD37B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5CBED8D3-A728-4889-84AA-3E21FBA6882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7" name="文本框 2">
            <a:extLst>
              <a:ext uri="{FF2B5EF4-FFF2-40B4-BE49-F238E27FC236}">
                <a16:creationId xmlns:a16="http://schemas.microsoft.com/office/drawing/2014/main" id="{8769F352-D349-439C-B49A-9F0919178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：在公钥加密体制中，公钥怎样分发？公开发布的公钥一定是可信的吗？如果有敌手发动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中间人攻击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怎么办？</a:t>
            </a:r>
          </a:p>
        </p:txBody>
      </p:sp>
      <p:pic>
        <p:nvPicPr>
          <p:cNvPr id="84" name="Picture 5">
            <a:extLst>
              <a:ext uri="{FF2B5EF4-FFF2-40B4-BE49-F238E27FC236}">
                <a16:creationId xmlns:a16="http://schemas.microsoft.com/office/drawing/2014/main" id="{DF5A8619-369F-41CE-8DC5-232B06AA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19" y="3117891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1">
            <a:extLst>
              <a:ext uri="{FF2B5EF4-FFF2-40B4-BE49-F238E27FC236}">
                <a16:creationId xmlns:a16="http://schemas.microsoft.com/office/drawing/2014/main" id="{4CD4952B-3DF3-4AFC-8381-16C8A804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071" y="3195288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图片 33">
            <a:extLst>
              <a:ext uri="{FF2B5EF4-FFF2-40B4-BE49-F238E27FC236}">
                <a16:creationId xmlns:a16="http://schemas.microsoft.com/office/drawing/2014/main" id="{3C597126-A269-4E07-9EF1-5809EC3BC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655" y="4301019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2EF9120A-C8B0-46AB-B9BB-1AEE8CCE11D8}"/>
              </a:ext>
            </a:extLst>
          </p:cNvPr>
          <p:cNvCxnSpPr>
            <a:cxnSpLocks/>
            <a:stCxn id="84" idx="3"/>
            <a:endCxn id="86" idx="3"/>
          </p:cNvCxnSpPr>
          <p:nvPr/>
        </p:nvCxnSpPr>
        <p:spPr>
          <a:xfrm>
            <a:off x="3704341" y="3565887"/>
            <a:ext cx="2553147" cy="735132"/>
          </a:xfrm>
          <a:prstGeom prst="curvedConnector2">
            <a:avLst/>
          </a:prstGeom>
          <a:noFill/>
          <a:ln w="25400">
            <a:solidFill>
              <a:srgbClr val="0070C0"/>
            </a:solidFill>
            <a:miter lim="800000"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BBCFAC1F-CD89-4651-9B03-B411D1B02659}"/>
              </a:ext>
            </a:extLst>
          </p:cNvPr>
          <p:cNvCxnSpPr>
            <a:stCxn id="86" idx="2"/>
            <a:endCxn id="84" idx="2"/>
          </p:cNvCxnSpPr>
          <p:nvPr/>
        </p:nvCxnSpPr>
        <p:spPr>
          <a:xfrm rot="10800000">
            <a:off x="3370181" y="4013883"/>
            <a:ext cx="2588475" cy="552767"/>
          </a:xfrm>
          <a:prstGeom prst="curvedConnector2">
            <a:avLst/>
          </a:prstGeom>
          <a:noFill/>
          <a:ln w="25400">
            <a:solidFill>
              <a:srgbClr val="0070C0"/>
            </a:solidFill>
            <a:miter lim="800000"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DE9068A9-D6D8-441C-B3FF-087F159B30AC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 rot="5400000" flipH="1" flipV="1">
            <a:off x="7243907" y="2656856"/>
            <a:ext cx="657745" cy="2630583"/>
          </a:xfrm>
          <a:prstGeom prst="curvedConnector2">
            <a:avLst/>
          </a:prstGeom>
          <a:noFill/>
          <a:ln w="25400">
            <a:solidFill>
              <a:srgbClr val="0070C0"/>
            </a:solidFill>
            <a:miter lim="800000"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4A20E974-7093-45B4-BF09-171845920DB6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rot="5400000">
            <a:off x="7618768" y="3028813"/>
            <a:ext cx="475390" cy="2600283"/>
          </a:xfrm>
          <a:prstGeom prst="curvedConnector2">
            <a:avLst/>
          </a:prstGeom>
          <a:noFill/>
          <a:ln w="25400">
            <a:solidFill>
              <a:srgbClr val="0070C0"/>
            </a:solidFill>
            <a:miter lim="800000"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BA2BD0FB-61B5-41C5-9F99-D48B70C396D4}"/>
              </a:ext>
            </a:extLst>
          </p:cNvPr>
          <p:cNvSpPr/>
          <p:nvPr/>
        </p:nvSpPr>
        <p:spPr>
          <a:xfrm>
            <a:off x="3675627" y="3241749"/>
            <a:ext cx="2534989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endParaRPr lang="en-US" altLang="zh-CN" sz="2000" i="1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D88F9F3-0A76-4342-B4A7-09EF6921802E}"/>
              </a:ext>
            </a:extLst>
          </p:cNvPr>
          <p:cNvSpPr/>
          <p:nvPr/>
        </p:nvSpPr>
        <p:spPr>
          <a:xfrm>
            <a:off x="6003280" y="3298422"/>
            <a:ext cx="2534989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</a:t>
            </a:r>
            <a:endParaRPr lang="en-US" altLang="zh-CN" sz="2000" baseline="30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F8315CD-CA2D-40F9-96AE-98394EAACFDA}"/>
              </a:ext>
            </a:extLst>
          </p:cNvPr>
          <p:cNvSpPr/>
          <p:nvPr/>
        </p:nvSpPr>
        <p:spPr>
          <a:xfrm>
            <a:off x="6920449" y="4566644"/>
            <a:ext cx="2534989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i="1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0BED06B-B47C-45BB-AD02-CBB6CD29AB96}"/>
              </a:ext>
            </a:extLst>
          </p:cNvPr>
          <p:cNvSpPr/>
          <p:nvPr/>
        </p:nvSpPr>
        <p:spPr>
          <a:xfrm>
            <a:off x="3274249" y="4566645"/>
            <a:ext cx="2534989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←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</a:t>
            </a:r>
            <a:r>
              <a:rPr lang="en-US" altLang="zh-CN" sz="20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sz="2000" i="1" baseline="300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对话气泡: 圆角矩形 94">
            <a:extLst>
              <a:ext uri="{FF2B5EF4-FFF2-40B4-BE49-F238E27FC236}">
                <a16:creationId xmlns:a16="http://schemas.microsoft.com/office/drawing/2014/main" id="{FD7911C4-FCB8-445B-9CCF-43324E1A2E68}"/>
              </a:ext>
            </a:extLst>
          </p:cNvPr>
          <p:cNvSpPr/>
          <p:nvPr/>
        </p:nvSpPr>
        <p:spPr>
          <a:xfrm>
            <a:off x="5558930" y="5119414"/>
            <a:ext cx="2114490" cy="538234"/>
          </a:xfrm>
          <a:prstGeom prst="wedgeRoundRectCallout">
            <a:avLst>
              <a:gd name="adj1" fmla="val -22470"/>
              <a:gd name="adj2" fmla="val -73622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</a:t>
            </a:r>
            <a:r>
              <a:rPr lang="en-US" altLang="zh-CN" sz="20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’) 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对话气泡: 圆角矩形 95">
            <a:extLst>
              <a:ext uri="{FF2B5EF4-FFF2-40B4-BE49-F238E27FC236}">
                <a16:creationId xmlns:a16="http://schemas.microsoft.com/office/drawing/2014/main" id="{7521F67E-9487-4F2F-8F93-FA61C8F0FE49}"/>
              </a:ext>
            </a:extLst>
          </p:cNvPr>
          <p:cNvSpPr/>
          <p:nvPr/>
        </p:nvSpPr>
        <p:spPr>
          <a:xfrm>
            <a:off x="1571999" y="4180046"/>
            <a:ext cx="1786105" cy="538234"/>
          </a:xfrm>
          <a:prstGeom prst="wedgeRoundRectCallout">
            <a:avLst>
              <a:gd name="adj1" fmla="val 35932"/>
              <a:gd name="adj2" fmla="val -8763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对话气泡: 圆角矩形 97">
            <a:extLst>
              <a:ext uri="{FF2B5EF4-FFF2-40B4-BE49-F238E27FC236}">
                <a16:creationId xmlns:a16="http://schemas.microsoft.com/office/drawing/2014/main" id="{81AFE115-6CFF-4DA9-8F79-92AA308CB487}"/>
              </a:ext>
            </a:extLst>
          </p:cNvPr>
          <p:cNvSpPr/>
          <p:nvPr/>
        </p:nvSpPr>
        <p:spPr>
          <a:xfrm>
            <a:off x="9156604" y="4176559"/>
            <a:ext cx="1786105" cy="538234"/>
          </a:xfrm>
          <a:prstGeom prst="wedgeRoundRectCallout">
            <a:avLst>
              <a:gd name="adj1" fmla="val -30568"/>
              <a:gd name="adj2" fmla="val -70119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Segoe Print" panose="02000600000000000000" pitchFamily="2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zh-CN" altLang="en-US" sz="2000" dirty="0">
              <a:solidFill>
                <a:srgbClr val="C00000"/>
              </a:solidFill>
              <a:latin typeface="Segoe Print" panose="02000600000000000000" pitchFamily="2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10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49A347-F87C-4A2F-970D-A06D0F051343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259E88-6F8F-4C86-ACBB-01822A540B4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1BB65F1-640C-4AE4-B1A5-C1E8840BE58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0243447A-F802-4C8C-BB93-3F8C1769F40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CE264E7-2501-45C9-B32A-902B03280177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公钥证书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4DEA0831-B039-48DB-95E0-FF132C0E0A0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77AA966F-B475-457B-AE44-D5B28E6B91C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4214ABE-B12D-456C-9078-5959C955E57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EF2E964-E4E1-4E5C-8919-5D170BF5164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33A44F7-3C5B-4AF7-A04B-17E9F9515C6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80F0246A-2D39-41E4-AA6B-5236B8EC4B7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13BA1B7-0B16-43FE-9F74-7683F9F672F0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265F6916-8DCF-4AD1-99F6-1466D33E207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E70692A-7E81-4F60-8494-6C231DFEA82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E799ABD7-B0AF-49D5-B9B8-27C2CD2086BD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0FEC065-530A-4D0E-A0A3-5C7CDEFC66F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110008F-3B39-454C-B210-0F2609E02C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ED592E1-0F97-463F-B262-6DAC87BD18E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A115DD7-C2FD-44F7-96BE-21CF13D3E381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EFB375F2-321A-4D3C-B1A6-0D46B7C9741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6446C71-2CB8-4FE6-809B-3FBB4047F37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F00F54B7-B9ED-4357-9416-6D5A0A90EF2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2E7E7FE6-1F03-469F-99E7-A875D48F19D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337BD39-7C3B-46CD-9B3C-636F0492550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1A1BE590-BEF3-4C70-B341-9025AC0B402B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7664F2C-5E07-43A9-8B28-A89CCF8EF4D0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42112FB-5038-4AA2-95EE-87FA7689A06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E3D32F21-1837-4663-9C02-D830955069F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0DA29A3-2075-4380-8125-53D3D5E47D7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25DD28AF-0B09-4D31-B25B-BE4CD4EF171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A084380A-7618-4157-ADD0-C9259D7047E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E0F3F2BB-0B70-4ED3-92BF-ABF68947FC8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27F778F-2F2E-4BB8-AF77-A284B871FF0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9C64D29-D381-418E-A988-B02D64A3528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484FFE81-77E9-4B2C-AA5B-908F77965BEB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2C09F8F-01B7-40FF-93E1-6FB57147B870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C4563E2D-CFBB-47F0-AF7F-96DB7657196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F66ED59-F301-4CEF-A485-4414EBBA256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0A3FD84-9E64-4FBF-B1F0-B2A9FB34FB7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E91AFEE-5D40-4CC4-94D6-5F6B4C5F982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443DF802-60D0-4BC0-A4A8-A74A89B2B9B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7A5F794-53A4-4507-B7C7-BC3114A8D931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021F3A2-2BC3-4B6C-8568-EBC3A5A9CF7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E0109BB-907E-4526-928A-705614720CD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8A2B38C-4A83-4A7C-9B79-838EC12CC9E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1BB455BE-5F9A-4767-B89B-B91F56D774B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EE1E44F1-BBD2-4255-B395-44519772CDB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4755715-BC93-44F8-B19D-55AEED9ED3E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89832B4-EDB7-4E76-BE71-6B84BE4E5060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3533557-86BB-4242-AA1F-CFFE403108ED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91383C3A-1F8D-46DF-8716-9A51763D208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59644B9A-A8E6-485A-9508-C583BA7F274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19B6ACC3-26E8-49F9-9935-FFC78EC973F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68BB55F-D139-4E90-83D6-04E180F188B0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C04984D-E17B-427F-9F27-BF3FC0127444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EBD5157B-15B6-4DF0-B67B-427D3B5B5950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5687AD1-DF72-4DFC-A8D1-EE953AAE5C1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197A804-A571-4220-978C-E568C1AED6C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5B005E9-921A-4527-9659-E5AF2DC9B42A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7F32647-23D7-490C-A346-A6F90599A45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F2CEED06-4792-4945-AC67-2C6E48DF1CF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55A4903-1BDA-4D12-91F9-98F5416A55D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6E20EF9-3E1F-4EFD-882C-E0790FA9760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275729B-F4E0-4CF8-988F-23C00B4806A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5CA6691A-8BF8-4A35-BE41-A5923FDA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证书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Certificate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）包含用户的身份信息、公钥以及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可信权威机构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Trusted Authority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）对这些信息的签名，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用于验证公钥的真实性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3E85377E-C57E-420D-BCE2-EB058FD4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77" y="4808133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图片 67">
            <a:extLst>
              <a:ext uri="{FF2B5EF4-FFF2-40B4-BE49-F238E27FC236}">
                <a16:creationId xmlns:a16="http://schemas.microsoft.com/office/drawing/2014/main" id="{B1715D87-E662-4374-844A-F789388F6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057" y="4494636"/>
            <a:ext cx="1090764" cy="146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F01ADC5E-33A6-4695-9DD9-36BCB40F3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760" y="2559603"/>
            <a:ext cx="4467175" cy="3565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ECE55187-2B74-46DE-9AF8-B9516A5D853A}"/>
              </a:ext>
            </a:extLst>
          </p:cNvPr>
          <p:cNvCxnSpPr>
            <a:cxnSpLocks/>
            <a:stCxn id="77" idx="2"/>
            <a:endCxn id="67" idx="2"/>
          </p:cNvCxnSpPr>
          <p:nvPr/>
        </p:nvCxnSpPr>
        <p:spPr>
          <a:xfrm rot="5400000" flipH="1">
            <a:off x="6196663" y="1616600"/>
            <a:ext cx="260251" cy="8435301"/>
          </a:xfrm>
          <a:prstGeom prst="bentConnector3">
            <a:avLst>
              <a:gd name="adj1" fmla="val -193244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文本框 82">
            <a:extLst>
              <a:ext uri="{FF2B5EF4-FFF2-40B4-BE49-F238E27FC236}">
                <a16:creationId xmlns:a16="http://schemas.microsoft.com/office/drawing/2014/main" id="{8DCE078A-0AC3-48EC-A3AE-37DBAD663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678" y="4094526"/>
            <a:ext cx="2143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可信权威机构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28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5280CB1-F160-4F1D-B141-9D52051EE941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F59B8E2-A830-456D-B852-F30E503694C1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ADAB438-08EC-40E5-B4EE-97CB53BAF1F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1121402-4C40-4D4F-8841-717C402D2478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7A7A24-6F4C-4480-A305-E694BC4ED566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公钥证书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BFB6BA9-206F-499E-8F76-AF6901C0749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AA161E77-DFDF-4710-8830-A873AFB3B94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2123CCD-F580-4478-B9B4-56C38E03DB1C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62064498-7E08-4DBD-A376-8F49C174CCA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8034C45E-B9AE-49AC-BEEE-A4FBA547E40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0F37444-3F21-4814-8EF2-68E11FF7C7B2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40A7310-4FE6-44A3-8A20-FC0DF9FEFDAF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61597969-AFF4-4253-A8FC-7F3685EFC49D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A22C8F3C-3F70-45D9-83E3-98E7AD5F898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ACEC544-36E0-472C-BCFC-951FC3AF98D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19341E5D-C0C9-43DC-B10B-82684D43E7A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7C312B1-03C1-4D10-8924-DC6697560F38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A0B32D85-1BB4-48BA-819F-6CCA9018311B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F06AEE61-2E83-45C0-AD34-16783CC3695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51D15B76-E0D6-41C7-90F9-4A2A8D796E7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8359888-100A-4AE1-8143-86FE9973AFF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3791A4B0-8D3C-40BB-8F78-ABC0C8604316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A5BE4574-DE7B-48D0-BD99-D0559D647946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14E54B1A-4257-48AB-9C77-CD0B82B404E7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FF7A3388-FC85-4D8D-A523-E4F3102343D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26160BB3-47C0-4174-BA33-A442E199376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00CDF10A-5A37-4E78-8260-242B90D171D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CC372C6-FA01-4FA7-B366-A15C3F41EEC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4A47C723-2EEB-4097-AB9C-0BB3FC3CA721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91AEF6F0-687C-4650-A8B1-0561ACF0A52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CF0484CD-B11C-45CE-A7E5-C7461561356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D962D920-215F-42D8-870A-22D42ECEEFF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2FC04357-C676-4F72-887D-4D811F8C2F8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F2F07FE1-4C45-4FBB-BFA5-A9DB9A8E7B80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1C18D095-6AD9-4920-8E74-2A04D736052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669C0F0-B7FC-4DF1-9338-CB723D1E12C5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B6CED305-D975-47A5-9C2A-D77F36690456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0B97A0EF-97DD-4B5D-A56B-886584ED85A4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9A46D2B-01F3-41A8-93CD-BFCBE145C9CA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6B277A6D-F071-45AD-8043-A7EF74971D17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5B0D963B-D40E-498F-8274-D55F21AC7EC7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25A349A-67C2-464A-8F82-6DE27415BEB0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1E346334-B6C1-4A67-B5F8-C7876543A6B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60E60093-FAD9-45C3-AE72-1BA88F796F0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ADC949C-6588-4E26-9D15-AF3948EC6B5D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3DF81C8E-71BC-46E6-8AE6-3600BB3778B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A08A65A-2F23-47EC-B40C-4076B52E987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BBAFD4F-E32E-47A1-B27F-830B30BA7844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DFFE5764-4092-4D9E-AE24-E53A5BF1B17F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0D8CF058-438C-4D19-971C-3E36021D7515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62538D71-133C-4F70-A700-DFD334922C7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9B5AF2F0-65F2-4FF6-878B-302EA445A01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FBFBB222-6000-4241-8165-A63328D9EA1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BB63C1EB-91E7-4ACC-9446-DF25F78CB45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2E1778FC-7F40-4EE4-B73B-500480B690B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A0CDF3D-F588-4531-80D0-7719DA583E6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B7A3B7E2-9606-4751-BD92-F62AE4751257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EA85ED3-538E-483F-B73C-7DD64F2B5EE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ED6AD00-F51D-4DCA-B237-BDC7E5915A6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24A64F78-452C-45F1-AEEE-8AF3A931D67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BC3A5FF4-AC1B-4859-9A57-B1FA43AA572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E79D82D-693F-4746-80EC-312830DDAA3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70098521-4A2A-4734-BF56-EE600D63125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3E251B8-6FE6-4553-9B9E-B8D47F9E227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C40908BB-BFD1-4467-B705-68C1DD256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15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9.5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向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颁发证书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基于并用于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，安全参数为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通过物理属性或证明文件确认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身份，并生成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ID(Alice)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生成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的密钥对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用自己的私钥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的身份及公钥签名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	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400" i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将证书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Cert(Alice) =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400" i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颁发给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，同时发送私钥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endParaRPr lang="en-US" altLang="zh-CN" sz="2400" baseline="-25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2391F2AD-4677-4F96-81D1-D1CA11B1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06303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任何实体都可以通过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验证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公钥的合法性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400" i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6E209E1-1E28-4D41-81B0-6095BA04E827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EEBC5A0-617B-4D62-BE36-A686339FB00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AB639559-AFFA-4B96-95F9-DF17FBA038E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2048218-1E24-4349-B23B-A2BE75C9287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88CEE9B-EED0-4277-99AF-76D77CD01037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公钥证书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0D90D13-D5F1-4C4F-8AF9-4861CE71C31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D1E0B28-6ABF-41FD-819D-4EFF7CD0A9BA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F2461CD4-CAFA-4319-93D9-2C0E2B17B1E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798F6EA-3D7C-421A-B704-6A80683926A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2535EA10-52F6-4DA3-B8E9-FF7ED1E709A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57EC7454-13E9-4617-8F45-512AC0A3C5B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BDA8B3EB-551F-49D2-94C3-B3027A68B979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67C2C8C-DB12-469B-9424-3EF00F6A8D5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3A97BCC5-40D6-4620-A331-426876197005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35594F2-C600-43B6-AA0F-CD220EB88E4C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6208670-F659-4B51-BE55-C76101FC5450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1EFE7BB9-699E-4495-8C4E-9D931B9C82B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3002F231-AD1F-4697-838F-C92CEEB1520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0CC91E3-9A33-4C83-A5E5-3346218D6DD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82E6DDA9-4AD5-494F-8011-C3E2D98DDFA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A8E3C12-D2B3-4A37-9BEC-A9841EE8C2D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721ED66-DDEC-48D6-BA6C-68396836980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E17A589E-3CAA-4E5E-935F-34310F981D5C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7B3B6EC9-7D9F-48F1-9C79-3DAF757D0FE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1A0FDDA-DFBB-48A7-B6C7-B96A63B62200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187D7822-6745-4BBE-BEC9-FC688C85AB03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E9B39E1B-89DF-497C-8DCD-0424744847A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1E4A1E60-E8B9-4EAD-9CB9-BC474647B002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1EB9B3A3-85E2-4F71-8E81-FEBB5C7B4F0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7B0A51C-EF07-40F0-AB95-75AFF8886C4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64A713F-388E-48C8-98E0-A7200408A238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206F698-243F-422A-AC8E-33F007B706E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2A255E3-7C4D-4A59-A296-3036B03A68A4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BA543E9-F5BF-4354-BEC4-8EE0C50157A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88A30EA9-63FD-4553-A291-EB08728EDB7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1B78823-57A5-4441-B736-1AFC998F88A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D7FB2AD-5140-4847-BC45-26800357D0E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43295707-7296-4766-B65C-784106A7FE2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9BD3976F-9068-4A28-8237-18805F24F18F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D3C1DBB5-ABFE-40D4-B49A-6BEF6795B2A9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C575DEFD-0CBF-4DED-A753-4D6E61A6026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48B9746-E2D8-4CE2-80B2-3A6EB28AAF28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EB4ADB7-AAE2-4264-9079-B99A06949D5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0FE06FF-A23C-4E74-B910-7B5F12FCD119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1CBD6789-F1D2-4213-9557-4F176467AA7B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EA08CCA3-9DA8-4087-B267-7FEE1E925ED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90518352-27AE-478F-99C2-D0A97733CED0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ADF61812-2899-4199-9883-94DA5023F3A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50710EC0-AA18-42C3-8DE8-AD9CD47FA38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DB6F8E1B-1CA7-49D9-94C2-08C472D1865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5FD600CC-6352-45FD-BD89-52F1174A5BFF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DBC0F16-B10A-4786-A5AD-B70C999D65A0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AB3589AC-122D-4FB4-92E3-0DF159818C91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0A9B217E-4C80-4CB7-A93F-3202BB0A1D77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F95406EF-A5CE-434A-845F-746DF706606A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79610D4-684D-4597-BB7C-4A688B12DB7C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ABA3F17-49DD-476F-9D5D-D3976DB12C7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5102E85-6642-4081-836E-6BB0D5D565C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780D111B-B196-409C-AF99-1A70F861821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93390A03-2ECF-43AE-855C-876EA2186F4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83FCE370-17DC-4F15-A976-B38D72BA7EC1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FBE8734-2E0E-469F-A501-93C263BA83B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8416BC3A-5159-4EE8-90CB-5DB2F8087744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5C28840-A6B7-458D-B9DF-C3E670C4B28F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7C1740AB-67D8-461B-958F-C969B9CE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2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作业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：调研一种证书，说明各字段的意义，并说明其中的公钥算法，写成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Word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文档，与实验作业一起提交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证书文件命名为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Cert-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原后缀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Word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文档命名为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Cert-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.doc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docx</a:t>
            </a:r>
          </a:p>
        </p:txBody>
      </p:sp>
    </p:spTree>
    <p:extLst>
      <p:ext uri="{BB962C8B-B14F-4D97-AF65-F5344CB8AC3E}">
        <p14:creationId xmlns:p14="http://schemas.microsoft.com/office/powerpoint/2010/main" val="3959043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数字签名的安全性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8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140CDF5-8C70-41FB-8633-BDBDB6855A57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19550B0-BECB-4C0E-89FF-00FF7B9A810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280A8CE-CA66-414B-B372-B5A95ACB0722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2EB2247-956F-4CEE-B521-5720D3FD4CB8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B489FF6-FDA1-4A59-B1E8-7FD8E6A6EF62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问题引入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数字签名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CA73226-42A7-4660-9437-6F76E3EDA1E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E122B0F-7E9A-4273-B2E3-0F5718A7459D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D4DA7A9A-7BD9-4770-9D25-FAC837B1D3F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6C5588A6-81F6-43E8-AE7E-8F32DC6BA5B4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31B99DD-CDA9-4941-9C5A-28F354A5BA6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454303A1-7794-4DB5-90E1-361B2F662ED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CA3B4A1B-BB20-432B-9D0E-CD4014E523F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3E869BA-C55A-41B1-A23D-EA0BBA0AF7DD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38073F5F-E9C6-4D84-869F-70BBCC683E8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B569FCA1-75DA-4177-B561-3AE2A1B9C3A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0A9E9578-FCBF-4E2F-BE31-77625B3F3C0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12AE374D-7DDD-487A-A5E0-BAC00F46678A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7AED0028-F3CF-4E9C-8915-6FE50570225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34381DB5-E31A-4C89-ABCF-109210093CE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0D2102DD-8B51-470B-96C6-9CE315A82C3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3B4076F-A451-4691-9DFA-63C25AA215E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14ED249-FC19-4A3A-ABCB-8035CB207854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5578871B-3C7E-44FF-AB97-C03825006D01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49B5E46-3857-40ED-A670-56BF779F322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45CF7B94-4986-45D4-9A0B-4A58E9A4C61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4C0D2FDB-78A4-4D3C-96FF-3D8ACD2F84C8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887B40F7-761D-4085-B834-5F9CFB55E86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2B1F658-2289-409F-A2AB-1BEFE750C394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D45B555A-D838-49CB-8B77-FDE6DEB80FFF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53023E8-4C38-43E0-B0FC-D2AF246B468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8DF2700-9398-46FF-95E3-ACADFC0DCD07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A7A532A9-52F8-4C92-B44C-F930E01CA1F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1FC46050-0538-43E7-8F50-C57278D646C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30D9F41-85EC-4DC0-A159-3227ABF2B78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E2648BF8-2DB9-4856-9C84-DA1EC3E73F7C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3A5C62C-83BD-41AB-9B5B-717B63932DD2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9B34D3F-2E3A-4778-85A7-23ED1BCE4761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3DE08E2B-038C-42DA-BF09-E134F65C030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DD87C33E-E75E-41E1-AA34-98E09AA8A57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F0D8CB43-7C78-428C-9460-D15D1849562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9DDDC60E-FECA-4F71-BF0D-E2A3214606B7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ED0AB85-D779-4DE4-99F4-82DEB111359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F93B8EB8-14B6-4AB9-B79A-7F435CBCC47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72B4CB94-A8FE-4E56-9BBC-92013CB44B18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AC89DBA-EA9C-4C21-AB0D-93406C2913B2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397CAAFE-F9F4-4816-A5FF-86B7F7A29721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2192DD93-53CD-4571-A6A6-54F83950407E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C95E8939-DC77-42A6-B80E-81DE8A7ACA02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F3496D0B-59E0-4B85-810B-D662F755522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46D2B10C-810F-42C9-9A0B-82DA2C0F6EE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541753A-40BF-48C9-A3D2-B4E6FE81A46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7EF5A6DE-AB12-457A-BBCE-055217D5C52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300E037-10BD-4212-91C8-33C2A7CE5E6A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BE5EEF5C-7375-41EF-95F0-32A0FA84499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05A6A5E0-EDB9-4985-8F3F-5EC19566F0A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4074A7C-8F65-4C08-AD05-75061A5039A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F82CC5F-6279-4F6E-A908-19D17A19E8B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AD0CBA3B-C8C8-46A9-9217-278E6D45B62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557743F-0567-4C26-AD7B-C3A178BE5EB5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DAEB572-EA9C-4C41-9826-7480CF3871A2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E058F858-DB12-4690-87F6-1907FC84EC2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F6BF489-1413-489A-A21A-F0C783038D0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E9AC12A1-E86E-481F-9F78-918CAA33C86F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D6375875-6D4A-46E0-963C-8436C12120D4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E2C0E897-DC4E-416B-BF96-4C7650AA1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Digital Signature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）用于在公钥环境下保证消息的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完整性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：与消息鉴别码（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）有何不同？</a:t>
            </a: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37711033-8FCB-40DD-A630-59A6FD0C2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47" y="4046640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1">
            <a:extLst>
              <a:ext uri="{FF2B5EF4-FFF2-40B4-BE49-F238E27FC236}">
                <a16:creationId xmlns:a16="http://schemas.microsoft.com/office/drawing/2014/main" id="{4FBECE22-8435-4755-AA5E-812D9490B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54" y="4060312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文本框 82">
            <a:extLst>
              <a:ext uri="{FF2B5EF4-FFF2-40B4-BE49-F238E27FC236}">
                <a16:creationId xmlns:a16="http://schemas.microsoft.com/office/drawing/2014/main" id="{E027F5BB-1DDC-4BC2-BAF0-A863CE515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98" y="4557765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56">
            <a:extLst>
              <a:ext uri="{FF2B5EF4-FFF2-40B4-BE49-F238E27FC236}">
                <a16:creationId xmlns:a16="http://schemas.microsoft.com/office/drawing/2014/main" id="{2658DBD2-C537-4F94-BDEF-7BC1569E76DE}"/>
              </a:ext>
            </a:extLst>
          </p:cNvPr>
          <p:cNvCxnSpPr>
            <a:cxnSpLocks noChangeShapeType="1"/>
            <a:stCxn id="67" idx="3"/>
            <a:endCxn id="69" idx="1"/>
          </p:cNvCxnSpPr>
          <p:nvPr/>
        </p:nvCxnSpPr>
        <p:spPr bwMode="auto">
          <a:xfrm>
            <a:off x="3526369" y="4494636"/>
            <a:ext cx="4745285" cy="13662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4BAFEBF-FE92-4670-9B91-CEC23B11B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412" y="5300219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消息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6E0AC84-C9BD-4042-86F9-D2ABC09F3AFC}"/>
              </a:ext>
            </a:extLst>
          </p:cNvPr>
          <p:cNvSpPr/>
          <p:nvPr/>
        </p:nvSpPr>
        <p:spPr>
          <a:xfrm>
            <a:off x="2360087" y="5689734"/>
            <a:ext cx="1664238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9A32FBE-9FE6-4E0E-9529-71B1C64C8419}"/>
              </a:ext>
            </a:extLst>
          </p:cNvPr>
          <p:cNvSpPr/>
          <p:nvPr/>
        </p:nvSpPr>
        <p:spPr>
          <a:xfrm>
            <a:off x="7686237" y="5304275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EE32D5E5-BD7C-4758-98AF-AD55EAE48B66}"/>
              </a:ext>
            </a:extLst>
          </p:cNvPr>
          <p:cNvSpPr/>
          <p:nvPr/>
        </p:nvSpPr>
        <p:spPr>
          <a:xfrm>
            <a:off x="9261027" y="4542192"/>
            <a:ext cx="950880" cy="538234"/>
          </a:xfrm>
          <a:prstGeom prst="wedgeRoundRectCallout">
            <a:avLst>
              <a:gd name="adj1" fmla="val -76968"/>
              <a:gd name="adj2" fmla="val -3859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?= 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圆柱形 78">
            <a:extLst>
              <a:ext uri="{FF2B5EF4-FFF2-40B4-BE49-F238E27FC236}">
                <a16:creationId xmlns:a16="http://schemas.microsoft.com/office/drawing/2014/main" id="{C25BDB5F-3BCE-49C0-97EB-83F555861ADA}"/>
              </a:ext>
            </a:extLst>
          </p:cNvPr>
          <p:cNvSpPr/>
          <p:nvPr/>
        </p:nvSpPr>
        <p:spPr>
          <a:xfrm>
            <a:off x="5280579" y="2875430"/>
            <a:ext cx="1234911" cy="951205"/>
          </a:xfrm>
          <a:prstGeom prst="can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公钥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390E65B-2136-4773-8304-67A86380E149}"/>
              </a:ext>
            </a:extLst>
          </p:cNvPr>
          <p:cNvSpPr/>
          <p:nvPr/>
        </p:nvSpPr>
        <p:spPr>
          <a:xfrm>
            <a:off x="2768412" y="4895945"/>
            <a:ext cx="989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私钥 </a:t>
            </a:r>
            <a:r>
              <a:rPr lang="en-US" altLang="zh-CN" sz="20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82A8672-70C9-49C4-9588-FAA437A58044}"/>
              </a:ext>
            </a:extLst>
          </p:cNvPr>
          <p:cNvSpPr/>
          <p:nvPr/>
        </p:nvSpPr>
        <p:spPr>
          <a:xfrm>
            <a:off x="8038286" y="4959861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48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CC05556-A571-4DE1-8B92-6AC89723A70B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883DA70-E0F6-4CD4-A6E4-0D1BB8AD85F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600848B-59D2-4AEA-97DB-87B08FA66D1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20DBE18-62E6-4885-A59D-C0B5486CAF3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7D0891A-D132-4531-BF7D-20EE0E4DC42B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问题引入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——MAC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无法实现的功能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D905282-94CE-430A-BEB0-B5B8C16B8C0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C914E63-99DE-41B7-85DC-77261C759C52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E94C91C5-5722-4EF2-BAE2-6AC830D54D4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0EEACE66-1E33-4C56-9066-8EA414546E1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934B3C8D-648E-444E-A296-9B54D0C1A6F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6BD3C8E-FD6F-4469-B886-3EEC738E82F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51CDE2CA-0974-4164-A37D-A666D5234689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F578F47F-E5DF-457B-881B-12F36A2BE8C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4ED22183-783D-4C20-BD61-568C7BC551C8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1630C7B6-23BD-4D9B-A519-E1F0124897B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20845B47-84EB-453E-99F3-B49C9B723A9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6DB6673-F0EE-4FA1-BCD7-F97D661EAA3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CF94DB77-AB1B-4ECE-94AB-534263FF8D0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FD231B14-7332-4D2E-B443-5BD4E191033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26E84CC0-0E5D-44FC-A596-38C407CB8575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1F0BFB60-2911-4466-96CB-74931E83E0C8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EA751A0-876E-4350-868A-A4775942C0DC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D78CBDCA-416F-4C9A-AB82-F369DB5425B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1775430-D4C0-4643-956E-FBD9569A1AA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70FE0FF0-6AC0-49D0-98C3-4A3BA0A53486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B11A82B-DDE6-4B0A-AD27-4266F30A2219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CA142D2-17B0-49B8-AB71-1C08747138F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B1069F78-B72E-4A9A-9293-2C2F1F91E77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13BFEDBA-DD89-44D3-BCD8-7F60431BB876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663F974-FCBA-4503-A185-FBAF143C8A4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C67B0B1A-4779-45CA-8752-9080DE66E36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8C5C21DA-FB9D-4A2C-AF5C-1A2BCAFA078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870CD10-33E2-49AC-9AD0-2791B1B13F6A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F5A5282-3439-492F-8012-B640F64E323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9959B6EC-F68E-4D3B-8E13-9148A2A4017C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9DAAC12-5F02-460A-B291-2353B4F54C0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09A5F41-4A4F-46FB-9F4F-7DB92B13C7FF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BFBB3A65-7D8C-4284-8FDE-D35AE39A86E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89C9ADCA-1462-4366-A62B-D5BAEBEA20F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84A40D0C-DDEA-4FA3-85C5-7A7470C4BB8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FF5ABD9B-E8FE-4805-A187-627326201B13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754ACDA9-23AB-44DB-A102-19BBB3EF9A0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EFF8E15-A74E-4DD4-81D9-E2C95FD4ADB5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7740BA4-5F21-48C9-9697-2504738DB502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362EA09E-B7CA-48E0-9A3A-07A58CBBE8E2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86B1EABA-9E63-4FED-9093-4C33D0D6B14D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7ADE02F9-9756-462E-A77D-1A6C11A64D2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4EC9577-3950-4619-9103-E61984EE071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E0259D5-2882-47FF-A1BD-ACB1D9890ED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CB2C702-300F-4239-B4DA-2BD87178F4C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A3FC04B2-00D7-4261-B902-D3C58846256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42602FA2-6D4E-4EE1-87F6-892A5E4DB1B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B37D8E58-B2D7-48DB-8226-3500C0DD352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4081AE1-4C60-4F30-AF21-42C0AB65A15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FE7B717E-71C3-48E2-BD7C-EF55098C4618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8E5E0BC3-FEB1-4452-838E-DA9810059A44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A704A329-9B1C-4347-BD48-75E82B711866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8E05BDD-1CA3-424D-89E0-BC093F12047F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523BB5D-64BF-4E7F-8875-62E7D53CE1B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185AFBFC-F9E5-4986-9EC7-BFDA2A94BFE0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D8CB45D-56DF-4C82-980C-377F955E4335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CF14947-F840-4089-ADF9-12852DF5F54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CFFCA0A-0F38-4F98-9586-312BDE41ECA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B6857BB-1D1F-4249-BE43-1F20F496BEAB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6BC51E8C-25D3-4A1D-A64B-59662128B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公开验证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而言，只有与发送者共享密钥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的一方可进行验证</a:t>
            </a:r>
          </a:p>
        </p:txBody>
      </p:sp>
      <p:pic>
        <p:nvPicPr>
          <p:cNvPr id="68" name="Picture 5">
            <a:extLst>
              <a:ext uri="{FF2B5EF4-FFF2-40B4-BE49-F238E27FC236}">
                <a16:creationId xmlns:a16="http://schemas.microsoft.com/office/drawing/2014/main" id="{4105AA61-2A10-47CD-B243-3CA88863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3" y="3855252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1">
            <a:extLst>
              <a:ext uri="{FF2B5EF4-FFF2-40B4-BE49-F238E27FC236}">
                <a16:creationId xmlns:a16="http://schemas.microsoft.com/office/drawing/2014/main" id="{D524E03B-77CB-48F9-8FA8-95AD313D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61" y="2681627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文本框 82">
            <a:extLst>
              <a:ext uri="{FF2B5EF4-FFF2-40B4-BE49-F238E27FC236}">
                <a16:creationId xmlns:a16="http://schemas.microsoft.com/office/drawing/2014/main" id="{98BDFBCC-75A9-4D8F-8DA3-E24B44959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734" y="3184557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56">
            <a:extLst>
              <a:ext uri="{FF2B5EF4-FFF2-40B4-BE49-F238E27FC236}">
                <a16:creationId xmlns:a16="http://schemas.microsoft.com/office/drawing/2014/main" id="{6EEE620E-FFCF-488B-A67D-040C958B41B9}"/>
              </a:ext>
            </a:extLst>
          </p:cNvPr>
          <p:cNvCxnSpPr>
            <a:cxnSpLocks noChangeShapeType="1"/>
            <a:stCxn id="68" idx="3"/>
            <a:endCxn id="70" idx="1"/>
          </p:cNvCxnSpPr>
          <p:nvPr/>
        </p:nvCxnSpPr>
        <p:spPr bwMode="auto">
          <a:xfrm flipV="1">
            <a:off x="2383965" y="3129613"/>
            <a:ext cx="5031196" cy="117363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703998A6-150D-4D00-9667-E552CCB973D0}"/>
              </a:ext>
            </a:extLst>
          </p:cNvPr>
          <p:cNvSpPr/>
          <p:nvPr/>
        </p:nvSpPr>
        <p:spPr>
          <a:xfrm>
            <a:off x="1315744" y="5578926"/>
            <a:ext cx="1526379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FAC2FAB-A19E-429D-91B4-A54B16DAA639}"/>
              </a:ext>
            </a:extLst>
          </p:cNvPr>
          <p:cNvSpPr/>
          <p:nvPr/>
        </p:nvSpPr>
        <p:spPr>
          <a:xfrm>
            <a:off x="7902871" y="3133456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56">
            <a:extLst>
              <a:ext uri="{FF2B5EF4-FFF2-40B4-BE49-F238E27FC236}">
                <a16:creationId xmlns:a16="http://schemas.microsoft.com/office/drawing/2014/main" id="{7E5D8D47-6589-4D7C-A76E-CB28D5B97D78}"/>
              </a:ext>
            </a:extLst>
          </p:cNvPr>
          <p:cNvCxnSpPr>
            <a:cxnSpLocks noChangeShapeType="1"/>
            <a:stCxn id="68" idx="3"/>
            <a:endCxn id="85" idx="1"/>
          </p:cNvCxnSpPr>
          <p:nvPr/>
        </p:nvCxnSpPr>
        <p:spPr bwMode="auto">
          <a:xfrm>
            <a:off x="2383965" y="4303248"/>
            <a:ext cx="5031196" cy="925192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5" name="Picture 11">
            <a:extLst>
              <a:ext uri="{FF2B5EF4-FFF2-40B4-BE49-F238E27FC236}">
                <a16:creationId xmlns:a16="http://schemas.microsoft.com/office/drawing/2014/main" id="{4336036B-2A67-4505-89AC-377E2A07E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61" y="478045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文本框 82">
            <a:extLst>
              <a:ext uri="{FF2B5EF4-FFF2-40B4-BE49-F238E27FC236}">
                <a16:creationId xmlns:a16="http://schemas.microsoft.com/office/drawing/2014/main" id="{9C842EEF-FD6C-4BF5-BDB6-9F72F1E7C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383" y="4432642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56">
            <a:extLst>
              <a:ext uri="{FF2B5EF4-FFF2-40B4-BE49-F238E27FC236}">
                <a16:creationId xmlns:a16="http://schemas.microsoft.com/office/drawing/2014/main" id="{815AEA96-5C20-4560-B8C6-CAB9B4C20101}"/>
              </a:ext>
            </a:extLst>
          </p:cNvPr>
          <p:cNvCxnSpPr>
            <a:cxnSpLocks noChangeShapeType="1"/>
            <a:stCxn id="70" idx="2"/>
            <a:endCxn id="85" idx="0"/>
          </p:cNvCxnSpPr>
          <p:nvPr/>
        </p:nvCxnSpPr>
        <p:spPr bwMode="auto">
          <a:xfrm>
            <a:off x="7683694" y="3577598"/>
            <a:ext cx="0" cy="1202856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FD7DC5A7-E69F-45E1-B237-8AF8E9A8B871}"/>
              </a:ext>
            </a:extLst>
          </p:cNvPr>
          <p:cNvSpPr/>
          <p:nvPr/>
        </p:nvSpPr>
        <p:spPr>
          <a:xfrm>
            <a:off x="7952227" y="5177969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E342743-9B70-47A1-ABF0-CE62D3BDA567}"/>
              </a:ext>
            </a:extLst>
          </p:cNvPr>
          <p:cNvSpPr/>
          <p:nvPr/>
        </p:nvSpPr>
        <p:spPr>
          <a:xfrm>
            <a:off x="9760470" y="2763885"/>
            <a:ext cx="1677254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’)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82">
            <a:extLst>
              <a:ext uri="{FF2B5EF4-FFF2-40B4-BE49-F238E27FC236}">
                <a16:creationId xmlns:a16="http://schemas.microsoft.com/office/drawing/2014/main" id="{47AD8A83-6D5E-4671-A974-BA4C37118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694" y="3941686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4F7F0D3-C8E1-4C23-B5A8-5FA441A4B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9375" y="5164215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消息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6438BA1-53E4-429E-A6AB-EB875A9D67A5}"/>
              </a:ext>
            </a:extLst>
          </p:cNvPr>
          <p:cNvSpPr/>
          <p:nvPr/>
        </p:nvSpPr>
        <p:spPr>
          <a:xfrm>
            <a:off x="1612024" y="4765844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35FE0DD-6B5A-47FB-B7D2-87EB9DA7248C}"/>
              </a:ext>
            </a:extLst>
          </p:cNvPr>
          <p:cNvSpPr/>
          <p:nvPr/>
        </p:nvSpPr>
        <p:spPr>
          <a:xfrm>
            <a:off x="8369212" y="2793188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51809F5-A707-41B4-B847-166CADC364A2}"/>
              </a:ext>
            </a:extLst>
          </p:cNvPr>
          <p:cNvSpPr/>
          <p:nvPr/>
        </p:nvSpPr>
        <p:spPr>
          <a:xfrm>
            <a:off x="8369212" y="4832752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9748D2F-9583-45A0-A396-7F97EB52331F}"/>
              </a:ext>
            </a:extLst>
          </p:cNvPr>
          <p:cNvSpPr/>
          <p:nvPr/>
        </p:nvSpPr>
        <p:spPr>
          <a:xfrm>
            <a:off x="9708736" y="4808398"/>
            <a:ext cx="1997504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’,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对话气泡: 圆角矩形 108">
            <a:extLst>
              <a:ext uri="{FF2B5EF4-FFF2-40B4-BE49-F238E27FC236}">
                <a16:creationId xmlns:a16="http://schemas.microsoft.com/office/drawing/2014/main" id="{385504EE-81F1-408F-9C73-5DFDD46CF082}"/>
              </a:ext>
            </a:extLst>
          </p:cNvPr>
          <p:cNvSpPr/>
          <p:nvPr/>
        </p:nvSpPr>
        <p:spPr>
          <a:xfrm>
            <a:off x="7952228" y="5793632"/>
            <a:ext cx="3077134" cy="538234"/>
          </a:xfrm>
          <a:prstGeom prst="wedgeRoundRectCallout">
            <a:avLst>
              <a:gd name="adj1" fmla="val -53488"/>
              <a:gd name="adj2" fmla="val -29835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= 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可以说明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有效吗？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8" grpId="0"/>
      <p:bldP spid="88" grpId="0"/>
      <p:bldP spid="94" grpId="0"/>
      <p:bldP spid="95" grpId="0"/>
      <p:bldP spid="96" grpId="0"/>
      <p:bldP spid="108" grpId="0"/>
      <p:bldP spid="10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D87609F-4688-4C11-8A04-0DE5A5B0FE4D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4107028-6014-4E38-91E4-BC00F84C175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BCB15D44-F15B-4074-B61C-4D2922652F2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FB548AA-CB44-4060-869A-95668466908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995BA0F-6AE2-4171-B5F1-E6FD8920B3BB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问题引入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——MAC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无法实现的功能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F61EBF4-29E6-4F77-AEB2-4EEF02DEAD7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96B9381-DAE1-491B-8F00-7A15DC0791E0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6ED37EA4-ACC9-4BD0-856D-E94B0DAF8DF1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097489B-2C09-4F2A-BD54-6AA192F089B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663A9F53-9236-4AA0-9294-636BAFB5552C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F6858511-F1CD-45C7-9EA4-4175EE89304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241BEF1-F0F4-471A-A604-180C79FAC46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6B478BB-D5EB-4E33-A83C-B20015C08089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0EC941C1-934C-493D-B81D-EC084DA5BCD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BB7A0986-175D-49E4-BB10-D4D53C5CE64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18ACF90-F4A3-4708-9636-880C7336854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54EA756-1654-4F5E-B6CE-801FBEA03D99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797D659C-B646-485C-9D1C-514E7FEEA0A0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0828EC19-C985-44AB-9663-9E748E25EAA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776D4C3-0C28-4A13-A2FC-B135B3BEFA2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0171403-7CD8-4F67-BEC7-D44EDC9675E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EC0DA68-9A4E-4F77-972C-FF8661BF38E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D396CBCC-52D4-4A63-92EC-EC422D895285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602EBA4E-CC95-4B37-92D6-DD4A71B97C1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D51B512B-AFBD-44B7-8358-4BA2EC3BD970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F09B7C95-76E4-41D8-B860-BED22A667C5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ECF00F9-7F7D-467E-96B9-A81FF653D4E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36DAA78-3CE9-4C12-AD7E-CFC9FCE18956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93818512-284C-4436-941A-1FC2AB2BF97F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AAEC0C3-EB01-4137-B92E-D15877D5DFC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7137AC39-5587-4683-918D-1973215909F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8C264357-FCA2-4E0B-93FA-48F169C10BC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0E53C93-7AA1-4FC6-9D0F-9785A6B93B5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342D89E8-BFEA-42B8-9F64-46C10C1D3B8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3378FA1-8A46-42BA-85EA-FC80AE4FFDA6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8B30B1EC-BCAD-4EFA-9ECB-3419C985E0B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236A5A50-9F0D-4355-9687-71E5454EE4DA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DEC351E8-31CC-456B-A8F1-D554A9E3CE93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398CA1E-D4DF-4750-B68A-177A2FDCCC18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3C3831ED-BE83-4E9E-B22A-2FD18F81E678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9BE980D-3FFD-4617-9FA9-F304F010DA38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5826F42-AFC9-42E7-9960-159F8D1BADE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CFCBB8FA-D2D1-4329-AC72-93FB4F893A6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EC2AFF1-CF2A-4153-8C4E-91E1FC58D906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A8C616CB-9480-40C1-B2BD-919B789721F6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6DF8F58-EA12-40AC-BFA8-8E1EBF7EA8E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6E94FD9D-8241-44B7-8234-4F771467372B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E0A3ECDE-BC8F-4AB9-BB9B-128CC87F0D7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5CF0708-3DDD-4D64-ABFF-9593A082599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7139521-591F-41AD-AE1C-972675D87DCB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62651D43-ACE1-449B-AF5A-5A2AB88DF60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8EC4B46-CA5E-4AF4-829E-E456FBBC9F8C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29F6E069-ADC6-4301-B6BE-A29665129ABC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D8EA2CCA-1245-4434-BB47-DDF6193FB0F6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B9D46B2-D922-4271-8145-A1C0F8F2E8A7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0DA90AD-4DB4-40F3-89AF-BB425294C4F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C9A20397-F83D-48E1-AE5C-819D6F14B48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09E73165-27EE-41F4-8D9F-502EF1BB69E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E25B53D9-C5E4-49D3-B4AB-47ECA2013185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FAA8769B-4153-4A51-B9D4-EAB152895AC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D29B9962-D8EE-4E6A-94AA-AAAC5EFE433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98A1E1AC-A547-4EB8-BDFC-CC2F03F0A0AA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9A3BEF9-32CD-4185-BD3A-C2E4BB3CBBE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024DA2A-1D49-4525-95BC-2392389A8915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F21315EC-9EA5-4ACE-ABDA-75CBA887A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由公开验证引发的传递性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而言，第三方无法验证消息的完整性</a:t>
            </a: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FD4123E8-5D66-48DF-BDEA-E5DA5026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81" y="3430559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C82FF8BE-489E-4FFC-A927-FF6164403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08" y="3444231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82">
            <a:extLst>
              <a:ext uri="{FF2B5EF4-FFF2-40B4-BE49-F238E27FC236}">
                <a16:creationId xmlns:a16="http://schemas.microsoft.com/office/drawing/2014/main" id="{DD104749-3972-417B-AE7B-D76A471BE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351" y="3924606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56">
            <a:extLst>
              <a:ext uri="{FF2B5EF4-FFF2-40B4-BE49-F238E27FC236}">
                <a16:creationId xmlns:a16="http://schemas.microsoft.com/office/drawing/2014/main" id="{52247582-D92C-4C38-91A0-05A20492B202}"/>
              </a:ext>
            </a:extLst>
          </p:cNvPr>
          <p:cNvCxnSpPr>
            <a:cxnSpLocks noChangeShapeType="1"/>
            <a:stCxn id="67" idx="3"/>
            <a:endCxn id="68" idx="1"/>
          </p:cNvCxnSpPr>
          <p:nvPr/>
        </p:nvCxnSpPr>
        <p:spPr bwMode="auto">
          <a:xfrm>
            <a:off x="2224603" y="3878555"/>
            <a:ext cx="2643105" cy="13662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9576AA9C-77CB-447D-AC43-B32FD7A3C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700075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消息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8C888E-0B96-401E-B20C-45270DB2FEFD}"/>
              </a:ext>
            </a:extLst>
          </p:cNvPr>
          <p:cNvSpPr/>
          <p:nvPr/>
        </p:nvSpPr>
        <p:spPr>
          <a:xfrm>
            <a:off x="1127250" y="5073653"/>
            <a:ext cx="1526379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对话气泡: 圆角矩形 73">
            <a:extLst>
              <a:ext uri="{FF2B5EF4-FFF2-40B4-BE49-F238E27FC236}">
                <a16:creationId xmlns:a16="http://schemas.microsoft.com/office/drawing/2014/main" id="{3D737477-3EF4-404B-8156-39D39A23301D}"/>
              </a:ext>
            </a:extLst>
          </p:cNvPr>
          <p:cNvSpPr/>
          <p:nvPr/>
        </p:nvSpPr>
        <p:spPr>
          <a:xfrm>
            <a:off x="7159155" y="5372727"/>
            <a:ext cx="4597965" cy="538234"/>
          </a:xfrm>
          <a:prstGeom prst="wedgeRoundRectCallout">
            <a:avLst>
              <a:gd name="adj1" fmla="val -18825"/>
              <a:gd name="adj2" fmla="val -8062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可以说明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是由发送者签署的吗？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2AB8116-8D66-406E-8086-73B51AB21983}"/>
              </a:ext>
            </a:extLst>
          </p:cNvPr>
          <p:cNvSpPr/>
          <p:nvPr/>
        </p:nvSpPr>
        <p:spPr>
          <a:xfrm>
            <a:off x="1452658" y="4337954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A4662E7-ABB6-4F5D-BFD5-8ADF2BF1600F}"/>
              </a:ext>
            </a:extLst>
          </p:cNvPr>
          <p:cNvSpPr/>
          <p:nvPr/>
        </p:nvSpPr>
        <p:spPr>
          <a:xfrm>
            <a:off x="4698460" y="4343780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7" name="Picture 2" descr="C:\Users\LT\Pictures\png\002.png">
            <a:extLst>
              <a:ext uri="{FF2B5EF4-FFF2-40B4-BE49-F238E27FC236}">
                <a16:creationId xmlns:a16="http://schemas.microsoft.com/office/drawing/2014/main" id="{66BC243C-5E6A-49F6-9C8D-9248F229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7828" y="3433934"/>
            <a:ext cx="612376" cy="940066"/>
          </a:xfrm>
          <a:prstGeom prst="rect">
            <a:avLst/>
          </a:prstGeom>
          <a:noFill/>
        </p:spPr>
      </p:pic>
      <p:cxnSp>
        <p:nvCxnSpPr>
          <p:cNvPr id="78" name="直接箭头连接符 56">
            <a:extLst>
              <a:ext uri="{FF2B5EF4-FFF2-40B4-BE49-F238E27FC236}">
                <a16:creationId xmlns:a16="http://schemas.microsoft.com/office/drawing/2014/main" id="{5D3D9E36-40EE-4CDD-BFD3-1371C657EB98}"/>
              </a:ext>
            </a:extLst>
          </p:cNvPr>
          <p:cNvCxnSpPr>
            <a:cxnSpLocks noChangeShapeType="1"/>
            <a:stCxn id="68" idx="3"/>
            <a:endCxn id="77" idx="1"/>
          </p:cNvCxnSpPr>
          <p:nvPr/>
        </p:nvCxnSpPr>
        <p:spPr bwMode="auto">
          <a:xfrm>
            <a:off x="5404774" y="3892217"/>
            <a:ext cx="2843054" cy="1175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文本框 82">
            <a:extLst>
              <a:ext uri="{FF2B5EF4-FFF2-40B4-BE49-F238E27FC236}">
                <a16:creationId xmlns:a16="http://schemas.microsoft.com/office/drawing/2014/main" id="{73AC04C4-72B6-4E3B-A975-BACD2C32D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63" y="3926280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5D78D3F-E151-468B-BF34-AD8EAF25F328}"/>
              </a:ext>
            </a:extLst>
          </p:cNvPr>
          <p:cNvSpPr/>
          <p:nvPr/>
        </p:nvSpPr>
        <p:spPr>
          <a:xfrm>
            <a:off x="7649895" y="4664984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DA594F6-5470-40F0-96DF-B12756AED164}"/>
              </a:ext>
            </a:extLst>
          </p:cNvPr>
          <p:cNvSpPr/>
          <p:nvPr/>
        </p:nvSpPr>
        <p:spPr>
          <a:xfrm>
            <a:off x="8116236" y="4324716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3" grpId="0"/>
      <p:bldP spid="8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B910860-CBA3-4298-988A-783E305AAD6D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6ECB685-E0D1-4D1B-B5C0-A4F0CBF6C18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258CD43-C147-4BE5-AD06-94635462F029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A478AF5-2F92-4866-B8C7-B04D82B66E6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A0088BE-63F6-48E0-9957-A7E30A4DEEDE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问题引入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——MAC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无法实现的功能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A8665D8-050D-463B-BFB0-90640498CED4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CF5CD0DB-B654-405E-B140-7828031EB4B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A731A5D-5E4E-408F-B240-DEB4055765B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89DFC7FB-C665-4722-8B8C-8CBE3D0A6018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A4B3833-D480-47B7-BF29-39C9BFE3AB1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0DE0FBE9-71B8-4219-B215-8EE3F5EF80B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D5DF983E-6F91-43D3-BCAD-D6532ECA6D3B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A9EF0AD2-A769-4545-B7FD-B0209D53E2D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1B435511-79A2-498C-BC9F-FE0DEA71BEF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54EA7348-B062-4332-AFE1-F2B004B0C81E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4F8EB5AE-83E4-436C-8DF1-94A2E30AD31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CB9ED953-C344-4BD2-BBD4-7CC48B89B30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1A07B16A-BDD2-45AC-94A4-6750D2AE1D0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79BBB31-F94C-47FA-ABFC-0496F18FE93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6772C7C5-ECD1-4F92-81A8-9AA242C43FC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3276E74A-4DC0-4AD0-9E3A-81634CEA72A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A38C8403-09F3-45CC-8385-FC2F22CEA4CD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30DBA546-DCD4-43E2-BB3C-A03E4B2C354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4B1C8C2F-5AA2-41FD-A8E2-161D2011D9C8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FA58E1A7-DDFC-4C5B-8867-975063C18AC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3156E3F1-333E-423C-BEA5-B772D011A7F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205431B3-6F9D-4F30-AC59-21033BC70432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BC4F7F7-C7CD-43C5-BE75-F528C740AA76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63CD241-9055-4ABD-82E5-B709E32C91B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6AB85CFC-F25D-43E7-9196-65456BE560F3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C7781A83-BCB4-43FB-868D-42F410430E6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3FA7AE13-9C22-4F28-8525-30B9526D48B7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A90DAA9-2DAC-49FD-B607-5A71F780D9F4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CBF43E0-CDC0-4611-9874-936D50A161B4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747697C7-99EB-4C19-8526-311C731C61A5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7EC4CD31-BD18-4764-B6F1-655A2738CC39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B88FBB1E-9ECE-4B8A-93F4-A78C73BE00D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8D6820C-D3A9-47EA-A74A-B623067531FD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ED39F4E9-CA8C-41C5-9074-235C5045FBF2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296042C4-2391-4C13-8428-2065B465621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AEF663B-031E-444D-AEAA-A124C0B7D06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D073A2E-03BF-4EEE-B111-1C7BC4AE409D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9FF64F7-21CD-4031-96B5-A578C6845D0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A369C94-5E3A-4D14-B07D-FFF7FA98E738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AE74D73A-CAD1-43AF-80E6-AE1E2C17C97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FB608879-6816-44C0-9BD7-A192694355C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DC476F03-C26E-4F24-B079-B91348731730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CECF8FBE-28DF-4097-905B-76FDB57F818B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CEE40D9-224E-4C21-8B1D-60988FFDD7B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CFEB0CAF-380D-4D82-AD35-A9D304EC23F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933DCBB-9287-40DD-881B-79213A60A93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4AEDF8F-AF17-44B5-88CA-68DDBD1DC40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75B4DC12-E924-44C3-8437-C57BEC366E0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586ACCEF-7FAC-40C1-A50F-D7F9349CD7F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594C69E0-4D20-4F3C-8ECE-3329BBBAA4A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E6791B7-AD17-40C5-AD10-CAAFF555676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290F7DE1-962A-4DDB-B13B-9CB9C772750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C5527DCC-61B0-47C1-BAC0-C307012F3C1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D676940-82A5-453F-856F-01819B795204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54978CE0-7E8A-406A-BC96-84DD1467219C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9FE3A6C2-53F9-492C-AA21-93DC12F85A1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ED054C8-CCD5-412D-86D9-0287A663567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941F8E86-2F71-4B18-A645-FB29C5607E28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259438B4-9975-4A8C-AC7C-7DE91DD2833C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3A4BA65B-C00C-4310-B760-FB50D8C4F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由传递性引发的不可抵赖性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non-repudiation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发送者如果声明其没有签署消息，第三方仲裁者无法否认</a:t>
            </a:r>
          </a:p>
        </p:txBody>
      </p:sp>
      <p:pic>
        <p:nvPicPr>
          <p:cNvPr id="108" name="Picture 5">
            <a:extLst>
              <a:ext uri="{FF2B5EF4-FFF2-40B4-BE49-F238E27FC236}">
                <a16:creationId xmlns:a16="http://schemas.microsoft.com/office/drawing/2014/main" id="{FFB25480-3B38-475B-8BBE-2087A563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81" y="4312900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1">
            <a:extLst>
              <a:ext uri="{FF2B5EF4-FFF2-40B4-BE49-F238E27FC236}">
                <a16:creationId xmlns:a16="http://schemas.microsoft.com/office/drawing/2014/main" id="{9ACC721D-431E-480C-92C7-F47DC7AA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651" y="4326572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文本框 82">
            <a:extLst>
              <a:ext uri="{FF2B5EF4-FFF2-40B4-BE49-F238E27FC236}">
                <a16:creationId xmlns:a16="http://schemas.microsoft.com/office/drawing/2014/main" id="{82E0C6CC-2F8E-4110-BCD5-DAD30F59B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918" y="4351500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56">
            <a:extLst>
              <a:ext uri="{FF2B5EF4-FFF2-40B4-BE49-F238E27FC236}">
                <a16:creationId xmlns:a16="http://schemas.microsoft.com/office/drawing/2014/main" id="{46819E0A-60F2-4460-877D-88C86C06678F}"/>
              </a:ext>
            </a:extLst>
          </p:cNvPr>
          <p:cNvCxnSpPr>
            <a:cxnSpLocks noChangeShapeType="1"/>
            <a:stCxn id="108" idx="3"/>
            <a:endCxn id="109" idx="1"/>
          </p:cNvCxnSpPr>
          <p:nvPr/>
        </p:nvCxnSpPr>
        <p:spPr bwMode="auto">
          <a:xfrm>
            <a:off x="3187003" y="4760896"/>
            <a:ext cx="5857648" cy="13662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9D02BB1-90DB-4FBF-91EB-213B7AC2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002" y="5623254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消息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5FF6E2A-6D2D-4C01-BE7A-2A9BB4E27593}"/>
              </a:ext>
            </a:extLst>
          </p:cNvPr>
          <p:cNvSpPr/>
          <p:nvPr/>
        </p:nvSpPr>
        <p:spPr>
          <a:xfrm>
            <a:off x="2061598" y="5955994"/>
            <a:ext cx="1582484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68B3917-E975-43A4-BBE3-1D823EACEA38}"/>
              </a:ext>
            </a:extLst>
          </p:cNvPr>
          <p:cNvSpPr/>
          <p:nvPr/>
        </p:nvSpPr>
        <p:spPr>
          <a:xfrm>
            <a:off x="8459234" y="5570535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对话气泡: 圆角矩形 114">
            <a:extLst>
              <a:ext uri="{FF2B5EF4-FFF2-40B4-BE49-F238E27FC236}">
                <a16:creationId xmlns:a16="http://schemas.microsoft.com/office/drawing/2014/main" id="{DE42FF44-0266-4BDE-9BBC-6D57E554E36D}"/>
              </a:ext>
            </a:extLst>
          </p:cNvPr>
          <p:cNvSpPr/>
          <p:nvPr/>
        </p:nvSpPr>
        <p:spPr>
          <a:xfrm>
            <a:off x="3364074" y="2972055"/>
            <a:ext cx="2094344" cy="538234"/>
          </a:xfrm>
          <a:prstGeom prst="wedgeRoundRectCallout">
            <a:avLst>
              <a:gd name="adj1" fmla="val 59638"/>
              <a:gd name="adj2" fmla="val 26209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是由谁签署的？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C79AA96-0B4D-4C93-B2AB-560D429CE060}"/>
              </a:ext>
            </a:extLst>
          </p:cNvPr>
          <p:cNvSpPr/>
          <p:nvPr/>
        </p:nvSpPr>
        <p:spPr>
          <a:xfrm>
            <a:off x="2375002" y="5222543"/>
            <a:ext cx="875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F5A670B-B45A-45A0-93A6-AC17109089DD}"/>
              </a:ext>
            </a:extLst>
          </p:cNvPr>
          <p:cNvSpPr/>
          <p:nvPr/>
        </p:nvSpPr>
        <p:spPr>
          <a:xfrm>
            <a:off x="8875403" y="5226121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8" name="Picture 2" descr="C:\Users\LT\Pictures\png\002.png">
            <a:extLst>
              <a:ext uri="{FF2B5EF4-FFF2-40B4-BE49-F238E27FC236}">
                <a16:creationId xmlns:a16="http://schemas.microsoft.com/office/drawing/2014/main" id="{0AF87DEF-A3C8-4450-A0A6-E2FC62A09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2568" y="2771139"/>
            <a:ext cx="612376" cy="940066"/>
          </a:xfrm>
          <a:prstGeom prst="rect">
            <a:avLst/>
          </a:prstGeom>
          <a:noFill/>
        </p:spPr>
      </p:pic>
      <p:sp>
        <p:nvSpPr>
          <p:cNvPr id="119" name="矩形 118">
            <a:extLst>
              <a:ext uri="{FF2B5EF4-FFF2-40B4-BE49-F238E27FC236}">
                <a16:creationId xmlns:a16="http://schemas.microsoft.com/office/drawing/2014/main" id="{8FA752B5-2F1B-403B-83BB-609BE312A415}"/>
              </a:ext>
            </a:extLst>
          </p:cNvPr>
          <p:cNvSpPr/>
          <p:nvPr/>
        </p:nvSpPr>
        <p:spPr>
          <a:xfrm>
            <a:off x="6433409" y="3055686"/>
            <a:ext cx="87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56">
            <a:extLst>
              <a:ext uri="{FF2B5EF4-FFF2-40B4-BE49-F238E27FC236}">
                <a16:creationId xmlns:a16="http://schemas.microsoft.com/office/drawing/2014/main" id="{2C0BC293-3291-4C79-8270-5F96526A53DE}"/>
              </a:ext>
            </a:extLst>
          </p:cNvPr>
          <p:cNvCxnSpPr>
            <a:cxnSpLocks noChangeShapeType="1"/>
            <a:stCxn id="110" idx="0"/>
            <a:endCxn id="118" idx="2"/>
          </p:cNvCxnSpPr>
          <p:nvPr/>
        </p:nvCxnSpPr>
        <p:spPr bwMode="auto">
          <a:xfrm flipV="1">
            <a:off x="6118756" y="3711205"/>
            <a:ext cx="0" cy="64029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717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2B6FCD9A-C77A-49ED-BF66-D5350696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96" y="4262719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461F269A-54B5-464E-8DE4-84AF2135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128" y="4262739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004EABF-2EFA-46FD-8879-9EEFB938B10E}"/>
              </a:ext>
            </a:extLst>
          </p:cNvPr>
          <p:cNvSpPr/>
          <p:nvPr/>
        </p:nvSpPr>
        <p:spPr>
          <a:xfrm>
            <a:off x="2501984" y="3286381"/>
            <a:ext cx="1747288" cy="976338"/>
          </a:xfrm>
          <a:prstGeom prst="wedgeRoundRectCallout">
            <a:avLst>
              <a:gd name="adj1" fmla="val -57008"/>
              <a:gd name="adj2" fmla="val 36817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我想证明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Alice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236E5652-AC5B-4E27-BB95-880C1C8296D1}"/>
              </a:ext>
            </a:extLst>
          </p:cNvPr>
          <p:cNvSpPr/>
          <p:nvPr/>
        </p:nvSpPr>
        <p:spPr>
          <a:xfrm>
            <a:off x="6293224" y="2105206"/>
            <a:ext cx="3299012" cy="2160493"/>
          </a:xfrm>
          <a:prstGeom prst="wedgeRoundRectCallout">
            <a:avLst>
              <a:gd name="adj1" fmla="val 56985"/>
              <a:gd name="adj2" fmla="val 39264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你要告诉我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“你是什么”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物理属性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“你有什么”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信用证明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“你知道什么”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知识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FFE992B6-D071-4732-B3ED-18BA87C9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如果认证信息是确定性的，会出现什么情况？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56">
            <a:extLst>
              <a:ext uri="{FF2B5EF4-FFF2-40B4-BE49-F238E27FC236}">
                <a16:creationId xmlns:a16="http://schemas.microsoft.com/office/drawing/2014/main" id="{4EEF3467-A20C-48D9-9A86-F9222547EFC8}"/>
              </a:ext>
            </a:extLst>
          </p:cNvPr>
          <p:cNvCxnSpPr>
            <a:cxnSpLocks noChangeShapeType="1"/>
            <a:stCxn id="3" idx="3"/>
            <a:endCxn id="4" idx="1"/>
          </p:cNvCxnSpPr>
          <p:nvPr/>
        </p:nvCxnSpPr>
        <p:spPr bwMode="auto">
          <a:xfrm>
            <a:off x="2394318" y="4710715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DE2CE6C9-8FE6-43FF-A7FA-B9301EE860C3}"/>
              </a:ext>
            </a:extLst>
          </p:cNvPr>
          <p:cNvGrpSpPr/>
          <p:nvPr/>
        </p:nvGrpSpPr>
        <p:grpSpPr>
          <a:xfrm>
            <a:off x="458000" y="379930"/>
            <a:ext cx="4533636" cy="688062"/>
            <a:chOff x="458000" y="379930"/>
            <a:chExt cx="4533636" cy="68806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815CD1C-0553-451D-88AA-9714BF8B114B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721B3A2E-93E7-44BB-9A6D-8D51EDB669FC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5DD27578-F1D3-424F-8576-8D3C8FD28BEA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81A0C1-6BD5-4B6C-B172-D2B3AF27FF22}"/>
                </a:ext>
              </a:extLst>
            </p:cNvPr>
            <p:cNvSpPr txBox="1"/>
            <p:nvPr/>
          </p:nvSpPr>
          <p:spPr>
            <a:xfrm>
              <a:off x="1146062" y="472593"/>
              <a:ext cx="3845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实体认证</a:t>
              </a:r>
            </a:p>
          </p:txBody>
        </p:sp>
        <p:grpSp>
          <p:nvGrpSpPr>
            <p:cNvPr id="12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56C86F62-03B9-4AD7-841D-C8E44785086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13" name="ïṧḷïḋe">
                <a:extLst>
                  <a:ext uri="{FF2B5EF4-FFF2-40B4-BE49-F238E27FC236}">
                    <a16:creationId xmlns:a16="http://schemas.microsoft.com/office/drawing/2014/main" id="{7D68114D-D8E7-4CAB-BC34-7CF97B34AA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ṩļïḋe">
                <a:extLst>
                  <a:ext uri="{FF2B5EF4-FFF2-40B4-BE49-F238E27FC236}">
                    <a16:creationId xmlns:a16="http://schemas.microsoft.com/office/drawing/2014/main" id="{03C1B22E-CCCB-4043-AFD6-C077ECA27083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ļíḑé">
                <a:extLst>
                  <a:ext uri="{FF2B5EF4-FFF2-40B4-BE49-F238E27FC236}">
                    <a16:creationId xmlns:a16="http://schemas.microsoft.com/office/drawing/2014/main" id="{D75C8ABD-AE94-49ED-A342-AB49BA9F5EE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šlîďè">
                <a:extLst>
                  <a:ext uri="{FF2B5EF4-FFF2-40B4-BE49-F238E27FC236}">
                    <a16:creationId xmlns:a16="http://schemas.microsoft.com/office/drawing/2014/main" id="{39212A94-18E2-4CD2-BD8D-EA7952EDCA86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ṧ1ïďé">
                <a:extLst>
                  <a:ext uri="{FF2B5EF4-FFF2-40B4-BE49-F238E27FC236}">
                    <a16:creationId xmlns:a16="http://schemas.microsoft.com/office/drawing/2014/main" id="{57B0185C-3BD5-4DFB-A9A4-28F947C96C0D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Sḻiḍè">
                <a:extLst>
                  <a:ext uri="{FF2B5EF4-FFF2-40B4-BE49-F238E27FC236}">
                    <a16:creationId xmlns:a16="http://schemas.microsoft.com/office/drawing/2014/main" id="{DC298395-CC67-4C13-AD14-A0AA145F444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$líḍé">
                <a:extLst>
                  <a:ext uri="{FF2B5EF4-FFF2-40B4-BE49-F238E27FC236}">
                    <a16:creationId xmlns:a16="http://schemas.microsoft.com/office/drawing/2014/main" id="{A5AEE81A-FE61-44AC-AC79-7CC66ADAE7E5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sļíḓe">
                <a:extLst>
                  <a:ext uri="{FF2B5EF4-FFF2-40B4-BE49-F238E27FC236}">
                    <a16:creationId xmlns:a16="http://schemas.microsoft.com/office/drawing/2014/main" id="{9244DD22-2119-44CE-8BEF-E9B3304120E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ṡ1îḋê">
                <a:extLst>
                  <a:ext uri="{FF2B5EF4-FFF2-40B4-BE49-F238E27FC236}">
                    <a16:creationId xmlns:a16="http://schemas.microsoft.com/office/drawing/2014/main" id="{41D10FF8-BD0E-4CD2-B311-6C72AF8819D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ḻíďè">
                <a:extLst>
                  <a:ext uri="{FF2B5EF4-FFF2-40B4-BE49-F238E27FC236}">
                    <a16:creationId xmlns:a16="http://schemas.microsoft.com/office/drawing/2014/main" id="{3876BC02-BC1A-4925-8456-8CA137D3BB5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Sļïḍe">
                <a:extLst>
                  <a:ext uri="{FF2B5EF4-FFF2-40B4-BE49-F238E27FC236}">
                    <a16:creationId xmlns:a16="http://schemas.microsoft.com/office/drawing/2014/main" id="{0DF3FF52-BF8F-4B60-81A3-8EDAD245592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ļídè">
                <a:extLst>
                  <a:ext uri="{FF2B5EF4-FFF2-40B4-BE49-F238E27FC236}">
                    <a16:creationId xmlns:a16="http://schemas.microsoft.com/office/drawing/2014/main" id="{B4679784-2EB8-4320-B6EC-B98C234DEAD2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śļîḋé">
                <a:extLst>
                  <a:ext uri="{FF2B5EF4-FFF2-40B4-BE49-F238E27FC236}">
                    <a16:creationId xmlns:a16="http://schemas.microsoft.com/office/drawing/2014/main" id="{9A10FF56-3AEA-4356-88B9-705C881789AA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1ïḓè">
                <a:extLst>
                  <a:ext uri="{FF2B5EF4-FFF2-40B4-BE49-F238E27FC236}">
                    <a16:creationId xmlns:a16="http://schemas.microsoft.com/office/drawing/2014/main" id="{7F9458C3-2D0B-4D40-A43E-1C37279A3D7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şḷiḓe">
                <a:extLst>
                  <a:ext uri="{FF2B5EF4-FFF2-40B4-BE49-F238E27FC236}">
                    <a16:creationId xmlns:a16="http://schemas.microsoft.com/office/drawing/2014/main" id="{A1033C84-8EDB-4859-A346-7FA6B84D9A7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šľïḑè">
                <a:extLst>
                  <a:ext uri="{FF2B5EF4-FFF2-40B4-BE49-F238E27FC236}">
                    <a16:creationId xmlns:a16="http://schemas.microsoft.com/office/drawing/2014/main" id="{12FEC2E3-86A0-4BC7-BFC0-5C2EBB5023A9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ṥḷîḋé">
                <a:extLst>
                  <a:ext uri="{FF2B5EF4-FFF2-40B4-BE49-F238E27FC236}">
                    <a16:creationId xmlns:a16="http://schemas.microsoft.com/office/drawing/2014/main" id="{ECE1E6AC-7B66-4A55-99DD-F45235AEECF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šlîḋê">
                <a:extLst>
                  <a:ext uri="{FF2B5EF4-FFF2-40B4-BE49-F238E27FC236}">
                    <a16:creationId xmlns:a16="http://schemas.microsoft.com/office/drawing/2014/main" id="{3AC8E205-BBF5-4375-97C3-7FCCCE63174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ṧḻiḓe">
                <a:extLst>
                  <a:ext uri="{FF2B5EF4-FFF2-40B4-BE49-F238E27FC236}">
                    <a16:creationId xmlns:a16="http://schemas.microsoft.com/office/drawing/2014/main" id="{CE456D9A-4ECE-44EF-856A-258B9458833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liḋè">
                <a:extLst>
                  <a:ext uri="{FF2B5EF4-FFF2-40B4-BE49-F238E27FC236}">
                    <a16:creationId xmlns:a16="http://schemas.microsoft.com/office/drawing/2014/main" id="{43119A3D-5726-4D48-AA94-62CB43ED15C3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sľíďe">
                <a:extLst>
                  <a:ext uri="{FF2B5EF4-FFF2-40B4-BE49-F238E27FC236}">
                    <a16:creationId xmlns:a16="http://schemas.microsoft.com/office/drawing/2014/main" id="{F14F2579-DE56-4289-8856-12E83C62B3D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ṩḷiḓé">
                <a:extLst>
                  <a:ext uri="{FF2B5EF4-FFF2-40B4-BE49-F238E27FC236}">
                    <a16:creationId xmlns:a16="http://schemas.microsoft.com/office/drawing/2014/main" id="{113F5EFB-F117-40AA-9058-0C0ABFB0DCAF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sľíḋê">
                <a:extLst>
                  <a:ext uri="{FF2B5EF4-FFF2-40B4-BE49-F238E27FC236}">
                    <a16:creationId xmlns:a16="http://schemas.microsoft.com/office/drawing/2014/main" id="{CF522437-9804-46EB-8868-52243DD924F2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šḷïḑê">
                <a:extLst>
                  <a:ext uri="{FF2B5EF4-FFF2-40B4-BE49-F238E27FC236}">
                    <a16:creationId xmlns:a16="http://schemas.microsoft.com/office/drawing/2014/main" id="{C727E08E-096B-4131-8A09-D394427724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$1iḍé">
                <a:extLst>
                  <a:ext uri="{FF2B5EF4-FFF2-40B4-BE49-F238E27FC236}">
                    <a16:creationId xmlns:a16="http://schemas.microsoft.com/office/drawing/2014/main" id="{03E4BE13-7A0C-4EE1-B35F-C3F29F58FDC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šľíḋe">
                <a:extLst>
                  <a:ext uri="{FF2B5EF4-FFF2-40B4-BE49-F238E27FC236}">
                    <a16:creationId xmlns:a16="http://schemas.microsoft.com/office/drawing/2014/main" id="{7C9AE2A5-106B-4B87-AAD3-31B76E9248D8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$1iḑê">
                <a:extLst>
                  <a:ext uri="{FF2B5EF4-FFF2-40B4-BE49-F238E27FC236}">
                    <a16:creationId xmlns:a16="http://schemas.microsoft.com/office/drawing/2014/main" id="{4A17A156-0AAE-4AD6-9BBF-D43586700C0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$1iḋé">
                <a:extLst>
                  <a:ext uri="{FF2B5EF4-FFF2-40B4-BE49-F238E27FC236}">
                    <a16:creationId xmlns:a16="http://schemas.microsoft.com/office/drawing/2014/main" id="{F1679949-18A4-4FFD-9282-40C283C86E2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şḷíďè">
                <a:extLst>
                  <a:ext uri="{FF2B5EF4-FFF2-40B4-BE49-F238E27FC236}">
                    <a16:creationId xmlns:a16="http://schemas.microsoft.com/office/drawing/2014/main" id="{A2564EF4-29DD-4241-AD09-617FA6869AC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ṩľídé">
                <a:extLst>
                  <a:ext uri="{FF2B5EF4-FFF2-40B4-BE49-F238E27FC236}">
                    <a16:creationId xmlns:a16="http://schemas.microsoft.com/office/drawing/2014/main" id="{185E0CE4-A5C7-441B-A027-376E9D33B10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ş1idê">
                <a:extLst>
                  <a:ext uri="{FF2B5EF4-FFF2-40B4-BE49-F238E27FC236}">
                    <a16:creationId xmlns:a16="http://schemas.microsoft.com/office/drawing/2014/main" id="{6BF3785B-C90A-4D51-8329-B286A7B4CFA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ŝḻiḋe">
                <a:extLst>
                  <a:ext uri="{FF2B5EF4-FFF2-40B4-BE49-F238E27FC236}">
                    <a16:creationId xmlns:a16="http://schemas.microsoft.com/office/drawing/2014/main" id="{9403BD48-6CB1-49ED-957D-13880098989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lïḑè">
                <a:extLst>
                  <a:ext uri="{FF2B5EF4-FFF2-40B4-BE49-F238E27FC236}">
                    <a16:creationId xmlns:a16="http://schemas.microsoft.com/office/drawing/2014/main" id="{8009347D-4EF2-468F-9EB2-7D21CF4AC34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1íḋè">
                <a:extLst>
                  <a:ext uri="{FF2B5EF4-FFF2-40B4-BE49-F238E27FC236}">
                    <a16:creationId xmlns:a16="http://schemas.microsoft.com/office/drawing/2014/main" id="{07E56DB8-51B9-468F-9344-034B4FB05262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ḻiḍê">
                <a:extLst>
                  <a:ext uri="{FF2B5EF4-FFF2-40B4-BE49-F238E27FC236}">
                    <a16:creationId xmlns:a16="http://schemas.microsoft.com/office/drawing/2014/main" id="{B57548DA-689E-4788-8240-B134692C7E2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ṧ1íďé">
                <a:extLst>
                  <a:ext uri="{FF2B5EF4-FFF2-40B4-BE49-F238E27FC236}">
                    <a16:creationId xmlns:a16="http://schemas.microsoft.com/office/drawing/2014/main" id="{040D892C-EB63-41E9-A696-A70F3A6D85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1íďè">
                <a:extLst>
                  <a:ext uri="{FF2B5EF4-FFF2-40B4-BE49-F238E27FC236}">
                    <a16:creationId xmlns:a16="http://schemas.microsoft.com/office/drawing/2014/main" id="{6B1FBCC5-9906-4D7F-85A2-F5A3DD394752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ṣḷîḍê">
                <a:extLst>
                  <a:ext uri="{FF2B5EF4-FFF2-40B4-BE49-F238E27FC236}">
                    <a16:creationId xmlns:a16="http://schemas.microsoft.com/office/drawing/2014/main" id="{E8469C9E-12CF-43AF-ACF3-737EEB61026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šḷïḑê">
                <a:extLst>
                  <a:ext uri="{FF2B5EF4-FFF2-40B4-BE49-F238E27FC236}">
                    <a16:creationId xmlns:a16="http://schemas.microsoft.com/office/drawing/2014/main" id="{39077E17-075E-473A-B7EB-8D52CCE69DA9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ŝļîḍè">
                <a:extLst>
                  <a:ext uri="{FF2B5EF4-FFF2-40B4-BE49-F238E27FC236}">
                    <a16:creationId xmlns:a16="http://schemas.microsoft.com/office/drawing/2014/main" id="{25AA6D93-EA97-401F-B973-6E3FF6D381B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śliḑè">
                <a:extLst>
                  <a:ext uri="{FF2B5EF4-FFF2-40B4-BE49-F238E27FC236}">
                    <a16:creationId xmlns:a16="http://schemas.microsoft.com/office/drawing/2014/main" id="{EBB1BB3D-29F5-425D-8700-097D63C8B7C4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ṥ1îdé">
                <a:extLst>
                  <a:ext uri="{FF2B5EF4-FFF2-40B4-BE49-F238E27FC236}">
                    <a16:creationId xmlns:a16="http://schemas.microsoft.com/office/drawing/2014/main" id="{B06EEDE6-37C1-42BD-8630-74A226039922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îḑé">
                <a:extLst>
                  <a:ext uri="{FF2B5EF4-FFF2-40B4-BE49-F238E27FC236}">
                    <a16:creationId xmlns:a16="http://schemas.microsoft.com/office/drawing/2014/main" id="{7B1F3BB6-EC4F-4B0F-96D8-61ADABFFD628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sliďé">
                <a:extLst>
                  <a:ext uri="{FF2B5EF4-FFF2-40B4-BE49-F238E27FC236}">
                    <a16:creationId xmlns:a16="http://schemas.microsoft.com/office/drawing/2014/main" id="{C95FFA5B-AD5F-4BD9-AEA1-27D6C96E947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ŝliḓè">
                <a:extLst>
                  <a:ext uri="{FF2B5EF4-FFF2-40B4-BE49-F238E27FC236}">
                    <a16:creationId xmlns:a16="http://schemas.microsoft.com/office/drawing/2014/main" id="{75B18BB1-F66A-45A1-9A56-29EAA341E5E4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Sļîḍé">
                <a:extLst>
                  <a:ext uri="{FF2B5EF4-FFF2-40B4-BE49-F238E27FC236}">
                    <a16:creationId xmlns:a16="http://schemas.microsoft.com/office/drawing/2014/main" id="{1B2B2DB1-0B87-4436-B020-F27DDD550791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ṣ1íḑê">
                <a:extLst>
                  <a:ext uri="{FF2B5EF4-FFF2-40B4-BE49-F238E27FC236}">
                    <a16:creationId xmlns:a16="http://schemas.microsoft.com/office/drawing/2014/main" id="{1DBC3CB7-6C99-4FF6-89D3-6BDA4FCE82F5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ḷiḑê">
                <a:extLst>
                  <a:ext uri="{FF2B5EF4-FFF2-40B4-BE49-F238E27FC236}">
                    <a16:creationId xmlns:a16="http://schemas.microsoft.com/office/drawing/2014/main" id="{DE57979F-95F9-4F69-BE44-DCA8CF7213C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s1ïdè">
                <a:extLst>
                  <a:ext uri="{FF2B5EF4-FFF2-40B4-BE49-F238E27FC236}">
                    <a16:creationId xmlns:a16="http://schemas.microsoft.com/office/drawing/2014/main" id="{D0C5304B-DCF7-41F5-BFCE-437622D2C3F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ŝľîdê">
                <a:extLst>
                  <a:ext uri="{FF2B5EF4-FFF2-40B4-BE49-F238E27FC236}">
                    <a16:creationId xmlns:a16="http://schemas.microsoft.com/office/drawing/2014/main" id="{15BB358F-C105-4379-9785-D3843EB2EFB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ḷïḍe">
                <a:extLst>
                  <a:ext uri="{FF2B5EF4-FFF2-40B4-BE49-F238E27FC236}">
                    <a16:creationId xmlns:a16="http://schemas.microsoft.com/office/drawing/2014/main" id="{9A915BE4-DD84-4400-AC3A-C0C0FB23D3E8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ṣ1îḋe">
                <a:extLst>
                  <a:ext uri="{FF2B5EF4-FFF2-40B4-BE49-F238E27FC236}">
                    <a16:creationId xmlns:a16="http://schemas.microsoft.com/office/drawing/2014/main" id="{8697F175-F4F5-4751-AEEE-D94ADE8D695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sļiḍè">
                <a:extLst>
                  <a:ext uri="{FF2B5EF4-FFF2-40B4-BE49-F238E27FC236}">
                    <a16:creationId xmlns:a16="http://schemas.microsoft.com/office/drawing/2014/main" id="{35DFE2F6-374F-4338-8F94-56CC2A7EBD0D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ṧ1íḋé">
                <a:extLst>
                  <a:ext uri="{FF2B5EF4-FFF2-40B4-BE49-F238E27FC236}">
                    <a16:creationId xmlns:a16="http://schemas.microsoft.com/office/drawing/2014/main" id="{A25F3696-F94D-474A-9496-7810A706E38F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$ḻíḑé">
                <a:extLst>
                  <a:ext uri="{FF2B5EF4-FFF2-40B4-BE49-F238E27FC236}">
                    <a16:creationId xmlns:a16="http://schemas.microsoft.com/office/drawing/2014/main" id="{C7601B00-B19D-4C96-8EF7-851334084FE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ṣļiḋé">
                <a:extLst>
                  <a:ext uri="{FF2B5EF4-FFF2-40B4-BE49-F238E27FC236}">
                    <a16:creationId xmlns:a16="http://schemas.microsoft.com/office/drawing/2014/main" id="{AED09AB0-B06A-415D-94EF-29F74EBE0D6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ş1îḋe">
                <a:extLst>
                  <a:ext uri="{FF2B5EF4-FFF2-40B4-BE49-F238E27FC236}">
                    <a16:creationId xmlns:a16="http://schemas.microsoft.com/office/drawing/2014/main" id="{B1B2F8E1-F8EA-4809-AD8C-7502FB460BE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$ḻiḋê">
                <a:extLst>
                  <a:ext uri="{FF2B5EF4-FFF2-40B4-BE49-F238E27FC236}">
                    <a16:creationId xmlns:a16="http://schemas.microsoft.com/office/drawing/2014/main" id="{386E7053-2F5B-47F4-B17E-75C111560E7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3" name="文本框 82">
            <a:extLst>
              <a:ext uri="{FF2B5EF4-FFF2-40B4-BE49-F238E27FC236}">
                <a16:creationId xmlns:a16="http://schemas.microsoft.com/office/drawing/2014/main" id="{D5794770-F75E-4D00-B98A-A41EF711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19" y="4755631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物理属性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信用证明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知识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4" name="图片 33">
            <a:extLst>
              <a:ext uri="{FF2B5EF4-FFF2-40B4-BE49-F238E27FC236}">
                <a16:creationId xmlns:a16="http://schemas.microsoft.com/office/drawing/2014/main" id="{59E5E401-1D89-42CB-BC77-1A879A15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67" y="5803657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直接箭头连接符 71">
            <a:extLst>
              <a:ext uri="{FF2B5EF4-FFF2-40B4-BE49-F238E27FC236}">
                <a16:creationId xmlns:a16="http://schemas.microsoft.com/office/drawing/2014/main" id="{E9B9DC64-C3B5-4DD2-B210-74B4663C29B8}"/>
              </a:ext>
            </a:extLst>
          </p:cNvPr>
          <p:cNvCxnSpPr>
            <a:cxnSpLocks noChangeShapeType="1"/>
            <a:stCxn id="74" idx="3"/>
            <a:endCxn id="73" idx="2"/>
          </p:cNvCxnSpPr>
          <p:nvPr/>
        </p:nvCxnSpPr>
        <p:spPr bwMode="auto">
          <a:xfrm flipV="1">
            <a:off x="6096000" y="5155741"/>
            <a:ext cx="0" cy="647916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16382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F10BD4-8D35-4C6A-9CC2-66517C793746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3D8605C-C4E7-4334-A183-AAB1C5A96E9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82E5899-74AE-4BAA-A369-3FFC21A14E42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CF7F7DE-4A2C-4F6D-95EB-BE3A38513C9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FB77932-111E-4F7F-961F-4FF8891AA73F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数字签名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定义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A5E2379-8330-4978-A260-6AD2115AC3D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6328390-AF5D-47C5-BFCC-745933A1F392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E9F6FA7-1A44-4744-9DCD-FA2895B2D1B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492C658-88F9-4F87-89BE-BA4BFA8DD2B2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B6130E24-5446-43F9-894B-57A1724AF17F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2BBA12DB-7D43-4463-A130-BDBA9DE51A1C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FFC816A1-5621-4850-946C-D09AF08AE7E4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907B32C6-796C-4201-BC5F-B13C4EFB42AB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13A63982-7693-4E18-8065-C62226A23C24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B7F751B6-99B0-4FC9-B37D-896B0D0638CE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846832A4-6FB0-488F-8361-02587CF070E2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5D29F310-8CF5-4B75-8452-F4EF0F3E4FF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D2910298-47D7-4853-AB66-93030F3EE62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45CA24BB-4EE8-4B92-99A9-1A2871FB60B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EEBF163-62A8-4D66-88FD-B3FB7D965532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857341B-0744-464F-ACB0-018B1158791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4152DAA3-BA0B-4BDD-A749-59F12959987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F880592A-1541-4847-84AC-870D2AB5AAA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B260E9CB-A4C1-46FC-9D3D-29D7651F9E65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4705236F-7007-46BA-80C9-50A218A6BBE8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48EF62F-C6DA-4D03-851A-272BF4C9186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C754A621-0184-42E2-A2FE-189539FBB9EC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56215C2D-A219-4FAC-BF55-B8FDC9A75BAD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695F78A-D99E-48BF-8675-C1723778A87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FEBC7B32-5288-4194-BFD0-9EF039E6CDA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6F13EFE6-CBF5-4847-93EC-367A56D5E57E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137B418E-D445-4758-A3D6-AFEF6AB39BC8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E48F06A-F15B-4011-96E3-9B9F5C6FCC77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99E8909E-B971-4721-8F03-30883027D83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05AB81F5-D93D-4948-B32D-1F5A924A24A2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3A8CE535-2A6E-46EF-A637-C7297AE31FE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A0F3DB07-59BB-4303-B7B4-B9E5A6AADFD2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C6352DED-8EDD-4D41-82A9-3B08FE1E1E5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F54DF88-585E-4D1B-8E65-DCE2E3584F6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6F4324EA-786E-49BB-A45E-050FD963E893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516CD97F-7558-4019-850D-9CF02D32FC21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61BBDBB-C2B2-43DA-A88B-1542A03BC65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48BB794-66CE-4EAB-A7ED-8B0E61AEA776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81E8A82A-427D-439E-B5B6-BF5B46AE756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807F213-53ED-444B-AA57-0B375D0BBEA7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8CEAA9F3-1C99-4A88-8DA2-60858B6B2EF7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8C79FE0C-7565-41B7-A178-C5605DFBBEC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E7F53C7-3E01-402E-BDCC-007025E363A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726E4D0B-7B9F-4F14-AFFB-8A36814ECFB9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2C180C78-648B-46C5-A406-B58A30332FF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B917D56-D6C8-47AC-8F3B-166F846E4A2D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6524E22B-E08B-4655-8136-210E4C7A6826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88D5CE94-83FC-4846-81AE-CB629BFAABC0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9D652D71-8985-4D7F-ABD5-2373E4C8143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D8C6CB66-2812-4850-926D-342B5A33CE6E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2874479-840F-4C31-9E7B-41369BE9517B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5523291-7DF2-4735-B43B-A3822ECF425D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B841307F-B787-47A2-A826-71E98263040B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B07D52EE-3D65-4F51-8976-3D9F55839304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A6FB790-AE25-417A-A943-7BF75B1D83A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D844DA09-ED88-426D-9C3D-E367DF3B0292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B151D76-7381-4E54-AD56-8045783915BE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EC07F525-443E-4074-8A55-FD3D4239B01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86FF725-413B-4891-8514-B25CFEF8387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D049C7A1-3B6F-4D5E-BC94-D62085D9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04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方案可以由概率多项式时间算法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组成：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（密钥生成算法）：输入安全参数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，输出密钥对（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思源黑体 CN Normal" panose="020B0400000000000000" pitchFamily="34" charset="-122"/>
                <a:cs typeface="Times New Roman" panose="02020603050405020304" pitchFamily="18" charset="0"/>
              </a:rPr>
              <a:t>≥ </a:t>
            </a:r>
            <a:r>
              <a:rPr lang="el-GR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Sign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（签名算法）：输入私钥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，输出签名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（验证算法）：输入公钥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和标记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，输出比特位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，证明签名有效，否则无效</a:t>
            </a: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0E1A468A-05C8-444E-894E-971943C57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42879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如果该方案正确，对于所有的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Sign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1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9C2C26-E4BF-4D4E-A46F-6FD305949D02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9B2D051-B791-40A5-ADFB-E094875E4A29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8B93CCD-E73C-45C4-9664-BB055A9E489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78AE7B4-40A9-4472-8827-96558B56D475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DFA0CF7-545A-44E8-B4DB-0AF0DF9F1678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数字签名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E582082-9410-4F8C-BC54-B511B4F65BB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975FE9C-65E3-47E8-897C-97ACF00CA06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1099389C-6938-46CD-942A-475A75DF590F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0F5A081C-E8DD-4E40-9CDC-41D04813E237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790E420D-6A45-480E-BF8B-C09B691B4951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CF494B98-7C49-42C5-B77D-1186837184F9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03EE9BB6-C3DC-4B5B-8794-A88E7E46E571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78195568-63CF-45A3-9DD1-4566C0838A9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DB38092C-048D-4B0F-ABA8-89AD6707675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B5E582D-F9D2-41E4-977C-F4DE999992D1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CD84BE5F-55A3-4D11-AFCC-92CB76A4D80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1C103F66-F765-40FE-91FD-E3BD61DAF922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10313746-AE07-4190-BC58-D28AC0DC0098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E53FB203-A250-4249-A7E1-2CCBD6FA5B6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FAE47CE-1548-4E07-953D-922651C6ED6D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BF5213F4-F4DF-4C75-BD53-4BC087C4DB9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52C54A06-1F29-4901-B07F-B1F9BC81F6F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89A3832A-AB9E-444F-AF56-8DFB5CF8AAC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C4973042-BDA5-4A1F-A045-3C1F411650E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58B84EC-EE06-471E-9A15-FC9DB38D4A8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A7F5BDD5-7084-4E73-8369-57522EBEB59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BC0F166F-B96F-4030-8C4C-47CDB6BD68AF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CAF805F3-3404-4E23-8168-BBE8CDA8C35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89473A1-8C84-4B4F-8DC8-3A853432EFC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15D6684B-FA25-4AFD-AE44-3008BB82861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503268D5-9EB8-4C33-8E59-7C0678794E0D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6C6A94F-71A7-46D1-9700-511FEC20DCEA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546B5E2-ACEA-4D37-BED3-6C5ED0B42D4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F8E653D-05D2-48A3-9787-8C86F20CA4A1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EE54D1A6-75B1-48B1-BD72-0BE51E1EC427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B8477D13-71CA-4F32-A7ED-CD35655A9D7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49D0AA47-185D-48FA-A7DC-97C351F4935A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F2240517-D56C-43BD-A614-CBBB31E439E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96C63E5-76B4-43A5-B57E-80AC73C6855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4DCFA6B2-CAA8-497A-855B-E94F3D7041B1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CA48D0A-A066-4A25-9FB4-C7D1D3B10489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D40ABE2-6AAB-4F18-A0CC-E94ABA4F4E1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3127771-6727-4359-B3CC-315CDF719A53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87CF117-81D6-476D-8673-4DE653D77C6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5CA15382-CFDE-4150-9807-ABAA310F20D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875A306-916B-4369-94CF-DB516284E46A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3F68CC5-00CA-41A9-93FA-B12355F1AA6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7C5E544-8CC1-4E2F-AB57-F840D465ECAE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2C318A5-C5E4-4170-A0CB-F459580AD2C7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4D1BFEA-9B99-4591-8588-FFE34991851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1AD8753F-F520-47A5-9BCE-156F06960E7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90FCA25-7F7D-4A80-AAE3-2171CA6253A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91629E4E-9519-4ED8-A242-CDFAE839EF7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CA03B47-0C60-4254-B774-5A866A42DF1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12D91CC-16A9-41F9-BDDC-E01E198939C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FD789410-AE09-4830-B26D-F3FAAADA178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DAE52DC1-69D1-4F81-AF34-383E452CAC2E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A076D80-A5E4-4909-9A8B-84754859E2D7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5081BBC1-DC3C-49C2-BA8F-A31F1688AFE1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8390F23C-A72F-4C47-816D-8B5A73BFC5BC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E87B8C7F-F1E0-430D-84DD-36BE3EC6519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662F011A-A483-415B-84CD-C7377F50E0C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E0AA92DD-365E-44DE-A64B-413F63A35515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98611F3-8266-4C54-BAC6-F1349424339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69561DD8-375F-4E68-ABFA-AFE072ED7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60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关于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安全性的讨论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威胁模型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“适应性选择消息攻击”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允许敌手访问一个签名预言机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(·)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，敌手可以提交任何消息明文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给预言机，得到发送者相应的签名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安全目标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“存在性不可伪造”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敌手无法伪造任何（未向签名预言机询问过的）消息明文的有效签名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暂时不考虑“重放（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replay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）”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42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F63C4F-7A9E-4B86-9FCC-AA3C5C710E44}"/>
              </a:ext>
            </a:extLst>
          </p:cNvPr>
          <p:cNvGrpSpPr/>
          <p:nvPr/>
        </p:nvGrpSpPr>
        <p:grpSpPr>
          <a:xfrm>
            <a:off x="458000" y="379930"/>
            <a:ext cx="8350720" cy="688062"/>
            <a:chOff x="458000" y="379930"/>
            <a:chExt cx="8350720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C333303-B379-46EF-8B62-702BC6F1390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E6C5932-1B25-49CC-B501-F203F40FDC2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49F1F43-E32A-4E1F-B73B-20CBAE7E2F89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E70F7B-5E93-4F13-B493-C4AD4E04E0DA}"/>
                </a:ext>
              </a:extLst>
            </p:cNvPr>
            <p:cNvSpPr txBox="1"/>
            <p:nvPr/>
          </p:nvSpPr>
          <p:spPr>
            <a:xfrm>
              <a:off x="1146062" y="472593"/>
              <a:ext cx="7662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数字签名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安全性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4ED35A6-78EE-4E65-84D5-BE3178008C0B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A1921F3-26A8-460B-9C3C-C02A3D554EFF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496D9FB1-FB3E-4D3E-8CBE-EF5CC2F828D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421565EB-30BF-4B4C-AFAE-0B5CA477B4D1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0FF2D5E7-BA50-4663-8E5F-4A231BD4E3C0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98662548-BBAA-4589-A009-2BB560333D84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341EE3B-6FAC-4A3B-A5CB-DCAEB6262D6B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F861B95-8450-4D44-8653-C4E4A2BE6BE6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79195A4F-365E-4B32-98C6-70D5F1041D8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9071AA03-C08F-4806-A1EF-E84097A6C31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FE2D3BD-3A3F-426A-AF04-59A108530504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A92A8F6-FA18-4D19-AF49-BA3E117BB602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13386BC-A376-49DE-A9A8-EDA3C230CD9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C10BC995-7E22-4B1E-A959-54F09CD7FA0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2A7FB0E1-08A0-429F-A050-C2B6E04798A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21A0C412-F2B9-450E-BAC7-95CFFC9C018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EF0F00F5-8802-4E85-A89F-52FDE619885D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11825637-F98E-4414-8E81-2F8FDBA81B6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C89C05B2-D73B-4A82-98A0-D8CD7926CDD1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2788C8B7-1D86-430D-AC76-8A4CC4AB55D7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5138C23E-8F3B-45D6-8189-918F4B40702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A8111934-B24A-4472-9F72-5FD973189BB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98EEC625-00CE-4F15-97FB-5A3BF1628CD3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0AE9022B-9AF3-42C2-AB33-CE065377C294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EE03275C-7178-4289-9DEC-1B44AFD81815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51310642-07F5-4AEC-83B8-2CDE66F9089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AA0B742B-62FB-4E3A-9898-698AAC653D9A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BD27E2FD-B33D-4D91-A738-2D549A5E066F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90A0EEA4-98C4-4939-8AF5-AF1C6200018C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39C14922-4414-4B67-972B-F05E823F691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A92BF566-F49D-4F40-A8E7-3B98337D183F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AF0AA0BC-436E-45C4-BC08-17EA7983944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815576B4-1E1A-4E41-AD87-C18D37B669A0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B47ED8D9-7692-45FE-8F87-3363C62A0C5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7155AA4E-3B76-462F-92FC-1FBC1D075A2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7B5B395-5747-48B5-96EC-590196C997C1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8ACB924F-2CF7-41F4-AAF5-A543E1A92DC7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91B69981-8FA5-4FDF-B4FE-221539D50CF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484A9D57-DFA3-4865-B750-F08083966B7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2B96604-FDB9-4381-9C70-6EFBE56E992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F015CF7-F979-4F0C-96B4-736FA467AC92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07C9DB05-ABE5-404E-A107-BF9060487FC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934FCCE9-36AA-489C-81A3-1E2EAF539302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1C36C1CE-91D2-49B5-8141-D353247C216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C1EB4789-4464-4506-AE81-4AE93CEF61E0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862EDC7D-612D-4948-9DCF-3B7DF51F570F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C8A40E0F-A4CD-4036-9AE5-9445986953B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2101179D-0362-4AD5-A8FA-DD97F3AFB7EE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4B94D462-E5CC-43A0-AC3E-5FF61E00E155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1552F493-56AE-4FA1-8719-EEF21CBAC628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A086F447-5277-4E77-81AF-4E20DBCDD7D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3B3B4F12-6A17-46D5-8A19-FAD5EC2C2E6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70EF50BA-0DB5-4728-BBAA-8B0C7080DF8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18775659-FCEC-41E0-B88B-EBA5A9134E55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3C0E8F3B-5C14-4224-B4AA-9D39B3AE162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240BEDE6-9CB6-40F5-A72C-F68D4AEAF62D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A403E18-B3C1-4101-995D-30EA7FB24DC9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635ECAF2-327D-4DC8-A4D3-C91A4C59DF2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390333D4-D064-4F40-8AFC-2A66E7DBAFD5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8F4EA2F1-8369-46D1-8EF5-0BD5B3E5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768467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，定义实验：</a:t>
            </a:r>
            <a:endParaRPr lang="zh-CN" altLang="en-US" sz="2400" dirty="0">
              <a:latin typeface="Calibri" panose="020F0502020204030204" pitchFamily="34" charset="0"/>
              <a:ea typeface="思源黑体 CN Normal" panose="020B04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0351E33D-6A85-406A-8ED7-4DAE01C6B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939467"/>
            <a:ext cx="9465923" cy="227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数字签名伪造实验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Sig-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挑战者运行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生成密钥对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挑战者给定公钥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给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可以访问预言机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，最后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，其向预言机询问过的消息集合为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∉ 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，则实验输出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477D8058-A990-432A-8129-D33AB442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4210025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如果对于所有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概率多项式时间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，存在一个可忽略函数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[Sig-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</a:t>
            </a:r>
            <a:r>
              <a:rPr lang="en-US" altLang="zh-CN" sz="2400" baseline="-25000" dirty="0" err="1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1]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negl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则称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是适应性选择消息攻击下存在性不可伪造的，或者说是安全的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63A254E-6320-442E-A355-102FF19B5100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22D2CAC-6CAF-4DDB-B3F8-4A61E5E0714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6C247F7-5694-4EF5-83FD-263108DCBBF1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2135223-D261-46BA-8E7C-3F5B257B859F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34F1018-82D3-40E8-8E5C-39365DFADB60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数字签名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en-US" altLang="zh-CN" sz="3200" spc="-150" dirty="0" err="1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ElGamal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签名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1890BDA-3AE0-4F0F-9F97-1BBE93DF5BD4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FEDB5FA-5808-4858-80AB-FD99DD5262C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FB34D3A-8E8B-44F2-AF51-981E1C05E9D6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D54C7D26-1AA6-453D-9B90-9D90E53A3CAC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68394B16-30D5-4397-8C72-03B2FD63C33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B8886E51-715E-493B-B307-413E0DCD74D1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B8C1BE40-2C34-4B97-BFE4-C29E097FEA4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71A12FC1-3916-4622-813F-D6701A1D867E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54C8D90-FDD3-47A8-A163-E4EBC33F8DF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631EEED-8392-4C36-AEFC-32565FEFCDCA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D914025-ADCB-4EE3-8273-79F3FF1C7913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CD48EB4-02C0-4AF1-A9BB-A9E9CA23F422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7F9FAEB-778F-464B-BEBC-3D39985B6876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E7F5DC81-FCEB-49C8-847E-08682A23E916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91DDCDD3-D676-465C-B81D-18E608740FC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8600412-BCC6-4CE7-B8D2-C551DE08A5D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92E26665-A2F6-46C8-BB18-9808D7EBD12D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F084D79F-150B-436D-A347-682F6499DB4E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D2FCC950-5BD4-456D-A512-0474F6AE5206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6531935-5631-4980-998B-CA7DC0EFD0F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9BF28BFC-276D-48CA-93AB-397E55A0DFA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0BF5D2FD-0676-4CD1-93BC-E3C330907695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91FDC31-D123-4301-9053-D621E719C9BE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CA908BBB-F7B7-4C98-B0E6-E8BC3F74B8F1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90D8361-5790-4CB0-849D-E09BF46FAA92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3888BFB-E97E-48DF-B87A-C4736655971C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F35A2B0F-86FC-48C9-A436-DBEAEEDF6D0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C32C1925-DAC3-4689-A728-6E041138BE4C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2934A989-48F9-41B7-A266-34E876886BA0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AA5FB490-FA60-4F62-8ECD-84065B84350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78CEECF4-D725-4996-B7AE-823FE4EC4A4E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87B2B877-B8E7-4394-AC1B-0001C0EE79EB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741770EB-58C7-49E3-BA2D-1F9338118AD7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5044F45-94E9-4462-AD64-8538223F490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5E77920-3BF4-44E1-ACA7-C4D7B303198F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7AEB43B-3367-4211-96C0-90379E31360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285551D6-0D0E-4120-9877-DAECEA0A7955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56D44AD1-7ECE-4D6C-8EB0-DF5D8E66B5C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17A980D-35E5-471F-903E-6C695BC2E15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1123E4A-E021-4C34-8567-6C968599DD74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C6A571EE-7EB9-4DC4-8656-16829E22274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B628C3CF-BFEA-496F-918E-049EB69C9C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EF0D1AF-6199-4527-9131-2A13DED93754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399EF1EA-2D12-4414-90DC-AA1F2ADCD3EE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CBA8B773-7103-402F-ACFE-C55C2586E7E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35143E25-203D-4D4E-84B9-4E784FDCCD09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8ED74386-BBFB-4ABB-98DE-8F36AECC71B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A18B305E-7EEA-4C7B-BB32-C20A44B2E53B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6580312E-DA7C-4CC7-82E6-5B39B29DCB23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82C11972-3EEE-4F05-8AC0-6ECC9D4E602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F15F4B6-0429-4428-B25F-2D75A3EC261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1471EFBE-42D2-4E29-AD0F-D6A81EEEFE4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3B377290-11A7-4F75-A715-AB0B87FB260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3F576807-B80C-4E67-9E3E-263B11DE4619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49C9667-C848-40D4-881B-10F6AE30AF58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BB0E9A84-199E-4850-A815-E963692EC1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EB54DCDA-118F-4ED8-8E15-B862115B9FF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42A0C400-CFB7-4CF1-A38E-75A3A8B58F7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8435C14C-56D7-4342-AFCE-05605643BB07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022CC8A3-F1F3-4A9D-B8B5-CE42A123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360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密码体制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7.2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“教科书式”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ElGamal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签名方案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：输入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，生成素数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=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）和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的生成元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，随机选择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Sign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：给定私钥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和消息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，随机选择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，计算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，定义输出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Sign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= 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- 1))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：给定公钥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，消息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n w="6350">
                  <a:solidFill>
                    <a:srgbClr val="000000"/>
                  </a:solidFill>
                </a:ln>
                <a:noFill/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，和签名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σ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，当且仅当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时输出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；否则输出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baseline="30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2">
            <a:extLst>
              <a:ext uri="{FF2B5EF4-FFF2-40B4-BE49-F238E27FC236}">
                <a16:creationId xmlns:a16="http://schemas.microsoft.com/office/drawing/2014/main" id="{C0DBE79D-8143-44CC-A606-219AEA918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188060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正确性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q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 = </a:t>
            </a:r>
            <a:r>
              <a:rPr lang="en-US" altLang="zh-CN" sz="2400" i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 = g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γ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mod 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- 1)</a:t>
            </a:r>
            <a:endParaRPr lang="en-US" altLang="zh-CN" sz="2400" i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4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2815DE-0BD1-4970-AEF8-B2FEBAC87F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1736">
                  <a:alpha val="34902"/>
                </a:srgbClr>
              </a:clrFrom>
              <a:clrTo>
                <a:srgbClr val="0017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9"/>
          <a:stretch/>
        </p:blipFill>
        <p:spPr>
          <a:xfrm flipH="1">
            <a:off x="10646170" y="0"/>
            <a:ext cx="1545830" cy="2135985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E8A646B0-DF6A-499E-9740-A72CA40FFB76}"/>
              </a:ext>
            </a:extLst>
          </p:cNvPr>
          <p:cNvGrpSpPr/>
          <p:nvPr/>
        </p:nvGrpSpPr>
        <p:grpSpPr>
          <a:xfrm>
            <a:off x="3293180" y="2749056"/>
            <a:ext cx="5046147" cy="1359887"/>
            <a:chOff x="5768926" y="2025744"/>
            <a:chExt cx="6112705" cy="339140"/>
          </a:xfrm>
        </p:grpSpPr>
        <p:sp>
          <p:nvSpPr>
            <p:cNvPr id="83" name="Shape 1725">
              <a:extLst>
                <a:ext uri="{FF2B5EF4-FFF2-40B4-BE49-F238E27FC236}">
                  <a16:creationId xmlns:a16="http://schemas.microsoft.com/office/drawing/2014/main" id="{EB61F872-F786-4CF5-AAE9-652EEAF20CCF}"/>
                </a:ext>
              </a:extLst>
            </p:cNvPr>
            <p:cNvSpPr/>
            <p:nvPr/>
          </p:nvSpPr>
          <p:spPr>
            <a:xfrm>
              <a:off x="5768926" y="2025744"/>
              <a:ext cx="6112705" cy="339140"/>
            </a:xfrm>
            <a:prstGeom prst="roundRect">
              <a:avLst>
                <a:gd name="adj" fmla="val 15614"/>
              </a:avLst>
            </a:prstGeom>
            <a:gradFill>
              <a:gsLst>
                <a:gs pos="0">
                  <a:schemeClr val="bg1"/>
                </a:gs>
                <a:gs pos="7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9050">
              <a:solidFill>
                <a:schemeClr val="bg1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409" tIns="12409" rIns="12409" bIns="12409" anchor="ctr"/>
            <a:lstStyle/>
            <a:p>
              <a:pPr algn="ctr">
                <a:lnSpc>
                  <a:spcPct val="120000"/>
                </a:lnSpc>
              </a:pPr>
              <a:endParaRPr sz="1280">
                <a:solidFill>
                  <a:srgbClr val="53585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4D9E970-D21F-4522-95D8-217D681D8E4B}"/>
                </a:ext>
              </a:extLst>
            </p:cNvPr>
            <p:cNvSpPr/>
            <p:nvPr/>
          </p:nvSpPr>
          <p:spPr>
            <a:xfrm>
              <a:off x="6089385" y="2144121"/>
              <a:ext cx="5471785" cy="1197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公钥交互认证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6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AAE956-7519-499A-B329-67CB483C18BB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89CAE1D-CFC5-4FB0-AF7E-4A5F14DDB69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64683BE-986E-4B3E-A23F-213B6091346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EF6F55A-0AED-4BA8-8439-567C98D0FFE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9D07FB-15E7-47D3-A856-7BE4F23C1401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F366C2C-BE07-4E08-AEA1-539832A7D78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F623ECA-E2D0-413D-A1DF-E59D48B278F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5AF40E8-F708-4BF4-8083-6D5FE79C79F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74727314-202F-461B-BD3E-216FBE53F23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C0CFDDD-C3BE-4901-B0BD-9544B277FAC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9467559-2760-4309-9BCA-5B0DCBFE320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E39E9C3-3F9C-4DEE-92B7-E41A408602C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25D93A0-8635-408B-92B6-63B42C8B1EC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4F5EE92-61A9-4166-8270-32BC9813CB2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787DA868-F777-42D0-9933-A165E08DAE7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8577DB7-3068-472E-9008-13A59DD2BA8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AA6BD3D-AC56-449C-8D73-988948792CC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6792809-5331-4605-B429-DB33E0D8277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41C00A-4250-4948-BE80-3BE4EB1461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8287E78-B420-4946-9062-07F0A5C0CB4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DFDCB44-A535-40E5-9704-1933C89C9B7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E6D640E-992B-44EA-8C16-610D5F32FCD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8CA32AC-CE2C-4560-90AA-CE8A3CCBAFF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C9D6CB1-1F21-4FE1-A001-C9455302481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D7D4749-DBB7-46F4-AAAC-38219BDD2DA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A5B3EF-23C8-4818-99E7-15ED85F8238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FC429CC-40C0-49F4-BD8B-F97B39F92F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FD234D5-18EA-4354-B182-57364508F4C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380F6F7-47AA-480E-A673-79BE545CE7D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851B15E-9D3B-4A21-A0C3-50AC31537F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FB695B8-3629-4D74-89A4-E4ED47A7315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121E376-0DB5-4116-A67A-56F280F4BCA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8A33ADF-0D30-49C2-B4BA-1918DF6BB7A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69D64D24-C2EE-455E-89FC-1B8B2B9A46D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3003CA8-5B0E-4C15-88DF-9FE27C2849A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F1E280A-E1C0-4D9B-B75A-C2B31E690A0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B8C8E12-5C55-4CA5-A913-5D91B823A19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8578230-C9FD-4B54-9659-85FB964254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02DB2C4-7FCE-4489-8108-09A2449A8D8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241092C-37D1-49CD-8D2D-8F9C934B7B9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BDC230C-AB7B-4F92-834A-EA5667A4B1F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ADCD1BD-4C79-49C1-9CAA-2CC757704C6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4A439B4-44BC-42CD-BEB7-6B57D3EFF76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A7DB276-6750-4ECF-9AB8-29EA35BD824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A9D508B-FEC1-452E-BCF8-EB6B95BC596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C655992-39B4-41C4-B851-581000FCDBA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4594D06-BADE-4970-9F55-173E9E9B185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A2BF9FB-3051-4F9E-BA6F-31233A3367D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29F4EF71-E290-4DC5-AC63-938E533826B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3CFC939-6B59-4B75-B9BC-74BE0E6F0A5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A24509F-27C1-42F9-9606-0F513CEF2EC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57E71FE-6EC2-4D15-8DEF-8E376489F6D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3E79DD0-6183-4385-90EA-3B9947BFEC1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8EEFE79-BFDC-4AE1-B9C6-610B79D1F1C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ED1354F-7FEE-424F-9291-416BD0E364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ED105D7-3060-405C-BE16-905125B53E6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FBFF464-EBE5-42EC-AE79-AF01F7592C5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DD0012D3-9BEA-47D6-AA36-F905EE1430F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4124FD8-ED07-43EA-84AD-A94A099757E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15DA6D1-DACD-4B83-BC42-BCA0DCB5A7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F7A9554-EDC5-4C39-B22C-951C8534229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56CA050-9329-4B16-9A36-D0A5590D21F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4802859-B0D9-4A20-86CD-5152937201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0AAB49F-31FC-428B-B106-3EBCCCE8875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6" name="Picture 5">
            <a:extLst>
              <a:ext uri="{FF2B5EF4-FFF2-40B4-BE49-F238E27FC236}">
                <a16:creationId xmlns:a16="http://schemas.microsoft.com/office/drawing/2014/main" id="{42F6CFFA-DBB9-4D92-858F-8D0992FA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EE786C0E-B223-472C-AAB7-45274EB2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9F7E8AA-D3D8-4C1B-A3B3-7EEF208CD437}"/>
              </a:ext>
            </a:extLst>
          </p:cNvPr>
          <p:cNvCxnSpPr>
            <a:cxnSpLocks/>
            <a:stCxn id="67" idx="0"/>
            <a:endCxn id="66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6176472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文本框 82">
            <a:extLst>
              <a:ext uri="{FF2B5EF4-FFF2-40B4-BE49-F238E27FC236}">
                <a16:creationId xmlns:a16="http://schemas.microsoft.com/office/drawing/2014/main" id="{CF3CB478-83C4-4FD5-92BD-7151C034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042" y="255699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Cert(Bob),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C8ECE2DE-5D61-4DAA-ACFE-986A5C81C7D1}"/>
              </a:ext>
            </a:extLst>
          </p:cNvPr>
          <p:cNvSpPr/>
          <p:nvPr/>
        </p:nvSpPr>
        <p:spPr>
          <a:xfrm>
            <a:off x="323210" y="2147064"/>
            <a:ext cx="3565825" cy="584745"/>
          </a:xfrm>
          <a:prstGeom prst="wedgeRoundRectCallout">
            <a:avLst>
              <a:gd name="adj1" fmla="val -16303"/>
              <a:gd name="adj2" fmla="val 9742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56">
            <a:extLst>
              <a:ext uri="{FF2B5EF4-FFF2-40B4-BE49-F238E27FC236}">
                <a16:creationId xmlns:a16="http://schemas.microsoft.com/office/drawing/2014/main" id="{CE7BF26E-7E10-49A8-BA62-376246C6755D}"/>
              </a:ext>
            </a:extLst>
          </p:cNvPr>
          <p:cNvCxnSpPr>
            <a:cxnSpLocks noChangeShapeType="1"/>
            <a:stCxn id="66" idx="3"/>
            <a:endCxn id="67" idx="1"/>
          </p:cNvCxnSpPr>
          <p:nvPr/>
        </p:nvCxnSpPr>
        <p:spPr bwMode="auto"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文本框 82">
            <a:extLst>
              <a:ext uri="{FF2B5EF4-FFF2-40B4-BE49-F238E27FC236}">
                <a16:creationId xmlns:a16="http://schemas.microsoft.com/office/drawing/2014/main" id="{FC624999-EF80-47A7-854D-EAE1C96E9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46743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Cert(Alice),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0" name="对话气泡: 圆角矩形 79">
            <a:extLst>
              <a:ext uri="{FF2B5EF4-FFF2-40B4-BE49-F238E27FC236}">
                <a16:creationId xmlns:a16="http://schemas.microsoft.com/office/drawing/2014/main" id="{E4932AE3-A236-4CAA-AC21-0B0BF61F2538}"/>
              </a:ext>
            </a:extLst>
          </p:cNvPr>
          <p:cNvSpPr/>
          <p:nvPr/>
        </p:nvSpPr>
        <p:spPr>
          <a:xfrm>
            <a:off x="7700682" y="5334022"/>
            <a:ext cx="4067847" cy="1261596"/>
          </a:xfrm>
          <a:prstGeom prst="wedgeRoundRectCallout">
            <a:avLst>
              <a:gd name="adj1" fmla="val 11888"/>
              <a:gd name="adj2" fmla="val -7197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2">
            <a:extLst>
              <a:ext uri="{FF2B5EF4-FFF2-40B4-BE49-F238E27FC236}">
                <a16:creationId xmlns:a16="http://schemas.microsoft.com/office/drawing/2014/main" id="{F305BB2F-0621-4D64-A8F1-3F5BC591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9.6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的安全交互认证方案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B186AC80-410A-455D-8F45-72F6E31F7614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>
            <a:off x="5969864" y="659323"/>
            <a:ext cx="20" cy="8179504"/>
          </a:xfrm>
          <a:prstGeom prst="bentConnector3">
            <a:avLst>
              <a:gd name="adj1" fmla="val 214748364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文本框 82">
            <a:extLst>
              <a:ext uri="{FF2B5EF4-FFF2-40B4-BE49-F238E27FC236}">
                <a16:creationId xmlns:a16="http://schemas.microsoft.com/office/drawing/2014/main" id="{10E0F842-34A4-4213-97F8-5FBD61DE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4736384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201557C5-E0BA-4EB4-9489-29B373B40A16}"/>
              </a:ext>
            </a:extLst>
          </p:cNvPr>
          <p:cNvSpPr/>
          <p:nvPr/>
        </p:nvSpPr>
        <p:spPr>
          <a:xfrm>
            <a:off x="323211" y="5334022"/>
            <a:ext cx="3777831" cy="862929"/>
          </a:xfrm>
          <a:prstGeom prst="wedgeRoundRectCallout">
            <a:avLst>
              <a:gd name="adj1" fmla="val -14510"/>
              <a:gd name="adj2" fmla="val -6628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(9)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29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2">
            <a:extLst>
              <a:ext uri="{FF2B5EF4-FFF2-40B4-BE49-F238E27FC236}">
                <a16:creationId xmlns:a16="http://schemas.microsoft.com/office/drawing/2014/main" id="{ADA10F59-882E-4CF7-86AA-E6FDE8BB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295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9.3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假定协议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9.6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中的数字签名方案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安全的，令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为安全参数，那么该协议是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/2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+ 2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ε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)-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安全的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证明思路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：（计算敌手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的攻击成功率）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有三种情况敌手</a:t>
            </a:r>
            <a:r>
              <a:rPr lang="en-US" altLang="zh-CN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可以成功冒充任一方（成功生成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REPEAT_A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REPEAT_B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在之前的与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会话中出现过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FORGE =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是由敌手</a:t>
            </a:r>
            <a:r>
              <a:rPr lang="en-US" altLang="zh-CN" sz="20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新构造的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8DAFB8B-FDC3-48B9-9182-6F44F1C856A5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2ECA4D1-DB15-4FFE-A106-7AB856B3C2F4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50E53FA-E522-4D58-8A85-6E7F3953DAA0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A9C329A2-99D0-4869-8244-1DCC581CCF6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51F86E2-CDBB-442A-934D-A9AE805F1449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70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FDFB145-D4CB-408F-B5DE-BF325F271E9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1" name="ïṧḷïḋe">
                <a:extLst>
                  <a:ext uri="{FF2B5EF4-FFF2-40B4-BE49-F238E27FC236}">
                    <a16:creationId xmlns:a16="http://schemas.microsoft.com/office/drawing/2014/main" id="{644BDB8B-37DC-4BC4-9EBB-0A1FE757A79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ṩļïḋe">
                <a:extLst>
                  <a:ext uri="{FF2B5EF4-FFF2-40B4-BE49-F238E27FC236}">
                    <a16:creationId xmlns:a16="http://schemas.microsoft.com/office/drawing/2014/main" id="{037DD2FA-0C62-49F2-8280-12E5294F2922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ļíḑé">
                <a:extLst>
                  <a:ext uri="{FF2B5EF4-FFF2-40B4-BE49-F238E27FC236}">
                    <a16:creationId xmlns:a16="http://schemas.microsoft.com/office/drawing/2014/main" id="{2A417BFD-C27D-4CE1-A849-C8C59B981900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šlîďè">
                <a:extLst>
                  <a:ext uri="{FF2B5EF4-FFF2-40B4-BE49-F238E27FC236}">
                    <a16:creationId xmlns:a16="http://schemas.microsoft.com/office/drawing/2014/main" id="{38D719A8-FA4C-4A67-9BFD-05613AB3524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ṧ1ïďé">
                <a:extLst>
                  <a:ext uri="{FF2B5EF4-FFF2-40B4-BE49-F238E27FC236}">
                    <a16:creationId xmlns:a16="http://schemas.microsoft.com/office/drawing/2014/main" id="{2574E9C6-07FE-400B-8BA4-D191F57CEE07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ḻiḍè">
                <a:extLst>
                  <a:ext uri="{FF2B5EF4-FFF2-40B4-BE49-F238E27FC236}">
                    <a16:creationId xmlns:a16="http://schemas.microsoft.com/office/drawing/2014/main" id="{E147B8E2-E725-4AED-B92E-F227EFE519A5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$líḍé">
                <a:extLst>
                  <a:ext uri="{FF2B5EF4-FFF2-40B4-BE49-F238E27FC236}">
                    <a16:creationId xmlns:a16="http://schemas.microsoft.com/office/drawing/2014/main" id="{F41B6884-670B-4C39-B9DD-3A165079FCF1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sļíḓe">
                <a:extLst>
                  <a:ext uri="{FF2B5EF4-FFF2-40B4-BE49-F238E27FC236}">
                    <a16:creationId xmlns:a16="http://schemas.microsoft.com/office/drawing/2014/main" id="{CEB231D8-5D2C-4EEE-9CED-05A2A163378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ṡ1îḋê">
                <a:extLst>
                  <a:ext uri="{FF2B5EF4-FFF2-40B4-BE49-F238E27FC236}">
                    <a16:creationId xmlns:a16="http://schemas.microsoft.com/office/drawing/2014/main" id="{123EC6FD-E913-43B4-9634-E0B9CC7450B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sḻíďè">
                <a:extLst>
                  <a:ext uri="{FF2B5EF4-FFF2-40B4-BE49-F238E27FC236}">
                    <a16:creationId xmlns:a16="http://schemas.microsoft.com/office/drawing/2014/main" id="{5E9BAFBE-1A17-47E5-BF65-767941CB2A1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ḍe">
                <a:extLst>
                  <a:ext uri="{FF2B5EF4-FFF2-40B4-BE49-F238E27FC236}">
                    <a16:creationId xmlns:a16="http://schemas.microsoft.com/office/drawing/2014/main" id="{35064B74-E8E7-48AE-AAB0-D2921FAA4611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ļídè">
                <a:extLst>
                  <a:ext uri="{FF2B5EF4-FFF2-40B4-BE49-F238E27FC236}">
                    <a16:creationId xmlns:a16="http://schemas.microsoft.com/office/drawing/2014/main" id="{F107019F-6628-4267-B379-C9003EF3295D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śļîḋé">
                <a:extLst>
                  <a:ext uri="{FF2B5EF4-FFF2-40B4-BE49-F238E27FC236}">
                    <a16:creationId xmlns:a16="http://schemas.microsoft.com/office/drawing/2014/main" id="{48CC6143-EA8D-48C5-9140-9B053116C1D0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1ïḓè">
                <a:extLst>
                  <a:ext uri="{FF2B5EF4-FFF2-40B4-BE49-F238E27FC236}">
                    <a16:creationId xmlns:a16="http://schemas.microsoft.com/office/drawing/2014/main" id="{BB80E6A3-F035-4E04-A7F3-2918A70625A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şḷiḓe">
                <a:extLst>
                  <a:ext uri="{FF2B5EF4-FFF2-40B4-BE49-F238E27FC236}">
                    <a16:creationId xmlns:a16="http://schemas.microsoft.com/office/drawing/2014/main" id="{65984E2E-8BD1-4412-97FA-2E18D085600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šľïḑè">
                <a:extLst>
                  <a:ext uri="{FF2B5EF4-FFF2-40B4-BE49-F238E27FC236}">
                    <a16:creationId xmlns:a16="http://schemas.microsoft.com/office/drawing/2014/main" id="{1C94FAE3-EC71-4BF7-8F80-A12227523AC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ḷîḋé">
                <a:extLst>
                  <a:ext uri="{FF2B5EF4-FFF2-40B4-BE49-F238E27FC236}">
                    <a16:creationId xmlns:a16="http://schemas.microsoft.com/office/drawing/2014/main" id="{D7132625-06CB-47C3-B704-8D9948134C62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lîḋê">
                <a:extLst>
                  <a:ext uri="{FF2B5EF4-FFF2-40B4-BE49-F238E27FC236}">
                    <a16:creationId xmlns:a16="http://schemas.microsoft.com/office/drawing/2014/main" id="{F683D2AB-8C1D-494B-BEC8-129EB50B784F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ṧḻiḓe">
                <a:extLst>
                  <a:ext uri="{FF2B5EF4-FFF2-40B4-BE49-F238E27FC236}">
                    <a16:creationId xmlns:a16="http://schemas.microsoft.com/office/drawing/2014/main" id="{FD4CB47A-0ED6-45F2-9E8E-3277BC998566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Sliḋè">
                <a:extLst>
                  <a:ext uri="{FF2B5EF4-FFF2-40B4-BE49-F238E27FC236}">
                    <a16:creationId xmlns:a16="http://schemas.microsoft.com/office/drawing/2014/main" id="{A244D74D-BDFB-4E21-861C-2A693875178D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sľíďe">
                <a:extLst>
                  <a:ext uri="{FF2B5EF4-FFF2-40B4-BE49-F238E27FC236}">
                    <a16:creationId xmlns:a16="http://schemas.microsoft.com/office/drawing/2014/main" id="{D87EE91F-944D-4496-BAB3-EE84217FF43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ḷiḓé">
                <a:extLst>
                  <a:ext uri="{FF2B5EF4-FFF2-40B4-BE49-F238E27FC236}">
                    <a16:creationId xmlns:a16="http://schemas.microsoft.com/office/drawing/2014/main" id="{67ED6870-C61A-40FA-A5CD-E7FCEB1AD506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EDD3214F-8CD2-44A9-923F-F1756363D820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šḷïḑê">
                <a:extLst>
                  <a:ext uri="{FF2B5EF4-FFF2-40B4-BE49-F238E27FC236}">
                    <a16:creationId xmlns:a16="http://schemas.microsoft.com/office/drawing/2014/main" id="{649F8E33-EDD4-4DE2-8E5F-C6373B96599F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1iḍé">
                <a:extLst>
                  <a:ext uri="{FF2B5EF4-FFF2-40B4-BE49-F238E27FC236}">
                    <a16:creationId xmlns:a16="http://schemas.microsoft.com/office/drawing/2014/main" id="{2C0CD461-7C47-47B8-9709-2DDBBFACD56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ľíḋe">
                <a:extLst>
                  <a:ext uri="{FF2B5EF4-FFF2-40B4-BE49-F238E27FC236}">
                    <a16:creationId xmlns:a16="http://schemas.microsoft.com/office/drawing/2014/main" id="{D19C7F67-9D82-44E2-AB0C-7D447A5B9B52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ḑê">
                <a:extLst>
                  <a:ext uri="{FF2B5EF4-FFF2-40B4-BE49-F238E27FC236}">
                    <a16:creationId xmlns:a16="http://schemas.microsoft.com/office/drawing/2014/main" id="{DAD8703F-8110-4EB3-9297-828417C8E4C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$1iḋé">
                <a:extLst>
                  <a:ext uri="{FF2B5EF4-FFF2-40B4-BE49-F238E27FC236}">
                    <a16:creationId xmlns:a16="http://schemas.microsoft.com/office/drawing/2014/main" id="{8B1A1CA3-7781-4A7A-96EF-EFB6B2E03445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şḷíďè">
                <a:extLst>
                  <a:ext uri="{FF2B5EF4-FFF2-40B4-BE49-F238E27FC236}">
                    <a16:creationId xmlns:a16="http://schemas.microsoft.com/office/drawing/2014/main" id="{A090E44B-A5C5-4F10-AA8B-719121DBFCF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ṩľídé">
                <a:extLst>
                  <a:ext uri="{FF2B5EF4-FFF2-40B4-BE49-F238E27FC236}">
                    <a16:creationId xmlns:a16="http://schemas.microsoft.com/office/drawing/2014/main" id="{59EA0FDC-D7A7-46AC-BCE1-D31879B3BFD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ş1idê">
                <a:extLst>
                  <a:ext uri="{FF2B5EF4-FFF2-40B4-BE49-F238E27FC236}">
                    <a16:creationId xmlns:a16="http://schemas.microsoft.com/office/drawing/2014/main" id="{CE4F38B8-FF4D-4B10-B654-54E01E592B18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ḻiḋe">
                <a:extLst>
                  <a:ext uri="{FF2B5EF4-FFF2-40B4-BE49-F238E27FC236}">
                    <a16:creationId xmlns:a16="http://schemas.microsoft.com/office/drawing/2014/main" id="{6E606559-DFCD-4AD6-9E4E-9D1CC8B71A35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Slïḑè">
                <a:extLst>
                  <a:ext uri="{FF2B5EF4-FFF2-40B4-BE49-F238E27FC236}">
                    <a16:creationId xmlns:a16="http://schemas.microsoft.com/office/drawing/2014/main" id="{773CBB76-18C3-4D50-BE50-CEA99F7F77D3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1íḋè">
                <a:extLst>
                  <a:ext uri="{FF2B5EF4-FFF2-40B4-BE49-F238E27FC236}">
                    <a16:creationId xmlns:a16="http://schemas.microsoft.com/office/drawing/2014/main" id="{9F612578-AE87-4EFC-87C0-7C03B2D827C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ŝḻiḍê">
                <a:extLst>
                  <a:ext uri="{FF2B5EF4-FFF2-40B4-BE49-F238E27FC236}">
                    <a16:creationId xmlns:a16="http://schemas.microsoft.com/office/drawing/2014/main" id="{A8C23D6D-91B8-43CE-9643-560CB54F819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1íďé">
                <a:extLst>
                  <a:ext uri="{FF2B5EF4-FFF2-40B4-BE49-F238E27FC236}">
                    <a16:creationId xmlns:a16="http://schemas.microsoft.com/office/drawing/2014/main" id="{56065C06-26F5-4518-8910-04D00E99CEB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1íďè">
                <a:extLst>
                  <a:ext uri="{FF2B5EF4-FFF2-40B4-BE49-F238E27FC236}">
                    <a16:creationId xmlns:a16="http://schemas.microsoft.com/office/drawing/2014/main" id="{C853447F-F725-4CB8-A8E8-F9087250F2C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ṣḷîḍê">
                <a:extLst>
                  <a:ext uri="{FF2B5EF4-FFF2-40B4-BE49-F238E27FC236}">
                    <a16:creationId xmlns:a16="http://schemas.microsoft.com/office/drawing/2014/main" id="{76159E53-D5CD-4084-A580-3846CC43FC0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šḷïḑê">
                <a:extLst>
                  <a:ext uri="{FF2B5EF4-FFF2-40B4-BE49-F238E27FC236}">
                    <a16:creationId xmlns:a16="http://schemas.microsoft.com/office/drawing/2014/main" id="{AE53128C-2384-49FF-810E-5BBD032A8C1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îḍè">
                <a:extLst>
                  <a:ext uri="{FF2B5EF4-FFF2-40B4-BE49-F238E27FC236}">
                    <a16:creationId xmlns:a16="http://schemas.microsoft.com/office/drawing/2014/main" id="{2E89C1F6-1B72-4F3D-8393-8BC6ABC13874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śliḑè">
                <a:extLst>
                  <a:ext uri="{FF2B5EF4-FFF2-40B4-BE49-F238E27FC236}">
                    <a16:creationId xmlns:a16="http://schemas.microsoft.com/office/drawing/2014/main" id="{1E52E37E-2C83-4532-9E06-78085BC62701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ṥ1îdé">
                <a:extLst>
                  <a:ext uri="{FF2B5EF4-FFF2-40B4-BE49-F238E27FC236}">
                    <a16:creationId xmlns:a16="http://schemas.microsoft.com/office/drawing/2014/main" id="{08A5D536-5482-490B-BBA8-0A5541606573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ṣlîḑé">
                <a:extLst>
                  <a:ext uri="{FF2B5EF4-FFF2-40B4-BE49-F238E27FC236}">
                    <a16:creationId xmlns:a16="http://schemas.microsoft.com/office/drawing/2014/main" id="{EE580CD1-8596-4D9A-8640-FDE7BCD97244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liďé">
                <a:extLst>
                  <a:ext uri="{FF2B5EF4-FFF2-40B4-BE49-F238E27FC236}">
                    <a16:creationId xmlns:a16="http://schemas.microsoft.com/office/drawing/2014/main" id="{D5075506-6A58-464F-9636-4577DB0AADEA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ŝliḓè">
                <a:extLst>
                  <a:ext uri="{FF2B5EF4-FFF2-40B4-BE49-F238E27FC236}">
                    <a16:creationId xmlns:a16="http://schemas.microsoft.com/office/drawing/2014/main" id="{4A786527-5370-48E3-9878-ACE6CE02C07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Sļîḍé">
                <a:extLst>
                  <a:ext uri="{FF2B5EF4-FFF2-40B4-BE49-F238E27FC236}">
                    <a16:creationId xmlns:a16="http://schemas.microsoft.com/office/drawing/2014/main" id="{86CFA4CE-D55A-437F-AAAE-BE05464C77A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ṣ1íḑê">
                <a:extLst>
                  <a:ext uri="{FF2B5EF4-FFF2-40B4-BE49-F238E27FC236}">
                    <a16:creationId xmlns:a16="http://schemas.microsoft.com/office/drawing/2014/main" id="{301E0519-A7B4-47E7-9EC0-D6DB48B5F93A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ḷiḑê">
                <a:extLst>
                  <a:ext uri="{FF2B5EF4-FFF2-40B4-BE49-F238E27FC236}">
                    <a16:creationId xmlns:a16="http://schemas.microsoft.com/office/drawing/2014/main" id="{50AF092D-1EFE-42E7-BF80-5BAB225E8A86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s1ïdè">
                <a:extLst>
                  <a:ext uri="{FF2B5EF4-FFF2-40B4-BE49-F238E27FC236}">
                    <a16:creationId xmlns:a16="http://schemas.microsoft.com/office/drawing/2014/main" id="{397BAAEE-DC73-4CD5-ACD4-9391534CFB4D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ľîdê">
                <a:extLst>
                  <a:ext uri="{FF2B5EF4-FFF2-40B4-BE49-F238E27FC236}">
                    <a16:creationId xmlns:a16="http://schemas.microsoft.com/office/drawing/2014/main" id="{C3F6A79E-9530-4E5F-B796-D217AE3EFDBE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ïḍe">
                <a:extLst>
                  <a:ext uri="{FF2B5EF4-FFF2-40B4-BE49-F238E27FC236}">
                    <a16:creationId xmlns:a16="http://schemas.microsoft.com/office/drawing/2014/main" id="{DACA7AF0-6967-447A-8C9B-4FE91F94F77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ṣ1îḋe">
                <a:extLst>
                  <a:ext uri="{FF2B5EF4-FFF2-40B4-BE49-F238E27FC236}">
                    <a16:creationId xmlns:a16="http://schemas.microsoft.com/office/drawing/2014/main" id="{3AE5F0E8-72B9-4F08-AE4A-85C5ED810DE0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sļiḍè">
                <a:extLst>
                  <a:ext uri="{FF2B5EF4-FFF2-40B4-BE49-F238E27FC236}">
                    <a16:creationId xmlns:a16="http://schemas.microsoft.com/office/drawing/2014/main" id="{F5BB4C9C-7B85-4FBD-A095-A82E5233F7CF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1íḋé">
                <a:extLst>
                  <a:ext uri="{FF2B5EF4-FFF2-40B4-BE49-F238E27FC236}">
                    <a16:creationId xmlns:a16="http://schemas.microsoft.com/office/drawing/2014/main" id="{C2401AFF-4D8F-4850-B293-BF3F2C4CABD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ḻíḑé">
                <a:extLst>
                  <a:ext uri="{FF2B5EF4-FFF2-40B4-BE49-F238E27FC236}">
                    <a16:creationId xmlns:a16="http://schemas.microsoft.com/office/drawing/2014/main" id="{3EF98F1F-A669-4767-BEAB-599860FAAC8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ṣļiḋé">
                <a:extLst>
                  <a:ext uri="{FF2B5EF4-FFF2-40B4-BE49-F238E27FC236}">
                    <a16:creationId xmlns:a16="http://schemas.microsoft.com/office/drawing/2014/main" id="{65553C01-C216-45D7-AF37-4E0A136A158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1îḋe">
                <a:extLst>
                  <a:ext uri="{FF2B5EF4-FFF2-40B4-BE49-F238E27FC236}">
                    <a16:creationId xmlns:a16="http://schemas.microsoft.com/office/drawing/2014/main" id="{8B96FE23-7E40-4823-BA1F-DB9EBD624D7E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ï$ḻiḋê">
                <a:extLst>
                  <a:ext uri="{FF2B5EF4-FFF2-40B4-BE49-F238E27FC236}">
                    <a16:creationId xmlns:a16="http://schemas.microsoft.com/office/drawing/2014/main" id="{6763C750-CF32-49A3-B847-6DB9530922D6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944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F88201-E8E2-4B6C-9F36-427E71C4A09F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82A0C90-42B0-471D-9FCD-D265D950F46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56040C1-D9D2-46E9-ABE5-51A873AE8732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B3AB77D-CF66-4C43-BAD2-C127DA9FEF21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89B8D4-35F7-4945-992B-CF13CEF9DCDA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安全的方案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B0F3CBD-9BDC-4514-B8AD-7F6391091118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BE681A4-12DF-4C31-862F-4AFCBF4A158E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AF985297-781D-4D0C-9924-5A9DC79F1509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5F11F9F3-595C-4B52-A0B0-81C9371CEFDF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CCF21A4D-D38C-42BD-9933-2CA867B62C89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6AD7395-1F55-49A3-BC93-BCDC41F4ED5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6766E8B8-245E-4326-A274-C8A09D129FFA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6F3CF84-AD50-4F50-B4C4-1AB5951C552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6DF2691E-118D-4B3F-B995-48FEB24A81BB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3A58AE93-AE9E-45DB-BFBB-0ACF4113F9D2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9AFBB199-3F8D-41CA-AC0A-575399B6730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0584384A-703B-4482-8BCF-4240372AF8EA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5F978CF6-01A8-42DF-804B-C41AEC484DF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A200D289-31F9-4B8C-91E2-555D46966CA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26D9583-FF61-4E94-BC4B-DB668CAD150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4B5B3C0C-BF38-466D-9621-C3D70D27F097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8A14A286-760E-4EC1-AE33-B6FAD8FD0B3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477E7C7-273D-41C9-9C89-FBC669BAF65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F13D3564-601F-4CB2-9104-59F007533BF4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FD0949A-78B8-4DC6-998E-43F7EC4B52E3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735E0D-1012-40AD-8234-628B435AD75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FE61C0E-13F8-4992-97DA-1376E2C190E7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A9B8DF9-8771-44E5-B435-A5C67FDFA840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5D5036A4-5724-434B-A709-E0CE3449052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3DA331FD-405C-400C-A8D1-44EFF507F80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DD4A7358-BD6D-4852-A998-22F81AB2E86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5C4ED7FE-45C4-4980-917F-AD9B8B05F82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28A65D10-6B95-4DAF-969C-F95B2AB6C2C5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CC45FAD-36E5-4130-9994-7B71476C687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EB735CE9-BDD7-44F3-BBBE-1EBA5161B0A9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92D12309-E3EF-453D-8DD8-FC9BF8C451D6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63B9252B-FB3D-4DBF-9A33-5F8A3930D2BE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2BE273B4-716D-46DD-909B-48BD5072520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6006AEA-93FA-4A95-B5F1-3746703440A1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FB0FB677-BB35-4B82-AEFC-DEBF4644A66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35B279CC-B74B-43CC-9F6F-D89298F12CF2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EBCD7D66-A3C9-48D5-8057-5CA95D3E46B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8B65D3C9-CA7B-42DF-BDBD-B43E036BBF6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7F9AD5EB-B9AE-45F7-ACEF-ACAACDCCCD2F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86C05AD1-6EA0-4CBB-957F-9BD639CB71C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2625D272-D3EF-4A8D-A581-433C0F0EC0F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697FD537-8386-4A54-912D-AC5A85F860C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0C678D77-5D25-4F41-9CFA-8DB60983CEB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0C61EC59-7983-41C4-B9D9-8CB143A3909A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6FEC8A9D-8F99-4EE0-B8B5-EC9E1DC5074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BA49A89C-4B88-4056-AD54-BC9455531297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4D147E4E-7A34-420B-A77E-3EA279555A1F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36CB81AD-677F-44E0-B66E-2E5951B8210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6AEC6CE-46B2-4C8F-B7FF-BA0737DCDB7C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9235C61C-E422-4547-AD6D-CC2BEC3A31F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20FB7DEA-DE4D-47F1-B6B4-11ACBD6C92A7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587D648E-C2A1-43DF-8B23-BF8E33220C3A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FC559176-03A0-4235-B42B-F3CF4D31EF85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CB5E31F-385F-4242-A2D2-114AA86AABA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4B26AED0-CCC3-4AF9-A1A7-FC4A4C01385E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3AA517F-DC82-48CC-BBEA-4D5C002C6E64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555E6577-4088-4051-8FFC-EF691A8A8D82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B3B0E612-93AC-4A95-B782-5E209C232FB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CC5CCC82-E83F-4680-8E42-ED20ABA7404B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48A008BF-A85F-40E1-8251-41AC5DCC3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：为什么在签名时加入接收方的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：如何改进以保证所签名的消息长度相同？</a:t>
            </a:r>
          </a:p>
        </p:txBody>
      </p:sp>
    </p:spTree>
    <p:extLst>
      <p:ext uri="{BB962C8B-B14F-4D97-AF65-F5344CB8AC3E}">
        <p14:creationId xmlns:p14="http://schemas.microsoft.com/office/powerpoint/2010/main" val="3871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AAE956-7519-499A-B329-67CB483C18BB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89CAE1D-CFC5-4FB0-AF7E-4A5F14DDB697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64683BE-986E-4B3E-A23F-213B6091346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EF6F55A-0AED-4BA8-8439-567C98D0FFEB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B9D07FB-15E7-47D3-A856-7BE4F23C1401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不安全的改进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7F366C2C-BE07-4E08-AEA1-539832A7D78F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9F623ECA-E2D0-413D-A1DF-E59D48B278F4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55AF40E8-F708-4BF4-8083-6D5FE79C79F4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74727314-202F-461B-BD3E-216FBE53F23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C0CFDDD-C3BE-4901-B0BD-9544B277FAC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9467559-2760-4309-9BCA-5B0DCBFE320A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1E39E9C3-3F9C-4DEE-92B7-E41A408602C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125D93A0-8635-408B-92B6-63B42C8B1ECF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54F5EE92-61A9-4166-8270-32BC9813CB21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787DA868-F777-42D0-9933-A165E08DAE76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F8577DB7-3068-472E-9008-13A59DD2BA8E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EAA6BD3D-AC56-449C-8D73-988948792CC3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86792809-5331-4605-B429-DB33E0D82773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5541C00A-4250-4948-BE80-3BE4EB1461D8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F8287E78-B420-4946-9062-07F0A5C0CB4B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DFDCB44-A535-40E5-9704-1933C89C9B7A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E6D640E-992B-44EA-8C16-610D5F32FCD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C8CA32AC-CE2C-4560-90AA-CE8A3CCBAFFA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AC9D6CB1-1F21-4FE1-A001-C94553024812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0D7D4749-DBB7-46F4-AAAC-38219BDD2DAE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CEA5B3EF-23C8-4818-99E7-15ED85F82385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7FC429CC-40C0-49F4-BD8B-F97B39F92F86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7FD234D5-18EA-4354-B182-57364508F4C7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B380F6F7-47AA-480E-A673-79BE545CE7D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5851B15E-9D3B-4A21-A0C3-50AC31537F8A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9FB695B8-3629-4D74-89A4-E4ED47A7315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121E376-0DB5-4116-A67A-56F280F4BCA0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08A33ADF-0D30-49C2-B4BA-1918DF6BB7A6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69D64D24-C2EE-455E-89FC-1B8B2B9A46D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63003CA8-5B0E-4C15-88DF-9FE27C2849A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1F1E280A-E1C0-4D9B-B75A-C2B31E690A0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3B8C8E12-5C55-4CA5-A913-5D91B823A193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E8578230-C9FD-4B54-9659-85FB964254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A02DB2C4-7FCE-4489-8108-09A2449A8D87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241092C-37D1-49CD-8D2D-8F9C934B7B96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2BDC230C-AB7B-4F92-834A-EA5667A4B1F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6ADCD1BD-4C79-49C1-9CAA-2CC757704C63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04A439B4-44BC-42CD-BEB7-6B57D3EFF76B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2A7DB276-6750-4ECF-9AB8-29EA35BD824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4A9D508B-FEC1-452E-BCF8-EB6B95BC596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AC655992-39B4-41C4-B851-581000FCDBA5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4594D06-BADE-4970-9F55-173E9E9B185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1A2BF9FB-3051-4F9E-BA6F-31233A3367D1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29F4EF71-E290-4DC5-AC63-938E533826B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3CFC939-6B59-4B75-B9BC-74BE0E6F0A57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7A24509F-27C1-42F9-9606-0F513CEF2EC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E57E71FE-6EC2-4D15-8DEF-8E376489F6D8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03E79DD0-6183-4385-90EA-3B9947BFEC12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8EEFE79-BFDC-4AE1-B9C6-610B79D1F1C8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ED1354F-7FEE-424F-9291-416BD0E36440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ED105D7-3060-405C-BE16-905125B53E62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9FBFF464-EBE5-42EC-AE79-AF01F7592C5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DD0012D3-9BEA-47D6-AA36-F905EE1430F6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4124FD8-ED07-43EA-84AD-A94A099757E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715DA6D1-DACD-4B83-BC42-BCA0DCB5A7A5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F7A9554-EDC5-4C39-B22C-951C85342290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F56CA050-9329-4B16-9A36-D0A5590D21F8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14802859-B0D9-4A20-86CD-51529372016D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90AAB49F-31FC-428B-B106-3EBCCCE8875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66" name="Picture 5">
            <a:extLst>
              <a:ext uri="{FF2B5EF4-FFF2-40B4-BE49-F238E27FC236}">
                <a16:creationId xmlns:a16="http://schemas.microsoft.com/office/drawing/2014/main" id="{42F6CFFA-DBB9-4D92-858F-8D0992FA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>
            <a:extLst>
              <a:ext uri="{FF2B5EF4-FFF2-40B4-BE49-F238E27FC236}">
                <a16:creationId xmlns:a16="http://schemas.microsoft.com/office/drawing/2014/main" id="{EE786C0E-B223-472C-AAB7-45274EB2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9F7E8AA-D3D8-4C1B-A3B3-7EEF208CD437}"/>
              </a:ext>
            </a:extLst>
          </p:cNvPr>
          <p:cNvCxnSpPr>
            <a:cxnSpLocks/>
            <a:stCxn id="67" idx="0"/>
            <a:endCxn id="66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6176472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文本框 82">
            <a:extLst>
              <a:ext uri="{FF2B5EF4-FFF2-40B4-BE49-F238E27FC236}">
                <a16:creationId xmlns:a16="http://schemas.microsoft.com/office/drawing/2014/main" id="{CF3CB478-83C4-4FD5-92BD-7151C034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042" y="255699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Cert(Bob),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C8ECE2DE-5D61-4DAA-ACFE-986A5C81C7D1}"/>
              </a:ext>
            </a:extLst>
          </p:cNvPr>
          <p:cNvSpPr/>
          <p:nvPr/>
        </p:nvSpPr>
        <p:spPr>
          <a:xfrm>
            <a:off x="323210" y="2147064"/>
            <a:ext cx="3565825" cy="584745"/>
          </a:xfrm>
          <a:prstGeom prst="wedgeRoundRectCallout">
            <a:avLst>
              <a:gd name="adj1" fmla="val -16303"/>
              <a:gd name="adj2" fmla="val 9742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56">
            <a:extLst>
              <a:ext uri="{FF2B5EF4-FFF2-40B4-BE49-F238E27FC236}">
                <a16:creationId xmlns:a16="http://schemas.microsoft.com/office/drawing/2014/main" id="{CE7BF26E-7E10-49A8-BA62-376246C6755D}"/>
              </a:ext>
            </a:extLst>
          </p:cNvPr>
          <p:cNvCxnSpPr>
            <a:cxnSpLocks noChangeShapeType="1"/>
            <a:stCxn id="66" idx="3"/>
            <a:endCxn id="67" idx="1"/>
          </p:cNvCxnSpPr>
          <p:nvPr/>
        </p:nvCxnSpPr>
        <p:spPr bwMode="auto"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文本框 82">
            <a:extLst>
              <a:ext uri="{FF2B5EF4-FFF2-40B4-BE49-F238E27FC236}">
                <a16:creationId xmlns:a16="http://schemas.microsoft.com/office/drawing/2014/main" id="{FC624999-EF80-47A7-854D-EAE1C96E9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46743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Cert(Alice),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0" name="对话气泡: 圆角矩形 79">
            <a:extLst>
              <a:ext uri="{FF2B5EF4-FFF2-40B4-BE49-F238E27FC236}">
                <a16:creationId xmlns:a16="http://schemas.microsoft.com/office/drawing/2014/main" id="{E4932AE3-A236-4CAA-AC21-0B0BF61F2538}"/>
              </a:ext>
            </a:extLst>
          </p:cNvPr>
          <p:cNvSpPr/>
          <p:nvPr/>
        </p:nvSpPr>
        <p:spPr>
          <a:xfrm>
            <a:off x="7700682" y="5334022"/>
            <a:ext cx="4067847" cy="1261596"/>
          </a:xfrm>
          <a:prstGeom prst="wedgeRoundRectCallout">
            <a:avLst>
              <a:gd name="adj1" fmla="val 11888"/>
              <a:gd name="adj2" fmla="val -7197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2">
            <a:extLst>
              <a:ext uri="{FF2B5EF4-FFF2-40B4-BE49-F238E27FC236}">
                <a16:creationId xmlns:a16="http://schemas.microsoft.com/office/drawing/2014/main" id="{F305BB2F-0621-4D64-A8F1-3F5BC591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9.7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的交互认证方案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B186AC80-410A-455D-8F45-72F6E31F7614}"/>
              </a:ext>
            </a:extLst>
          </p:cNvPr>
          <p:cNvCxnSpPr>
            <a:cxnSpLocks/>
            <a:stCxn id="67" idx="2"/>
            <a:endCxn id="66" idx="2"/>
          </p:cNvCxnSpPr>
          <p:nvPr/>
        </p:nvCxnSpPr>
        <p:spPr>
          <a:xfrm rot="5400000">
            <a:off x="5969864" y="659323"/>
            <a:ext cx="20" cy="8179504"/>
          </a:xfrm>
          <a:prstGeom prst="bentConnector3">
            <a:avLst>
              <a:gd name="adj1" fmla="val 214748364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文本框 82">
            <a:extLst>
              <a:ext uri="{FF2B5EF4-FFF2-40B4-BE49-F238E27FC236}">
                <a16:creationId xmlns:a16="http://schemas.microsoft.com/office/drawing/2014/main" id="{10E0F842-34A4-4213-97F8-5FBD61DE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4736384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201557C5-E0BA-4EB4-9489-29B373B40A16}"/>
              </a:ext>
            </a:extLst>
          </p:cNvPr>
          <p:cNvSpPr/>
          <p:nvPr/>
        </p:nvSpPr>
        <p:spPr>
          <a:xfrm>
            <a:off x="323211" y="5334022"/>
            <a:ext cx="3961918" cy="862929"/>
          </a:xfrm>
          <a:prstGeom prst="wedgeRoundRectCallout">
            <a:avLst>
              <a:gd name="adj1" fmla="val -14510"/>
              <a:gd name="adj2" fmla="val -6628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(9)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11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612C2C2-79C5-4511-BDAD-2421DB6FD8F4}"/>
              </a:ext>
            </a:extLst>
          </p:cNvPr>
          <p:cNvGrpSpPr/>
          <p:nvPr/>
        </p:nvGrpSpPr>
        <p:grpSpPr>
          <a:xfrm>
            <a:off x="458000" y="379930"/>
            <a:ext cx="7941928" cy="688062"/>
            <a:chOff x="458000" y="379930"/>
            <a:chExt cx="7941928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4DC6702-B406-402A-B913-971AFC099966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0B67D09-4A60-4A3E-8F12-7C97A663DFFD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8883EC9-9DFA-45B8-92E6-36BCAF403EF4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80F1D70-0C62-4D24-837D-C6FF3854D219}"/>
                </a:ext>
              </a:extLst>
            </p:cNvPr>
            <p:cNvSpPr txBox="1"/>
            <p:nvPr/>
          </p:nvSpPr>
          <p:spPr>
            <a:xfrm>
              <a:off x="1146061" y="472593"/>
              <a:ext cx="72538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不安全的改进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035084D-4635-4796-B853-A8A2C957302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8FF51588-EA4E-495A-B88A-857EDF5A29B8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08D98ADF-E383-4987-872E-28F86851CA5B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30B82CAF-7278-4FDE-A064-979DA246E42A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31920728-C4DE-4600-81DA-AF46CC5BA0B2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EF9F78F7-6E4A-44E1-A53A-73C69ED5099E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4ADB61DD-95CA-49DB-9269-4C56ACFCCB88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478D215B-8003-4633-9D22-AD69E2A2FA92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38146499-E162-4E25-AF8B-2EE1D58314C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CDDD2F21-A8BC-4BD2-8653-6C3644F05B1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7483B491-1889-4EE1-A64F-EBE42FE36B99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4C869E3E-38F3-468F-9F06-CBDD17D516B6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2A6C63D2-5012-4626-A727-9D8A42F071F1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FFD29799-F107-458D-BF14-018CADB0D5F2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1C2711AF-80C5-435B-B405-DAB450905F8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92E0B692-9595-4FD7-BEFA-CBA9ECC058D1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67DE69E9-557F-4F21-BBD2-9A13B698541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B2C91B58-160F-436F-B3F6-E2E009826170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3BDCBAC6-8BAA-454B-96C0-FCFD1061FBA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6CCBFB35-111B-4467-B0AB-E421D5042DE1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58EF56DA-6A4E-4801-9BEF-EA5AD870DA44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041AB2-8D1D-4B16-8601-3E74F9ADAB73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A6D66DED-D6FD-4EC0-B1C7-A82F11F3449E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604E6D8F-D5F0-4439-9359-0B8FCD026F97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4F5B9E16-6E5D-4B38-B5A7-A2BFF9E9E6FD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8672AAE2-C792-4FF6-A46D-CFB991BEC6AF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C1A12CAC-DE6F-4426-A6BD-583782ED467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8FB6DC81-8BDD-4978-8750-83BE27B4DD2E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41F42DB0-EA5A-4C89-BD1B-1D25CE69EE9F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BACDB2A5-1AA5-4530-819F-EB3FFF47AB4A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8A1CF36A-9BB8-4827-8ED6-A4723DF234B7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F40D6D68-4601-4EDD-BECE-E1881CF9421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106FFB8C-A665-4ED5-9A8A-3C348D9B9F7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5AA177DF-9DC6-47E1-8498-8897A503361D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0C2D55FA-FD0A-4306-9779-BEB0AE9D99C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0FCE8D1E-5347-4CE2-967D-69CD8AACD1E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96976751-6145-48E7-AEBE-EBB7DA91FA6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685BD12F-ADBC-4BA2-9C08-89A99CB95A40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0F074210-5DAB-4B32-AA4D-62C2768F42F4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C98112AE-422C-4A78-9358-18BCAF8561C1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67B30273-A2D4-4233-A66F-0D5A6E53C32B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AA1F1E43-6958-4413-9B80-D655104BEB6C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8A5E6B29-046C-40A6-8149-BEA386BFA41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C127D7A-6C15-4257-B51A-03C8E703FBD1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A1C9191E-489F-4958-838B-FB30217CFC02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DFA1BA9-8F96-44EC-820F-413E87D5AD5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2BF17D2-A70D-4C37-BC72-0FE5E76C2649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E16058B2-206C-4552-B445-CF95511ABD5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243FCFBA-66D2-4DF1-9112-7A9145B6401B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7979327E-5369-4073-91BC-E52105C36CEC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4C6CACAA-1F99-42E0-9E11-5E810B7416F5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FB60AA85-FB94-483E-9F6C-F15E52465C04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86482C7D-8585-436B-ABE8-44662C594EE9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CAAB14CD-AD69-4FB8-87BF-A3F64E1BF5FC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0E466F20-61D5-4FDE-9413-921365851C0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C58A0870-2B36-4402-B3F3-662EF698AE79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338B591A-0ED7-4500-A8E1-DE93F0CA2203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DB9B0B95-46E4-413C-9F0F-7A433F7D0C5C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EED6EF95-D271-4F9C-941F-4D054BDA9B59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0E26BB78-C79B-495C-8A04-63C1C399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然而协议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9.7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并不安全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B4E88128-F8E4-4A2C-96BD-649E09A1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>
            <a:extLst>
              <a:ext uri="{FF2B5EF4-FFF2-40B4-BE49-F238E27FC236}">
                <a16:creationId xmlns:a16="http://schemas.microsoft.com/office/drawing/2014/main" id="{174D60C6-F580-43D3-9819-01E9F25E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33">
            <a:extLst>
              <a:ext uri="{FF2B5EF4-FFF2-40B4-BE49-F238E27FC236}">
                <a16:creationId xmlns:a16="http://schemas.microsoft.com/office/drawing/2014/main" id="{7313197B-6C0A-449E-91D3-A924CD68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67" y="3163370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F5BE316-675E-4E69-A737-AD6AB199344A}"/>
              </a:ext>
            </a:extLst>
          </p:cNvPr>
          <p:cNvCxnSpPr>
            <a:cxnSpLocks/>
            <a:stCxn id="69" idx="3"/>
            <a:endCxn id="67" idx="0"/>
          </p:cNvCxnSpPr>
          <p:nvPr/>
        </p:nvCxnSpPr>
        <p:spPr>
          <a:xfrm rot="16200000" flipH="1" flipV="1">
            <a:off x="3643199" y="1400293"/>
            <a:ext cx="689724" cy="4215878"/>
          </a:xfrm>
          <a:prstGeom prst="curvedConnector3">
            <a:avLst>
              <a:gd name="adj1" fmla="val -69970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29AD019-E857-4712-A9AA-534BD2CF467B}"/>
              </a:ext>
            </a:extLst>
          </p:cNvPr>
          <p:cNvCxnSpPr>
            <a:stCxn id="67" idx="3"/>
            <a:endCxn id="69" idx="2"/>
          </p:cNvCxnSpPr>
          <p:nvPr/>
        </p:nvCxnSpPr>
        <p:spPr>
          <a:xfrm flipV="1">
            <a:off x="2214283" y="3429000"/>
            <a:ext cx="3582884" cy="872090"/>
          </a:xfrm>
          <a:prstGeom prst="straightConnector1">
            <a:avLst/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6090DDD-D7E8-4889-9582-AD74649C866A}"/>
              </a:ext>
            </a:extLst>
          </p:cNvPr>
          <p:cNvCxnSpPr>
            <a:stCxn id="69" idx="1"/>
            <a:endCxn id="67" idx="2"/>
          </p:cNvCxnSpPr>
          <p:nvPr/>
        </p:nvCxnSpPr>
        <p:spPr>
          <a:xfrm rot="5400000">
            <a:off x="3460833" y="2113918"/>
            <a:ext cx="1054456" cy="4215878"/>
          </a:xfrm>
          <a:prstGeom prst="curvedConnector3">
            <a:avLst>
              <a:gd name="adj1" fmla="val 103372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文本框 82">
            <a:extLst>
              <a:ext uri="{FF2B5EF4-FFF2-40B4-BE49-F238E27FC236}">
                <a16:creationId xmlns:a16="http://schemas.microsoft.com/office/drawing/2014/main" id="{3F62EDC5-7549-42BC-AEE0-F2F1106C4018}"/>
              </a:ext>
            </a:extLst>
          </p:cNvPr>
          <p:cNvSpPr txBox="1">
            <a:spLocks noChangeArrowheads="1"/>
          </p:cNvSpPr>
          <p:nvPr/>
        </p:nvSpPr>
        <p:spPr bwMode="auto">
          <a:xfrm rot="21055215">
            <a:off x="1764242" y="226248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2" name="文本框 82">
            <a:extLst>
              <a:ext uri="{FF2B5EF4-FFF2-40B4-BE49-F238E27FC236}">
                <a16:creationId xmlns:a16="http://schemas.microsoft.com/office/drawing/2014/main" id="{69B44564-EF59-49A3-8273-F0D3E1235CEE}"/>
              </a:ext>
            </a:extLst>
          </p:cNvPr>
          <p:cNvSpPr txBox="1">
            <a:spLocks noChangeArrowheads="1"/>
          </p:cNvSpPr>
          <p:nvPr/>
        </p:nvSpPr>
        <p:spPr bwMode="auto">
          <a:xfrm rot="20796665">
            <a:off x="1873594" y="3439700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547E271-37ED-4560-B053-86A51C9F86BF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rot="16200000" flipH="1">
            <a:off x="7732951" y="1526419"/>
            <a:ext cx="689724" cy="3963626"/>
          </a:xfrm>
          <a:prstGeom prst="curvedConnector3">
            <a:avLst>
              <a:gd name="adj1" fmla="val -69970"/>
            </a:avLst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689C8CF-FBE0-49F7-AE5D-019CAB954231}"/>
              </a:ext>
            </a:extLst>
          </p:cNvPr>
          <p:cNvCxnSpPr>
            <a:stCxn id="68" idx="1"/>
            <a:endCxn id="69" idx="0"/>
          </p:cNvCxnSpPr>
          <p:nvPr/>
        </p:nvCxnSpPr>
        <p:spPr>
          <a:xfrm flipH="1" flipV="1">
            <a:off x="6394833" y="3429000"/>
            <a:ext cx="3396260" cy="872080"/>
          </a:xfrm>
          <a:prstGeom prst="straightConnector1">
            <a:avLst/>
          </a:prstGeom>
          <a:noFill/>
          <a:ln w="25400">
            <a:solidFill>
              <a:srgbClr val="C0000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文本框 82">
            <a:extLst>
              <a:ext uri="{FF2B5EF4-FFF2-40B4-BE49-F238E27FC236}">
                <a16:creationId xmlns:a16="http://schemas.microsoft.com/office/drawing/2014/main" id="{D4361F40-8EBB-4FAC-9CAF-0CF6DCF7D78D}"/>
              </a:ext>
            </a:extLst>
          </p:cNvPr>
          <p:cNvSpPr txBox="1">
            <a:spLocks noChangeArrowheads="1"/>
          </p:cNvSpPr>
          <p:nvPr/>
        </p:nvSpPr>
        <p:spPr bwMode="auto">
          <a:xfrm rot="915827">
            <a:off x="6202631" y="3915607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),</a:t>
            </a: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82">
            <a:extLst>
              <a:ext uri="{FF2B5EF4-FFF2-40B4-BE49-F238E27FC236}">
                <a16:creationId xmlns:a16="http://schemas.microsoft.com/office/drawing/2014/main" id="{4808CB0F-CBED-483B-908B-0F1022DF851A}"/>
              </a:ext>
            </a:extLst>
          </p:cNvPr>
          <p:cNvSpPr txBox="1">
            <a:spLocks noChangeArrowheads="1"/>
          </p:cNvSpPr>
          <p:nvPr/>
        </p:nvSpPr>
        <p:spPr bwMode="auto">
          <a:xfrm rot="680238">
            <a:off x="6880594" y="234777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5" name="文本框 82">
            <a:extLst>
              <a:ext uri="{FF2B5EF4-FFF2-40B4-BE49-F238E27FC236}">
                <a16:creationId xmlns:a16="http://schemas.microsoft.com/office/drawing/2014/main" id="{DAC84205-C09A-4095-A56F-8E6A29995A5A}"/>
              </a:ext>
            </a:extLst>
          </p:cNvPr>
          <p:cNvSpPr txBox="1">
            <a:spLocks noChangeArrowheads="1"/>
          </p:cNvSpPr>
          <p:nvPr/>
        </p:nvSpPr>
        <p:spPr bwMode="auto">
          <a:xfrm rot="20698803">
            <a:off x="2558554" y="4867509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(5)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),</a:t>
            </a:r>
            <a:r>
              <a:rPr lang="zh-CN" alt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34FF00-5E81-49C5-BFF6-7561ACC48415}"/>
              </a:ext>
            </a:extLst>
          </p:cNvPr>
          <p:cNvGrpSpPr/>
          <p:nvPr/>
        </p:nvGrpSpPr>
        <p:grpSpPr>
          <a:xfrm>
            <a:off x="458000" y="379930"/>
            <a:ext cx="6319318" cy="688062"/>
            <a:chOff x="458000" y="379930"/>
            <a:chExt cx="6319318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3DEE1E-A665-48E4-8885-375C8896FDC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BA0474B-02F6-4177-9693-55F39A846733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40B2389C-B950-4DB2-822A-60A745E44EAC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1E0D8-5BB8-4C2B-98E7-20B4E13D38B8}"/>
                </a:ext>
              </a:extLst>
            </p:cNvPr>
            <p:cNvSpPr txBox="1"/>
            <p:nvPr/>
          </p:nvSpPr>
          <p:spPr>
            <a:xfrm>
              <a:off x="1146062" y="472593"/>
              <a:ext cx="5631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实体认证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基于随机挑战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E1AE03C-DE2D-4042-9C3E-51EB107F8132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5E20019A-1BC3-4461-A773-7DE3E9052B6C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9F7D9DA5-A185-4C4D-9EA0-ED057BF050BD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262F9830-662D-41BC-A021-277ABD09C39D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93CD28C-E6DC-45B9-A6E7-258CBCB167C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108EC736-0A38-4506-A8D5-761AE81E25E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1536A675-CDE9-4027-9366-C546880ED18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A13A4329-47EF-4F87-88C3-C87442A72ACA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EEC33CE0-B877-4F79-B96E-9829BEB608D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B739C8A5-A4D6-46E7-8921-7E7ECDD88BE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B82CDC2F-A5EA-4DE6-A87D-A8F4DE21CE57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8F2A8FC5-25C5-4953-8B59-6C67CD5DAD65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33CFEBCD-2F32-4F15-BCC2-8720BFA8A0D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17120EDF-AC60-4EC8-AB68-7BAB8D68FF3F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FCB9FAE0-8CA9-4EBE-8A23-8DBC356D6E40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81F693F-D2AE-401A-9D24-E1CA4AE7EE6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B2DC57F8-2921-4A09-ABBD-4ED082003F27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452D05F6-8045-4641-8325-CCD3018BAE2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497C12-32B0-4D31-B892-A724C66525FA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D5DF0D4B-82AC-4CBD-A725-B691D9D576D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A17ADD40-CB73-4FB6-A0AA-944FCB9B11AB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29847B5-D9F8-420C-98DA-B7D9402791CD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BBA1E86A-7E73-427A-B6CF-26CCEA1CAF9A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21357587-5DAA-41FF-970D-51A33BCFC503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0C287BE9-7391-4957-BF49-FFC3E57F89C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3CADC714-64E5-4512-BF25-C6CB8F490E91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7F1F983B-CF7B-4B96-8903-E5B1EBDCA923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71F91A5D-9887-4B9A-96B2-66CAA676A1B8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4CDA2299-9BB2-4380-9DDF-E38919FFCF53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38E6350A-D075-4D62-B49A-B3B0672BD7AF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03631C5F-81F0-40C3-AAD7-CF86985194FA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CFC07644-D988-41D5-B5A5-163AB7793724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EAE71E49-10AC-4422-A80A-50F71DB2ADBF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556D7C27-0A42-4596-A003-7EB3CE325FF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FC60716B-EBD5-4955-A7EC-449DC6183494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4D6722A3-A537-47E0-8D68-04D4D284FCB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594CF59B-FCBB-43C0-8E1F-93CAF6074299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E81BB4D8-D173-4DC9-83B1-C0DFB8D37A98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EB5DD703-D0CB-4AD8-85BF-66C734DC759A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4F3DB47D-810B-4B01-8DB7-F24C2E0909FF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CDDD7E99-E91C-4D46-B167-D5FD865E7F2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0B979220-7E4F-424C-966C-1ED694BF384D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0376557B-DBE1-4D24-A83D-9703FCB43EF7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A9562453-06CD-4769-80F1-A5C7512B7ED5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48B30D8A-9BF3-4775-8383-A9AB36572536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C6AB03EA-C442-45D7-B18E-A7D4E8A52905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7C75346E-1684-4B69-99CC-FD68A9B11F25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2AE599DC-1763-41B4-B9B2-21D932086F6F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28B7E7BA-5750-42EE-BEA4-530A372D8024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CBC6DCAD-D1B4-4BB8-A211-E23444BA6343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F1AE44DB-39AD-47DA-B316-456A4459360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D1708C5-A79A-4974-B8C0-CC2ECC5B1E0B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2D7E47B4-F9B3-4217-B958-3DB10AFE3681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676838A2-FC2C-4FEB-9E1E-090211E77E57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887D4FA3-3B01-4D49-B81F-71C5A1BAD60D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D2AD0AE0-6C2A-4BA9-A1BB-5F8D36B67A03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326E960C-A6D7-4A03-8DC2-1D20D33D493B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4AFC6B56-0078-4619-B638-6B99FC58612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E1F9A4FA-5D06-4BE7-9210-060C7155DE9A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C8F68AA7-D0CD-48D2-8692-F6F1C63D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基于随机挑战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的实体认证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首先我们希望“证明”可以抵御敌手的篡改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8" name="Picture 5">
            <a:extLst>
              <a:ext uri="{FF2B5EF4-FFF2-40B4-BE49-F238E27FC236}">
                <a16:creationId xmlns:a16="http://schemas.microsoft.com/office/drawing/2014/main" id="{6386C874-760A-4E3E-B8BE-C76F8A41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14" y="3626225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1">
            <a:extLst>
              <a:ext uri="{FF2B5EF4-FFF2-40B4-BE49-F238E27FC236}">
                <a16:creationId xmlns:a16="http://schemas.microsoft.com/office/drawing/2014/main" id="{02460A83-BD82-4040-80A2-3AF81EE6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46" y="3626245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对话气泡: 圆角矩形 69">
            <a:extLst>
              <a:ext uri="{FF2B5EF4-FFF2-40B4-BE49-F238E27FC236}">
                <a16:creationId xmlns:a16="http://schemas.microsoft.com/office/drawing/2014/main" id="{7D74029B-9256-40D5-9F3D-92B1D44BBB45}"/>
              </a:ext>
            </a:extLst>
          </p:cNvPr>
          <p:cNvSpPr/>
          <p:nvPr/>
        </p:nvSpPr>
        <p:spPr>
          <a:xfrm>
            <a:off x="2573702" y="2649887"/>
            <a:ext cx="1747288" cy="976338"/>
          </a:xfrm>
          <a:prstGeom prst="wedgeRoundRectCallout">
            <a:avLst>
              <a:gd name="adj1" fmla="val -57008"/>
              <a:gd name="adj2" fmla="val 36817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我想证明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Alice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56">
            <a:extLst>
              <a:ext uri="{FF2B5EF4-FFF2-40B4-BE49-F238E27FC236}">
                <a16:creationId xmlns:a16="http://schemas.microsoft.com/office/drawing/2014/main" id="{6E9AA3CE-2846-4D73-9317-5820D08B3C6C}"/>
              </a:ext>
            </a:extLst>
          </p:cNvPr>
          <p:cNvCxnSpPr>
            <a:cxnSpLocks noChangeShapeType="1"/>
            <a:stCxn id="69" idx="1"/>
            <a:endCxn id="68" idx="3"/>
          </p:cNvCxnSpPr>
          <p:nvPr/>
        </p:nvCxnSpPr>
        <p:spPr bwMode="auto">
          <a:xfrm flipH="1" flipV="1">
            <a:off x="2466036" y="4074221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文本框 82">
            <a:extLst>
              <a:ext uri="{FF2B5EF4-FFF2-40B4-BE49-F238E27FC236}">
                <a16:creationId xmlns:a16="http://schemas.microsoft.com/office/drawing/2014/main" id="{15A802CD-7A26-42F4-944D-558AD247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260" y="3626225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en-US" altLang="zh-CN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对话气泡: 圆角矩形 75">
            <a:extLst>
              <a:ext uri="{FF2B5EF4-FFF2-40B4-BE49-F238E27FC236}">
                <a16:creationId xmlns:a16="http://schemas.microsoft.com/office/drawing/2014/main" id="{30F32552-51CE-492C-B1A4-8EF5B5B23F38}"/>
              </a:ext>
            </a:extLst>
          </p:cNvPr>
          <p:cNvSpPr/>
          <p:nvPr/>
        </p:nvSpPr>
        <p:spPr>
          <a:xfrm>
            <a:off x="7144869" y="2500201"/>
            <a:ext cx="2473429" cy="1126024"/>
          </a:xfrm>
          <a:prstGeom prst="wedgeRoundRectCallout">
            <a:avLst>
              <a:gd name="adj1" fmla="val 58822"/>
              <a:gd name="adj2" fmla="val 47500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给我生成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可以生成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的证明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A5CBC95-F465-4D1F-A495-4711331EF2B7}"/>
              </a:ext>
            </a:extLst>
          </p:cNvPr>
          <p:cNvCxnSpPr>
            <a:stCxn id="68" idx="2"/>
            <a:endCxn id="69" idx="2"/>
          </p:cNvCxnSpPr>
          <p:nvPr/>
        </p:nvCxnSpPr>
        <p:spPr>
          <a:xfrm rot="16200000" flipH="1">
            <a:off x="6221627" y="432464"/>
            <a:ext cx="12700" cy="8179504"/>
          </a:xfrm>
          <a:prstGeom prst="bentConnector3">
            <a:avLst>
              <a:gd name="adj1" fmla="val 2858819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文本框 82">
            <a:extLst>
              <a:ext uri="{FF2B5EF4-FFF2-40B4-BE49-F238E27FC236}">
                <a16:creationId xmlns:a16="http://schemas.microsoft.com/office/drawing/2014/main" id="{23DDDAD8-2E89-4D9B-BD04-5F80FEF76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260" y="4954061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证明？</a:t>
            </a:r>
            <a:endParaRPr lang="en-US" altLang="zh-CN" dirty="0"/>
          </a:p>
        </p:txBody>
      </p:sp>
      <p:pic>
        <p:nvPicPr>
          <p:cNvPr id="82" name="图片 33">
            <a:extLst>
              <a:ext uri="{FF2B5EF4-FFF2-40B4-BE49-F238E27FC236}">
                <a16:creationId xmlns:a16="http://schemas.microsoft.com/office/drawing/2014/main" id="{FBDCDC30-9DC1-4D1F-B86C-18C30A453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608" y="5908867"/>
            <a:ext cx="597666" cy="5312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直接箭头连接符 71">
            <a:extLst>
              <a:ext uri="{FF2B5EF4-FFF2-40B4-BE49-F238E27FC236}">
                <a16:creationId xmlns:a16="http://schemas.microsoft.com/office/drawing/2014/main" id="{51141C98-1681-4021-8316-FB6941FE8E59}"/>
              </a:ext>
            </a:extLst>
          </p:cNvPr>
          <p:cNvCxnSpPr>
            <a:cxnSpLocks noChangeShapeType="1"/>
            <a:stCxn id="82" idx="3"/>
            <a:endCxn id="80" idx="2"/>
          </p:cNvCxnSpPr>
          <p:nvPr/>
        </p:nvCxnSpPr>
        <p:spPr bwMode="auto">
          <a:xfrm flipV="1">
            <a:off x="6254441" y="5354171"/>
            <a:ext cx="0" cy="554696"/>
          </a:xfrm>
          <a:prstGeom prst="straightConnector1">
            <a:avLst/>
          </a:prstGeom>
          <a:noFill/>
          <a:ln w="25400">
            <a:solidFill>
              <a:srgbClr val="C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对话气泡: 圆角矩形 83">
            <a:extLst>
              <a:ext uri="{FF2B5EF4-FFF2-40B4-BE49-F238E27FC236}">
                <a16:creationId xmlns:a16="http://schemas.microsoft.com/office/drawing/2014/main" id="{161784C6-811A-4DCB-BD98-FA6CF37F6C82}"/>
              </a:ext>
            </a:extLst>
          </p:cNvPr>
          <p:cNvSpPr/>
          <p:nvPr/>
        </p:nvSpPr>
        <p:spPr>
          <a:xfrm>
            <a:off x="7002266" y="5386792"/>
            <a:ext cx="2427740" cy="840193"/>
          </a:xfrm>
          <a:prstGeom prst="wedgeRoundRectCallout">
            <a:avLst>
              <a:gd name="adj1" fmla="val -58034"/>
              <a:gd name="adj2" fmla="val 34062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俺是一个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敌手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俺有能力篡改！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84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066FF55-6897-4FF4-93CC-3EC98240148F}"/>
              </a:ext>
            </a:extLst>
          </p:cNvPr>
          <p:cNvGrpSpPr/>
          <p:nvPr/>
        </p:nvGrpSpPr>
        <p:grpSpPr>
          <a:xfrm>
            <a:off x="458000" y="379930"/>
            <a:ext cx="7074016" cy="688062"/>
            <a:chOff x="458000" y="379930"/>
            <a:chExt cx="7074016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5F99A28-0BFE-4A18-AA44-4F95938399C8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1684F79A-8953-4F7B-9854-DA06255D071A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6560D3F-4EA7-472A-8CF3-3FCDEFAA6E9D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06AEC02-B3C2-4765-83CD-A96647851917}"/>
                </a:ext>
              </a:extLst>
            </p:cNvPr>
            <p:cNvSpPr txBox="1"/>
            <p:nvPr/>
          </p:nvSpPr>
          <p:spPr>
            <a:xfrm>
              <a:off x="1146062" y="472593"/>
              <a:ext cx="638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公钥交互认证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安全的改进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6575658-D646-436C-A2C8-18A0F3E0984D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E7C3D97F-5017-4575-AF84-0A1A7FBEB5F3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256D2DC3-3CA3-4A65-8376-D4D56CC99795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BB7431BB-CB1E-4078-BF0A-532C4547F67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11131BF3-8902-4EB9-A34E-EFBD2258408D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6A4F92F2-EC60-4A08-8329-8AFB1395E14F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3A1825DA-13CA-4862-ADD4-1F6BD35B878E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0BC2508E-C1D0-48E6-ABEA-5C117871BAFC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E0456A31-7919-4EDD-BEBB-1DE75388860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17CD2609-4DC0-47E1-B03D-CBCF04D00A95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4D79D82E-2F6A-49F9-B8D5-E0CD6BB6D6C6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BFFAA935-1327-4C0A-B008-7F5412A396DC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4DD1DAB4-FFDC-4BC4-8338-6C62E8E74725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1C0869D0-E6E8-4856-9453-A7298F70FF5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BA04F125-8BF1-4927-BE8F-DA1C89264B23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A4DFF4D9-1627-45B8-BAC1-F0223948189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C1DF7FAB-DEE7-4B2C-9EC4-686246FB141E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563A4F76-9A08-4BB4-A2CD-C67E852B09EB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E7C74BE3-E280-4BD2-A5D8-17A2A8753619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8C5CAF07-E71B-413F-A84B-7BFC088AC984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BE4696E6-1110-4D31-B929-B3F9997560A2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3B7C178B-53F1-463C-A41B-AB98E0A25291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0275704C-1480-4D06-81B2-C3E5A007852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F0C94EAE-26D0-433B-9EFD-985907BD61DB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07639B51-2566-47A2-9E93-F3B8A326C54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E1EAB0FA-E3CB-41A2-8362-1818E03D0B6B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4680768F-6D85-485E-BD51-B173A4134B29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2C2A8CE-3389-48CD-9716-20A328BC8F41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7B250D95-22FA-4624-8E7F-61D8BA337EC9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A4895827-7D3E-4B25-9ABB-233CE223661D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6647BB49-6E62-4BE7-9470-D8447CC5455C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420958C3-AD0B-4FCD-A35F-9E5986DB7312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2CD009B-3C49-41EE-8FC4-5A818F0F607A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6A77B3B-1442-49F9-8D1B-340793BB13EB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A8E8A792-76B0-4E4D-83F8-B8E77FFA79CE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3C0036E-C81E-4C54-938F-2F722583FD84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5D504A75-EF4A-49E4-A48C-B48D5ABD80EE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D0534981-EAAF-4BDC-9C53-53AB45774FE4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B47C13AC-F08F-4E3E-8336-09E7A0C303D3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68E6775D-47FD-4E3D-BDDE-3C1AB53B7052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43DC5BA8-EA3C-45BA-9D4C-C7E14A56E133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71424F58-178D-4B00-A305-71663A1861B6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2AB4F7CD-3DD9-49AF-AA94-3FF4205DA0D8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B7DE7FDE-0835-4D58-BCD4-38F0724A7583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7EDD6CF1-FCF6-42AC-98AC-2B840BC850B3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EB51DECE-15AB-4D2A-82A3-DF1AB8652B6E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2541896C-B258-434E-B49B-22FAADC03E7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A86C62A8-1DC9-4748-8A22-B6732065DF0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836F9A69-5A63-495B-A3FC-8C5D6B57340E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49D406DD-3503-4D8B-BFAE-02C24094FEA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696F6097-E0F3-4C0E-8278-A748BC12B74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1BF15C02-C015-4B2E-BB15-67C778B13605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1D57F12D-40E3-4545-A286-5F854CFDC6F3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A841351B-030D-4286-A1A5-7A65ED083104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CEDBF1AB-7B2A-49D8-AEFD-B0B28327E213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6C3AE75C-B974-446C-9FD2-568DCAF666E8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74FE4551-EE88-4CF3-8028-7930430F931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F3FCCFB1-C03C-4AB7-82DB-71FFE01B7DA9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2651BB5F-A57F-4C8A-B2F4-D630CA90F67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78" name="Picture 5">
            <a:extLst>
              <a:ext uri="{FF2B5EF4-FFF2-40B4-BE49-F238E27FC236}">
                <a16:creationId xmlns:a16="http://schemas.microsoft.com/office/drawing/2014/main" id="{1032354A-C915-4EE2-9A92-6F9B1B638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3853094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1">
            <a:extLst>
              <a:ext uri="{FF2B5EF4-FFF2-40B4-BE49-F238E27FC236}">
                <a16:creationId xmlns:a16="http://schemas.microsoft.com/office/drawing/2014/main" id="{7A07B629-0BEE-42CD-9A21-661A0EA0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3853094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9FEC328A-B5C1-4F2C-B3DA-B1F1E72A3798}"/>
              </a:ext>
            </a:extLst>
          </p:cNvPr>
          <p:cNvCxnSpPr>
            <a:cxnSpLocks/>
            <a:stCxn id="79" idx="0"/>
            <a:endCxn id="78" idx="0"/>
          </p:cNvCxnSpPr>
          <p:nvPr/>
        </p:nvCxnSpPr>
        <p:spPr>
          <a:xfrm rot="16200000" flipV="1">
            <a:off x="5969874" y="-236658"/>
            <a:ext cx="12700" cy="8179504"/>
          </a:xfrm>
          <a:prstGeom prst="bentConnector3">
            <a:avLst>
              <a:gd name="adj1" fmla="val 6176472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文本框 82">
            <a:extLst>
              <a:ext uri="{FF2B5EF4-FFF2-40B4-BE49-F238E27FC236}">
                <a16:creationId xmlns:a16="http://schemas.microsoft.com/office/drawing/2014/main" id="{AED6DFCA-8450-4559-AC3D-F5200BD0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042" y="2556992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Cert(Bob),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2" name="对话气泡: 圆角矩形 81">
            <a:extLst>
              <a:ext uri="{FF2B5EF4-FFF2-40B4-BE49-F238E27FC236}">
                <a16:creationId xmlns:a16="http://schemas.microsoft.com/office/drawing/2014/main" id="{1DB482D9-4F28-44CA-BB9E-2D91309AEC67}"/>
              </a:ext>
            </a:extLst>
          </p:cNvPr>
          <p:cNvSpPr/>
          <p:nvPr/>
        </p:nvSpPr>
        <p:spPr>
          <a:xfrm>
            <a:off x="323210" y="2147064"/>
            <a:ext cx="3565825" cy="584745"/>
          </a:xfrm>
          <a:prstGeom prst="wedgeRoundRectCallout">
            <a:avLst>
              <a:gd name="adj1" fmla="val -16303"/>
              <a:gd name="adj2" fmla="val 97421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56">
            <a:extLst>
              <a:ext uri="{FF2B5EF4-FFF2-40B4-BE49-F238E27FC236}">
                <a16:creationId xmlns:a16="http://schemas.microsoft.com/office/drawing/2014/main" id="{3661EDBE-C3C7-4CD3-B0FD-F619C3DB11CD}"/>
              </a:ext>
            </a:extLst>
          </p:cNvPr>
          <p:cNvCxnSpPr>
            <a:cxnSpLocks noChangeShapeType="1"/>
            <a:stCxn id="78" idx="3"/>
            <a:endCxn id="79" idx="1"/>
          </p:cNvCxnSpPr>
          <p:nvPr/>
        </p:nvCxnSpPr>
        <p:spPr bwMode="auto">
          <a:xfrm flipV="1">
            <a:off x="2214283" y="4301080"/>
            <a:ext cx="7576810" cy="10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文本框 82">
            <a:extLst>
              <a:ext uri="{FF2B5EF4-FFF2-40B4-BE49-F238E27FC236}">
                <a16:creationId xmlns:a16="http://schemas.microsoft.com/office/drawing/2014/main" id="{12F6302F-130E-4FA8-AE93-5BB8D4C08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3846743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Cert(Alice),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随机挑战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5" name="对话气泡: 圆角矩形 84">
            <a:extLst>
              <a:ext uri="{FF2B5EF4-FFF2-40B4-BE49-F238E27FC236}">
                <a16:creationId xmlns:a16="http://schemas.microsoft.com/office/drawing/2014/main" id="{7DEDF5B2-7345-4658-A66D-8B9ECD3A0C2C}"/>
              </a:ext>
            </a:extLst>
          </p:cNvPr>
          <p:cNvSpPr/>
          <p:nvPr/>
        </p:nvSpPr>
        <p:spPr>
          <a:xfrm>
            <a:off x="7700682" y="5334022"/>
            <a:ext cx="4067847" cy="1261596"/>
          </a:xfrm>
          <a:prstGeom prst="wedgeRoundRectCallout">
            <a:avLst>
              <a:gd name="adj1" fmla="val 11888"/>
              <a:gd name="adj2" fmla="val -71973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ID(Bob)||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(5)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Sign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2">
            <a:extLst>
              <a:ext uri="{FF2B5EF4-FFF2-40B4-BE49-F238E27FC236}">
                <a16:creationId xmlns:a16="http://schemas.microsoft.com/office/drawing/2014/main" id="{BE8CE986-CB9E-40CA-AB5B-43540D27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9.14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基于</a:t>
            </a:r>
            <a:r>
              <a:rPr lang="el-GR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(Gen, Sign,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的安全交互认证方案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69B76716-4FAB-4361-82BC-C0311A3B37CE}"/>
              </a:ext>
            </a:extLst>
          </p:cNvPr>
          <p:cNvCxnSpPr>
            <a:cxnSpLocks/>
            <a:stCxn id="79" idx="2"/>
            <a:endCxn id="78" idx="2"/>
          </p:cNvCxnSpPr>
          <p:nvPr/>
        </p:nvCxnSpPr>
        <p:spPr>
          <a:xfrm rot="5400000">
            <a:off x="5969864" y="659323"/>
            <a:ext cx="20" cy="8179504"/>
          </a:xfrm>
          <a:prstGeom prst="bentConnector3">
            <a:avLst>
              <a:gd name="adj1" fmla="val 2147483646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文本框 82">
            <a:extLst>
              <a:ext uri="{FF2B5EF4-FFF2-40B4-BE49-F238E27FC236}">
                <a16:creationId xmlns:a16="http://schemas.microsoft.com/office/drawing/2014/main" id="{36839459-2C4C-46F2-A285-A2858A070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7" y="4736384"/>
            <a:ext cx="375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(7)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9" name="对话气泡: 圆角矩形 88">
            <a:extLst>
              <a:ext uri="{FF2B5EF4-FFF2-40B4-BE49-F238E27FC236}">
                <a16:creationId xmlns:a16="http://schemas.microsoft.com/office/drawing/2014/main" id="{381F5B0D-1FA7-4FF9-BC25-09BB5812D160}"/>
              </a:ext>
            </a:extLst>
          </p:cNvPr>
          <p:cNvSpPr/>
          <p:nvPr/>
        </p:nvSpPr>
        <p:spPr>
          <a:xfrm>
            <a:off x="323211" y="5334022"/>
            <a:ext cx="3961918" cy="862929"/>
          </a:xfrm>
          <a:prstGeom prst="wedgeRoundRectCallout">
            <a:avLst>
              <a:gd name="adj1" fmla="val -14510"/>
              <a:gd name="adj2" fmla="val -66288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(8) 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pk</a:t>
            </a:r>
            <a:r>
              <a:rPr lang="en-US" altLang="zh-CN" sz="2000" baseline="-40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ID(Alice)||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||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(9)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 1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则接受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617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D066220-AE04-4185-849B-FE90DC2E9609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5B66D79-0312-43AA-BD72-A0DB7DE7C7C0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4B3943-3085-4962-BE67-F9DBE82D60A5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A9379D7-83FC-4C9D-9D5B-A0E0A75E5A56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86BD000-A7C0-43D0-9787-04386FE8EF32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总结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14A23084-DE74-43F5-A56C-8936971E6AF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3EA93158-EE4F-473A-A23A-FC23149C3F76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DAEE5D4-4598-472B-A30A-FEE2868BF1C8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B4853044-E4D4-44F3-91A9-39537D2417D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8CBBEDC-CA89-4B95-B8CF-AB83CB9FB87B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B2B83FA8-C1F8-4CFD-96D9-8A3E2D37E55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EE8178B7-6F70-4174-AB4D-F141CF5E0A93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34E31F2E-4C73-434D-ACE2-B331253075D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94C201AA-D73E-4466-AFED-643E1FCCEE0C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327612FB-96ED-419D-9731-994B1DA3189B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AE7D9AE9-5E97-47DB-A5C8-1F44D6D74501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F8F68327-EF79-407C-A754-95AC83CB1AAF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04334BEC-9D3A-4116-90FC-375614486A6E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9081965B-A9F9-438E-B572-9177FD86CDD7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407BFCEF-4233-476D-B130-B4D0DA3E65A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63E51399-3888-4706-BA79-54925A6BCED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869A5801-ABFD-462C-BBA8-53BCCA9291B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D6240702-38AC-4CE0-8D89-9CE1121EF4E1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283533C1-D58E-48A3-873D-62F96EFA72EB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53D91846-6D56-4395-886D-9D2CD5F493DA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8D795ECE-370C-4DD2-904E-67D15192C4A1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610521DD-F28C-4731-BFBF-FE813C0FBD3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E7CCDDA-FEC8-4A4D-9CB1-D1E549EA6F6C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3CCBA26A-0DEA-480F-8D55-C99750949F3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70D73DBC-2857-41E0-9517-FE8DEEEC4FFC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52DC2C3F-9C40-45AD-A305-7C5D03982FFA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01AA5200-0932-44E8-A7AB-C57123A8B7B6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E44A1EA4-086F-45B6-A34B-EFE62F399CC0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594C7BA0-26A0-4008-A6F9-1A7F9FAA566D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9E3F379-D776-4281-A09F-216DE2BD93CA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2E95FC6B-40DE-475C-ABA2-EBBF45EADDD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94FCD414-BD2D-4544-9562-07A500FEA925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BE336C01-E601-4BE3-8028-9AC88C5918CC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11D74273-9565-4823-B903-319ABE455140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94DDBBAD-CC6D-48C1-8ABA-44E2265DABED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ACA1D70F-0BBD-4A19-9A76-E0F8A41CA4EB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AB4B7893-EE80-4F57-8706-7D720E6BBCC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7EBF5150-746B-4EEA-BD82-7D4EAF31E6DD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F0BC5CEA-C50D-46FF-8737-C0FA641ACE1E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27E557D7-1CF0-4BA9-ABBB-2157DDE79ADD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5AB4E0BB-341C-46BC-BD5C-E8CC2D8A60EC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D9441A63-DAAC-49A6-898F-D5D9B8456ED9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556EEFF2-5914-4B4A-A31D-836FBCC9E29D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89146BB8-FD23-4D7C-B81F-A4125556C83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5522F788-8F78-475D-9F3D-8139E14F20E0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E997E99E-DB17-4A08-8769-25EBF1891D23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A5558A7F-492B-47BA-8D64-FCB1E70A2697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4A86125A-5C1C-4430-BDE3-677092B73931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61808DE-1A96-4A4B-A2B1-6B30B94935E2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3939D6D5-C643-4EAE-8216-BA6B15784A51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57BC7556-9D22-4A75-894F-8D73B0D97C48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7DBF56B5-023D-4F28-99C6-BBD4794A0B21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EF39B42F-E695-4EB3-9337-72A55A4312AE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D13B0A38-D75F-4AA2-8B9C-2D7B4BCA6F6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E26A3A79-2295-4B52-B4F0-9DB025646209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5E2555A1-B716-4E46-9E04-EF20F038A4B7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27B6368-D4CA-42A2-B0B7-6D4DCEE9E0F7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25CA607E-8AB0-4F82-B7BE-A0B9D5521940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4318ED5A-8A04-411F-BE65-955C5EF7DDED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文本框 2">
            <a:extLst>
              <a:ext uri="{FF2B5EF4-FFF2-40B4-BE49-F238E27FC236}">
                <a16:creationId xmlns:a16="http://schemas.microsoft.com/office/drawing/2014/main" id="{DF415695-F554-4A79-B4EE-81B54E438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04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本节内容回顾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数据完整性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实体认证的安全模型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挑战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响应实体认证及其安全性、交互认证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公钥证书与公钥实体认证</a:t>
            </a:r>
            <a:endParaRPr lang="en-US" altLang="zh-CN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8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56DFE12-0B24-4EF2-B457-A13CFB21E295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6C72F08-9502-4867-B44D-540277093D1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9DC5F3E-91AE-4397-9C84-4E2CA115887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7169FCDD-EC2F-4C8A-BCF5-5923B512444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42C56E8-9CA4-4EDF-A062-4D803C26D2E9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数据完整性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BED2FE5-4EBA-48D0-B8DE-22A61FC5DE6C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0038A345-4018-4A78-9152-5EF4613C4BE7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3A2E891E-5980-4202-B25B-958EE75DF717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362639A2-B0D0-4F1B-96AD-20E74358DEE6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85CB9CFC-F55E-40BA-8259-E392DC8EEF88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9FDAF3CF-D79C-4451-A70D-46775119E52E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E4F975AA-1390-4701-8FE8-65D7C6A4392B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47F4884C-C2EE-41BA-9EA1-A174BF93C523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951B214C-E34F-407B-A8BD-5C01CA1FFAC3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DD34204A-C461-40DD-8621-FA30BAD51A1F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64F5DFA7-DDD3-4D78-B9FF-4BDCBE60D425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3F7F787D-0AA9-4F60-8893-403F198E3077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2535A68D-997B-4C7A-BEFE-A5270166D487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F2AE6F3D-D87A-4B44-9A1E-1545859605F9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0C34D548-D870-439C-AA3C-3D88A97A605F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11C157B1-AC10-44F1-B2C8-A11646B07069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904F8223-BEBE-49A0-B913-DFD0722F6ABF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B27596D5-A0CE-4162-827A-EE1690D1A1F3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49ED09B3-9002-4093-8105-6FC4BFB4026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C0F40966-5543-4AF9-AD58-186DF639B73D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5EDA33C4-5CF9-479D-97BE-29DEA013FB1F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3938FDC9-AB57-43EC-A24E-AAC9EF12CE9A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15239453-F083-432D-88FB-9AA69ED1B52B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5C008FEA-4127-4180-91EF-3D6B89BBE258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42E9C11B-D04E-406F-9191-D0723AF94D44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1DD63637-EB53-45A3-AE0C-832961548C84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88FAD672-C4D7-48BC-8325-8177E632CFE1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B1AC6D32-5085-4D10-BC8A-30D34E69F92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5C29BACA-77EB-4292-A17D-18D386A4F522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B791094E-DC73-4029-BC56-9A8AF423C79E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EB8212F0-8956-48D3-A605-AFBEFC60FCB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DBF3D7EA-1F52-4B9C-9698-6FD5E1E29C70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6342B07F-F714-48AA-9408-C9148A8210A1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05D87CC0-5D44-48A7-927A-2A9E38D3C95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ECF99518-E2BD-4755-8352-085729454ACA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9A3F5E4E-424B-4A8E-BC26-7213BCDFB7DD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71F0B2A7-3CB0-494A-8270-38BD33C88B1C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9B6AE37D-5607-415E-BA99-79839A33A7BF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849DBCB3-A3A3-4A7F-BE7F-384BF9619205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993E8AE3-B5C4-4210-8B84-8275F88CCE3A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28C431EC-A49C-446D-A789-CFE571E06096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82ACAA70-787E-4A45-857E-A8B0491461C8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2C21CD98-40B0-40E1-A9CB-5CAF69B9013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9352A6F6-1749-4F9E-BEAA-4D922C9701E2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8A0C0873-4890-4AAC-B75B-3C47AD80595E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0C8A49E2-50B9-47A7-926F-D6DE26290ABC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66BC2DD8-ECAD-4813-8231-58C573ECE95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3BCB868E-4482-4BEE-9C5A-31A08D3828B3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19163DB7-0373-4B64-8453-5F1ECDCB83F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44183669-0B26-43C5-B988-86A06ECF6369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40A8CAFC-E45E-4021-8FF4-46DB2526FEE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71B93D62-8CEF-43FE-90E8-86A04522E09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F65E5875-BC78-448B-B1B5-622CA743E44C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2F820F32-C59D-431E-8909-3D51477121D3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C7B9A203-8865-447B-92E6-81CA75AA3CCC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EA1ADEB0-90DF-40FE-AFDA-E75DB9ED3F2A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535F35E8-215D-49CE-A1A0-D081B0519176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5848D363-0045-4BD0-BF58-4BB4195898E6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1E926C24-9DAA-4BAC-9B86-F872C8FDA9E3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B9EE0BC1-B819-4730-9E59-5017940C0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3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完整性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integrity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）保证了接收方接收的信息来源于发送方，且未遭受篡改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即使主动的敌手控制了通信信道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2">
            <a:extLst>
              <a:ext uri="{FF2B5EF4-FFF2-40B4-BE49-F238E27FC236}">
                <a16:creationId xmlns:a16="http://schemas.microsoft.com/office/drawing/2014/main" id="{FB0DFE92-CDCF-4AE8-B131-80FFEAA7D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2806563"/>
            <a:ext cx="9465923" cy="27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：实现数据机密性的同时是否自动满足了完整性？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从直觉上看，“既然密文完全隐藏了消息内容，敌手不可能修改加密的消息并使得修改后的消息具有意义”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“比特反转”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所以数据的机密性和完整性是互不相干的安全需求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1085850" lvl="1" indent="-342900" algn="just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可以满足其中之一而不考虑另一个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2">
            <a:extLst>
              <a:ext uri="{FF2B5EF4-FFF2-40B4-BE49-F238E27FC236}">
                <a16:creationId xmlns:a16="http://schemas.microsoft.com/office/drawing/2014/main" id="{93DB18D7-624D-451E-B530-2550F7E9F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519422"/>
            <a:ext cx="9465923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：使用形如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ECC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的纠错码（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Error Correction Code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）可以确保数据完整性吗？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A494809-DDE8-4E21-B650-C181D85B6A77}"/>
              </a:ext>
            </a:extLst>
          </p:cNvPr>
          <p:cNvGrpSpPr/>
          <p:nvPr/>
        </p:nvGrpSpPr>
        <p:grpSpPr>
          <a:xfrm>
            <a:off x="3695380" y="5988185"/>
            <a:ext cx="761494" cy="572258"/>
            <a:chOff x="1618171" y="1650706"/>
            <a:chExt cx="9027999" cy="2016519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A4FC579B-0D84-4819-8046-910412794782}"/>
                </a:ext>
              </a:extLst>
            </p:cNvPr>
            <p:cNvGrpSpPr/>
            <p:nvPr/>
          </p:nvGrpSpPr>
          <p:grpSpPr>
            <a:xfrm>
              <a:off x="1618171" y="1650706"/>
              <a:ext cx="9027999" cy="2016519"/>
              <a:chOff x="1621064" y="1602581"/>
              <a:chExt cx="9027999" cy="1510864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FAD0DE5-BE95-4DD0-B000-94FAE46B829A}"/>
                  </a:ext>
                </a:extLst>
              </p:cNvPr>
              <p:cNvSpPr/>
              <p:nvPr/>
            </p:nvSpPr>
            <p:spPr>
              <a:xfrm>
                <a:off x="1659277" y="1661183"/>
                <a:ext cx="8989786" cy="1452262"/>
              </a:xfrm>
              <a:prstGeom prst="rect">
                <a:avLst/>
              </a:prstGeom>
              <a:noFill/>
              <a:ln>
                <a:solidFill>
                  <a:srgbClr val="002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75834EB-2BFE-464E-92E4-B96FFC76A7A5}"/>
                  </a:ext>
                </a:extLst>
              </p:cNvPr>
              <p:cNvSpPr/>
              <p:nvPr/>
            </p:nvSpPr>
            <p:spPr>
              <a:xfrm>
                <a:off x="1621064" y="1602581"/>
                <a:ext cx="8989786" cy="1452262"/>
              </a:xfrm>
              <a:prstGeom prst="rect">
                <a:avLst/>
              </a:prstGeom>
              <a:gradFill>
                <a:gsLst>
                  <a:gs pos="0">
                    <a:srgbClr val="1EA1DB"/>
                  </a:gs>
                  <a:gs pos="100000">
                    <a:srgbClr val="002864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dirty="0"/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2459120-35EF-48F2-BDA4-E31CF5326288}"/>
                </a:ext>
              </a:extLst>
            </p:cNvPr>
            <p:cNvSpPr/>
            <p:nvPr/>
          </p:nvSpPr>
          <p:spPr>
            <a:xfrm>
              <a:off x="1867300" y="1775621"/>
              <a:ext cx="8625397" cy="1754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No!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87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0B111D4-3FA4-4338-9D3A-EEC5C827D82A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886E6E-BE3E-45F7-9DB4-919ADBBBB2F3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F0E4B52-FBE1-4B0A-95CA-B116A9ABF39F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36D892ED-04D4-44BF-95AA-F39BBC2ED077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D7CD25B-E706-4DF9-8808-3F6C8E0F969B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</a:p>
          </p:txBody>
        </p:sp>
        <p:grpSp>
          <p:nvGrpSpPr>
            <p:cNvPr id="6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F2EF80AD-E46E-482E-90BC-D2DCD8549D9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7" name="ïṧḷïḋe">
                <a:extLst>
                  <a:ext uri="{FF2B5EF4-FFF2-40B4-BE49-F238E27FC236}">
                    <a16:creationId xmlns:a16="http://schemas.microsoft.com/office/drawing/2014/main" id="{CB4E0916-511D-464C-81A3-449368A07165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ïṩļïḋe">
                <a:extLst>
                  <a:ext uri="{FF2B5EF4-FFF2-40B4-BE49-F238E27FC236}">
                    <a16:creationId xmlns:a16="http://schemas.microsoft.com/office/drawing/2014/main" id="{A76579EE-98EF-4C0F-922E-728283B1871E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Sļíḑé">
                <a:extLst>
                  <a:ext uri="{FF2B5EF4-FFF2-40B4-BE49-F238E27FC236}">
                    <a16:creationId xmlns:a16="http://schemas.microsoft.com/office/drawing/2014/main" id="{79AA29CB-4374-48D5-A0D7-57715AEA17DE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šlîďè">
                <a:extLst>
                  <a:ext uri="{FF2B5EF4-FFF2-40B4-BE49-F238E27FC236}">
                    <a16:creationId xmlns:a16="http://schemas.microsoft.com/office/drawing/2014/main" id="{7CC212BB-F1AF-4DEC-B1ED-420511BEC195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1ïďé">
                <a:extLst>
                  <a:ext uri="{FF2B5EF4-FFF2-40B4-BE49-F238E27FC236}">
                    <a16:creationId xmlns:a16="http://schemas.microsoft.com/office/drawing/2014/main" id="{DA38F4E5-AAE8-4E43-B418-16CDCF6884E3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Sḻiḍè">
                <a:extLst>
                  <a:ext uri="{FF2B5EF4-FFF2-40B4-BE49-F238E27FC236}">
                    <a16:creationId xmlns:a16="http://schemas.microsoft.com/office/drawing/2014/main" id="{FC439492-D428-4696-AA40-CA3F9FE55F8D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$líḍé">
                <a:extLst>
                  <a:ext uri="{FF2B5EF4-FFF2-40B4-BE49-F238E27FC236}">
                    <a16:creationId xmlns:a16="http://schemas.microsoft.com/office/drawing/2014/main" id="{661D568D-BC7D-43C4-8288-C53351C41EC8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ísļíḓe">
                <a:extLst>
                  <a:ext uri="{FF2B5EF4-FFF2-40B4-BE49-F238E27FC236}">
                    <a16:creationId xmlns:a16="http://schemas.microsoft.com/office/drawing/2014/main" id="{D3AFFF30-E5FA-4239-B3AF-567CC648486A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ṡ1îḋê">
                <a:extLst>
                  <a:ext uri="{FF2B5EF4-FFF2-40B4-BE49-F238E27FC236}">
                    <a16:creationId xmlns:a16="http://schemas.microsoft.com/office/drawing/2014/main" id="{D1D0CE49-DE6B-4ABD-941E-87B3F337D7C3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sḻíďè">
                <a:extLst>
                  <a:ext uri="{FF2B5EF4-FFF2-40B4-BE49-F238E27FC236}">
                    <a16:creationId xmlns:a16="http://schemas.microsoft.com/office/drawing/2014/main" id="{C685DFA3-06EA-4906-ACCF-768AEB28F46C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ļïḍe">
                <a:extLst>
                  <a:ext uri="{FF2B5EF4-FFF2-40B4-BE49-F238E27FC236}">
                    <a16:creationId xmlns:a16="http://schemas.microsoft.com/office/drawing/2014/main" id="{D8554911-70A4-46A8-9989-6C252313176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sļídè">
                <a:extLst>
                  <a:ext uri="{FF2B5EF4-FFF2-40B4-BE49-F238E27FC236}">
                    <a16:creationId xmlns:a16="http://schemas.microsoft.com/office/drawing/2014/main" id="{86215E1D-2A42-4127-8091-EEDFED77FF8F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śļîḋé">
                <a:extLst>
                  <a:ext uri="{FF2B5EF4-FFF2-40B4-BE49-F238E27FC236}">
                    <a16:creationId xmlns:a16="http://schemas.microsoft.com/office/drawing/2014/main" id="{F80C244C-9FDD-48CD-A111-25B7E6BA9F2D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ṣ1ïḓè">
                <a:extLst>
                  <a:ext uri="{FF2B5EF4-FFF2-40B4-BE49-F238E27FC236}">
                    <a16:creationId xmlns:a16="http://schemas.microsoft.com/office/drawing/2014/main" id="{493B247D-81BA-4EB7-8174-6B982941AD56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şḷiḓe">
                <a:extLst>
                  <a:ext uri="{FF2B5EF4-FFF2-40B4-BE49-F238E27FC236}">
                    <a16:creationId xmlns:a16="http://schemas.microsoft.com/office/drawing/2014/main" id="{992E0FD8-0648-4DFE-997E-4F909E11894E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ľïḑè">
                <a:extLst>
                  <a:ext uri="{FF2B5EF4-FFF2-40B4-BE49-F238E27FC236}">
                    <a16:creationId xmlns:a16="http://schemas.microsoft.com/office/drawing/2014/main" id="{0EE0B905-C967-425C-A980-0731F4BF9098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ṥḷîḋé">
                <a:extLst>
                  <a:ext uri="{FF2B5EF4-FFF2-40B4-BE49-F238E27FC236}">
                    <a16:creationId xmlns:a16="http://schemas.microsoft.com/office/drawing/2014/main" id="{E30855B5-38EC-4A6A-9E2A-6E0B16D33ECD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lîḋê">
                <a:extLst>
                  <a:ext uri="{FF2B5EF4-FFF2-40B4-BE49-F238E27FC236}">
                    <a16:creationId xmlns:a16="http://schemas.microsoft.com/office/drawing/2014/main" id="{CC056358-1B9C-4E0E-88CC-C81148E15F4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ṧḻiḓe">
                <a:extLst>
                  <a:ext uri="{FF2B5EF4-FFF2-40B4-BE49-F238E27FC236}">
                    <a16:creationId xmlns:a16="http://schemas.microsoft.com/office/drawing/2014/main" id="{23A447A3-F195-458A-849E-EF62BEEF9E42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liḋè">
                <a:extLst>
                  <a:ext uri="{FF2B5EF4-FFF2-40B4-BE49-F238E27FC236}">
                    <a16:creationId xmlns:a16="http://schemas.microsoft.com/office/drawing/2014/main" id="{4291ABC2-ED78-4812-B391-A6009003D4EC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ľíďe">
                <a:extLst>
                  <a:ext uri="{FF2B5EF4-FFF2-40B4-BE49-F238E27FC236}">
                    <a16:creationId xmlns:a16="http://schemas.microsoft.com/office/drawing/2014/main" id="{D48A2199-CE1A-41D0-B478-70C34D0A7D1A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ṩḷiḓé">
                <a:extLst>
                  <a:ext uri="{FF2B5EF4-FFF2-40B4-BE49-F238E27FC236}">
                    <a16:creationId xmlns:a16="http://schemas.microsoft.com/office/drawing/2014/main" id="{5B1C52A7-B712-41BA-B922-E3626B539759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ľíḋê">
                <a:extLst>
                  <a:ext uri="{FF2B5EF4-FFF2-40B4-BE49-F238E27FC236}">
                    <a16:creationId xmlns:a16="http://schemas.microsoft.com/office/drawing/2014/main" id="{A65E8928-52D3-4BA3-94FA-378618A0D2FE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ḷïḑê">
                <a:extLst>
                  <a:ext uri="{FF2B5EF4-FFF2-40B4-BE49-F238E27FC236}">
                    <a16:creationId xmlns:a16="http://schemas.microsoft.com/office/drawing/2014/main" id="{792FAF10-EAF2-45FF-B705-82B89426DC46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$1iḍé">
                <a:extLst>
                  <a:ext uri="{FF2B5EF4-FFF2-40B4-BE49-F238E27FC236}">
                    <a16:creationId xmlns:a16="http://schemas.microsoft.com/office/drawing/2014/main" id="{A9DAFD35-8C3B-4218-81E7-D39B34D8C180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ľíḋe">
                <a:extLst>
                  <a:ext uri="{FF2B5EF4-FFF2-40B4-BE49-F238E27FC236}">
                    <a16:creationId xmlns:a16="http://schemas.microsoft.com/office/drawing/2014/main" id="{4F030B39-632E-47A7-84D8-C209328CCFFD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ḑê">
                <a:extLst>
                  <a:ext uri="{FF2B5EF4-FFF2-40B4-BE49-F238E27FC236}">
                    <a16:creationId xmlns:a16="http://schemas.microsoft.com/office/drawing/2014/main" id="{AEB0EC84-A74B-474D-9B37-14CC5C434763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1iḋé">
                <a:extLst>
                  <a:ext uri="{FF2B5EF4-FFF2-40B4-BE49-F238E27FC236}">
                    <a16:creationId xmlns:a16="http://schemas.microsoft.com/office/drawing/2014/main" id="{F5EFC388-5BC6-4687-81D9-D5C11CD5018B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ḷíďè">
                <a:extLst>
                  <a:ext uri="{FF2B5EF4-FFF2-40B4-BE49-F238E27FC236}">
                    <a16:creationId xmlns:a16="http://schemas.microsoft.com/office/drawing/2014/main" id="{16E825CB-5B47-476C-97F2-D11590756AE8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ľídé">
                <a:extLst>
                  <a:ext uri="{FF2B5EF4-FFF2-40B4-BE49-F238E27FC236}">
                    <a16:creationId xmlns:a16="http://schemas.microsoft.com/office/drawing/2014/main" id="{1FAF994E-AEA6-4A5E-B3CF-359D3DB197BB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ş1idê">
                <a:extLst>
                  <a:ext uri="{FF2B5EF4-FFF2-40B4-BE49-F238E27FC236}">
                    <a16:creationId xmlns:a16="http://schemas.microsoft.com/office/drawing/2014/main" id="{952AAA7A-E5E7-449D-8580-A55B95189EDD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iḋe">
                <a:extLst>
                  <a:ext uri="{FF2B5EF4-FFF2-40B4-BE49-F238E27FC236}">
                    <a16:creationId xmlns:a16="http://schemas.microsoft.com/office/drawing/2014/main" id="{0724467C-C9BE-4123-915A-7FA477E5A339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lïḑè">
                <a:extLst>
                  <a:ext uri="{FF2B5EF4-FFF2-40B4-BE49-F238E27FC236}">
                    <a16:creationId xmlns:a16="http://schemas.microsoft.com/office/drawing/2014/main" id="{DD060C2C-E1F2-4E99-9E1C-74E7222BB644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1íḋè">
                <a:extLst>
                  <a:ext uri="{FF2B5EF4-FFF2-40B4-BE49-F238E27FC236}">
                    <a16:creationId xmlns:a16="http://schemas.microsoft.com/office/drawing/2014/main" id="{61E66247-F754-44E5-B2D0-B3CC99D3048B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ŝḻiḍê">
                <a:extLst>
                  <a:ext uri="{FF2B5EF4-FFF2-40B4-BE49-F238E27FC236}">
                    <a16:creationId xmlns:a16="http://schemas.microsoft.com/office/drawing/2014/main" id="{29923475-8E6B-42DE-ACFE-26DA02887F28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1íďé">
                <a:extLst>
                  <a:ext uri="{FF2B5EF4-FFF2-40B4-BE49-F238E27FC236}">
                    <a16:creationId xmlns:a16="http://schemas.microsoft.com/office/drawing/2014/main" id="{4114319C-44E9-4F61-AD07-A87239DCAE65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S1íďè">
                <a:extLst>
                  <a:ext uri="{FF2B5EF4-FFF2-40B4-BE49-F238E27FC236}">
                    <a16:creationId xmlns:a16="http://schemas.microsoft.com/office/drawing/2014/main" id="{D31B25D1-A17F-4013-B2B9-12F2AA03068E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ṣḷîḍê">
                <a:extLst>
                  <a:ext uri="{FF2B5EF4-FFF2-40B4-BE49-F238E27FC236}">
                    <a16:creationId xmlns:a16="http://schemas.microsoft.com/office/drawing/2014/main" id="{D4BF98F2-C5AB-4A93-B007-AB3E68457801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šḷïḑê">
                <a:extLst>
                  <a:ext uri="{FF2B5EF4-FFF2-40B4-BE49-F238E27FC236}">
                    <a16:creationId xmlns:a16="http://schemas.microsoft.com/office/drawing/2014/main" id="{7558F414-7F9D-4C80-93E5-A50C9B2097D0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ļîḍè">
                <a:extLst>
                  <a:ext uri="{FF2B5EF4-FFF2-40B4-BE49-F238E27FC236}">
                    <a16:creationId xmlns:a16="http://schemas.microsoft.com/office/drawing/2014/main" id="{6741F786-FEFD-44AF-9590-6FEE91A80C88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liḑè">
                <a:extLst>
                  <a:ext uri="{FF2B5EF4-FFF2-40B4-BE49-F238E27FC236}">
                    <a16:creationId xmlns:a16="http://schemas.microsoft.com/office/drawing/2014/main" id="{5935BBA4-173D-4AC1-B4BA-95FBAF19B667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ṥ1îdé">
                <a:extLst>
                  <a:ext uri="{FF2B5EF4-FFF2-40B4-BE49-F238E27FC236}">
                    <a16:creationId xmlns:a16="http://schemas.microsoft.com/office/drawing/2014/main" id="{31B2494C-FFAD-412F-8F8A-7806E62CD4BA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lîḑé">
                <a:extLst>
                  <a:ext uri="{FF2B5EF4-FFF2-40B4-BE49-F238E27FC236}">
                    <a16:creationId xmlns:a16="http://schemas.microsoft.com/office/drawing/2014/main" id="{43DCC977-75F2-47B0-A169-22D5FAD6D65B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sliďé">
                <a:extLst>
                  <a:ext uri="{FF2B5EF4-FFF2-40B4-BE49-F238E27FC236}">
                    <a16:creationId xmlns:a16="http://schemas.microsoft.com/office/drawing/2014/main" id="{3BFE5DBF-52EF-4E43-A455-0669B7F56C3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ŝliḓè">
                <a:extLst>
                  <a:ext uri="{FF2B5EF4-FFF2-40B4-BE49-F238E27FC236}">
                    <a16:creationId xmlns:a16="http://schemas.microsoft.com/office/drawing/2014/main" id="{0C14FE55-1729-40EA-96D6-C63C387B7C51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ḍé">
                <a:extLst>
                  <a:ext uri="{FF2B5EF4-FFF2-40B4-BE49-F238E27FC236}">
                    <a16:creationId xmlns:a16="http://schemas.microsoft.com/office/drawing/2014/main" id="{FA60794A-608D-4FA5-91E5-DD918C42440B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1íḑê">
                <a:extLst>
                  <a:ext uri="{FF2B5EF4-FFF2-40B4-BE49-F238E27FC236}">
                    <a16:creationId xmlns:a16="http://schemas.microsoft.com/office/drawing/2014/main" id="{433A79A4-A1E3-4D64-A4B1-341FFE265E0D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ṥḷiḑê">
                <a:extLst>
                  <a:ext uri="{FF2B5EF4-FFF2-40B4-BE49-F238E27FC236}">
                    <a16:creationId xmlns:a16="http://schemas.microsoft.com/office/drawing/2014/main" id="{087BE4E1-8FD0-404E-B5F4-C3730888D535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1ïdè">
                <a:extLst>
                  <a:ext uri="{FF2B5EF4-FFF2-40B4-BE49-F238E27FC236}">
                    <a16:creationId xmlns:a16="http://schemas.microsoft.com/office/drawing/2014/main" id="{4D737271-9245-4A1E-9CE7-BF6AA125D4A2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ŝľîdê">
                <a:extLst>
                  <a:ext uri="{FF2B5EF4-FFF2-40B4-BE49-F238E27FC236}">
                    <a16:creationId xmlns:a16="http://schemas.microsoft.com/office/drawing/2014/main" id="{8F0E08EE-9CB0-43E3-9BBD-831533E6417D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ḷïḍe">
                <a:extLst>
                  <a:ext uri="{FF2B5EF4-FFF2-40B4-BE49-F238E27FC236}">
                    <a16:creationId xmlns:a16="http://schemas.microsoft.com/office/drawing/2014/main" id="{E210E8AD-FA03-46CA-A96E-9F18CA7476A3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ḋe">
                <a:extLst>
                  <a:ext uri="{FF2B5EF4-FFF2-40B4-BE49-F238E27FC236}">
                    <a16:creationId xmlns:a16="http://schemas.microsoft.com/office/drawing/2014/main" id="{1DF0B8C9-0A54-4536-B1CE-55E6C0E922CD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sļiḍè">
                <a:extLst>
                  <a:ext uri="{FF2B5EF4-FFF2-40B4-BE49-F238E27FC236}">
                    <a16:creationId xmlns:a16="http://schemas.microsoft.com/office/drawing/2014/main" id="{D0972350-A85A-444B-8BF8-6E8D89B26EC8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ṧ1íḋé">
                <a:extLst>
                  <a:ext uri="{FF2B5EF4-FFF2-40B4-BE49-F238E27FC236}">
                    <a16:creationId xmlns:a16="http://schemas.microsoft.com/office/drawing/2014/main" id="{F6996DB8-1F45-4DC4-9B08-F8D25CDF9C97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íḑé">
                <a:extLst>
                  <a:ext uri="{FF2B5EF4-FFF2-40B4-BE49-F238E27FC236}">
                    <a16:creationId xmlns:a16="http://schemas.microsoft.com/office/drawing/2014/main" id="{792AAFE2-83AD-4B8D-9457-B5B71060C5F6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ṣļiḋé">
                <a:extLst>
                  <a:ext uri="{FF2B5EF4-FFF2-40B4-BE49-F238E27FC236}">
                    <a16:creationId xmlns:a16="http://schemas.microsoft.com/office/drawing/2014/main" id="{7586F557-098C-482F-8847-3AFBF4352BFD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1îḋe">
                <a:extLst>
                  <a:ext uri="{FF2B5EF4-FFF2-40B4-BE49-F238E27FC236}">
                    <a16:creationId xmlns:a16="http://schemas.microsoft.com/office/drawing/2014/main" id="{C54F3583-472B-4801-88AB-4CA813A7116B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ḻiḋê">
                <a:extLst>
                  <a:ext uri="{FF2B5EF4-FFF2-40B4-BE49-F238E27FC236}">
                    <a16:creationId xmlns:a16="http://schemas.microsoft.com/office/drawing/2014/main" id="{F371A88F-3309-4448-87A9-C78F3454B0E8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7" name="文本框 2">
            <a:extLst>
              <a:ext uri="{FF2B5EF4-FFF2-40B4-BE49-F238E27FC236}">
                <a16:creationId xmlns:a16="http://schemas.microsoft.com/office/drawing/2014/main" id="{68266C38-BD57-4910-864B-5C66E4BA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182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Message Authentication Code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）机制解决了一般加密手段无法解决的消息鉴别问题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的目的在于避免这样的情况：敌手修改了从一方到另一方的消息，而通信方没有检测到消息发生了修改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8" name="Picture 5">
            <a:extLst>
              <a:ext uri="{FF2B5EF4-FFF2-40B4-BE49-F238E27FC236}">
                <a16:creationId xmlns:a16="http://schemas.microsoft.com/office/drawing/2014/main" id="{A68176DB-4110-4732-94A9-B1CD4A1DF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61" y="4014459"/>
            <a:ext cx="668322" cy="89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直接箭头连接符 56">
            <a:extLst>
              <a:ext uri="{FF2B5EF4-FFF2-40B4-BE49-F238E27FC236}">
                <a16:creationId xmlns:a16="http://schemas.microsoft.com/office/drawing/2014/main" id="{6DBAF702-B993-44AE-A293-78283A9010CD}"/>
              </a:ext>
            </a:extLst>
          </p:cNvPr>
          <p:cNvCxnSpPr>
            <a:cxnSpLocks noChangeShapeType="1"/>
            <a:stCxn id="68" idx="3"/>
            <a:endCxn id="72" idx="1"/>
          </p:cNvCxnSpPr>
          <p:nvPr/>
        </p:nvCxnSpPr>
        <p:spPr bwMode="auto">
          <a:xfrm>
            <a:off x="2214283" y="4462455"/>
            <a:ext cx="1186816" cy="1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0" name="Picture 11">
            <a:extLst>
              <a:ext uri="{FF2B5EF4-FFF2-40B4-BE49-F238E27FC236}">
                <a16:creationId xmlns:a16="http://schemas.microsoft.com/office/drawing/2014/main" id="{CC8E217A-52C7-4DE1-BC44-942B8766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93" y="4014459"/>
            <a:ext cx="537066" cy="8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文本框 82">
            <a:extLst>
              <a:ext uri="{FF2B5EF4-FFF2-40B4-BE49-F238E27FC236}">
                <a16:creationId xmlns:a16="http://schemas.microsoft.com/office/drawing/2014/main" id="{289FDFF2-32F6-46A9-A934-F2AA1993A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98" y="4462455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||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sz="2000" baseline="-25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C72AE26-0B31-4D29-A677-CF8B724B95F9}"/>
              </a:ext>
            </a:extLst>
          </p:cNvPr>
          <p:cNvSpPr/>
          <p:nvPr/>
        </p:nvSpPr>
        <p:spPr>
          <a:xfrm>
            <a:off x="3401099" y="4014509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56">
            <a:extLst>
              <a:ext uri="{FF2B5EF4-FFF2-40B4-BE49-F238E27FC236}">
                <a16:creationId xmlns:a16="http://schemas.microsoft.com/office/drawing/2014/main" id="{88644856-E9AD-4D79-B4D9-E3FE1034B24C}"/>
              </a:ext>
            </a:extLst>
          </p:cNvPr>
          <p:cNvCxnSpPr>
            <a:cxnSpLocks noChangeShapeType="1"/>
            <a:endCxn id="74" idx="1"/>
          </p:cNvCxnSpPr>
          <p:nvPr/>
        </p:nvCxnSpPr>
        <p:spPr bwMode="auto">
          <a:xfrm>
            <a:off x="4647554" y="4462429"/>
            <a:ext cx="2710268" cy="41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5E377D5-22D9-45F0-9AEF-845B732FB128}"/>
              </a:ext>
            </a:extLst>
          </p:cNvPr>
          <p:cNvSpPr/>
          <p:nvPr/>
        </p:nvSpPr>
        <p:spPr>
          <a:xfrm>
            <a:off x="7357822" y="4014509"/>
            <a:ext cx="1246455" cy="895921"/>
          </a:xfrm>
          <a:prstGeom prst="roundRect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密钥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56">
            <a:extLst>
              <a:ext uri="{FF2B5EF4-FFF2-40B4-BE49-F238E27FC236}">
                <a16:creationId xmlns:a16="http://schemas.microsoft.com/office/drawing/2014/main" id="{04924CA2-7D3C-4788-8DBE-79C0C1DA8280}"/>
              </a:ext>
            </a:extLst>
          </p:cNvPr>
          <p:cNvCxnSpPr>
            <a:cxnSpLocks noChangeShapeType="1"/>
            <a:stCxn id="74" idx="3"/>
            <a:endCxn id="70" idx="1"/>
          </p:cNvCxnSpPr>
          <p:nvPr/>
        </p:nvCxnSpPr>
        <p:spPr bwMode="auto">
          <a:xfrm flipV="1">
            <a:off x="8604277" y="4462445"/>
            <a:ext cx="1186816" cy="25"/>
          </a:xfrm>
          <a:prstGeom prst="straightConnector1">
            <a:avLst/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3BBC4DB-415D-4A67-98A1-FE3297C2E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034" y="4449147"/>
            <a:ext cx="95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明文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38FD75E-7A80-4585-A27D-876C528F8C9D}"/>
              </a:ext>
            </a:extLst>
          </p:cNvPr>
          <p:cNvSpPr/>
          <p:nvPr/>
        </p:nvSpPr>
        <p:spPr>
          <a:xfrm>
            <a:off x="3323374" y="4939676"/>
            <a:ext cx="1513556" cy="42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66C4315-6154-4CF8-9342-EEF0F6C9ECA6}"/>
              </a:ext>
            </a:extLst>
          </p:cNvPr>
          <p:cNvSpPr/>
          <p:nvPr/>
        </p:nvSpPr>
        <p:spPr>
          <a:xfrm>
            <a:off x="7156647" y="4939676"/>
            <a:ext cx="18082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对话气泡: 圆角矩形 79">
            <a:extLst>
              <a:ext uri="{FF2B5EF4-FFF2-40B4-BE49-F238E27FC236}">
                <a16:creationId xmlns:a16="http://schemas.microsoft.com/office/drawing/2014/main" id="{E093D5C7-2E18-438E-86E8-DFECAC2B96D8}"/>
              </a:ext>
            </a:extLst>
          </p:cNvPr>
          <p:cNvSpPr/>
          <p:nvPr/>
        </p:nvSpPr>
        <p:spPr>
          <a:xfrm>
            <a:off x="9852719" y="5136893"/>
            <a:ext cx="950880" cy="538234"/>
          </a:xfrm>
          <a:prstGeom prst="wedgeRoundRectCallout">
            <a:avLst>
              <a:gd name="adj1" fmla="val -26408"/>
              <a:gd name="adj2" fmla="val -77125"/>
              <a:gd name="adj3" fmla="val 16667"/>
            </a:avLst>
          </a:prstGeom>
          <a:noFill/>
          <a:ln w="25400">
            <a:solidFill>
              <a:srgbClr val="0070C0"/>
            </a:solidFill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?= 1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4" grpId="0" animBg="1"/>
      <p:bldP spid="76" grpId="0"/>
      <p:bldP spid="78" grpId="0"/>
      <p:bldP spid="79" grpId="0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F3613E4-29A4-41E7-9438-823861CA96B5}"/>
              </a:ext>
            </a:extLst>
          </p:cNvPr>
          <p:cNvGrpSpPr/>
          <p:nvPr/>
        </p:nvGrpSpPr>
        <p:grpSpPr>
          <a:xfrm>
            <a:off x="458000" y="379930"/>
            <a:ext cx="7309687" cy="688062"/>
            <a:chOff x="458000" y="379930"/>
            <a:chExt cx="7309687" cy="68806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7117BD-84F5-4E73-8595-2F17587B0BCE}"/>
                </a:ext>
              </a:extLst>
            </p:cNvPr>
            <p:cNvGrpSpPr/>
            <p:nvPr/>
          </p:nvGrpSpPr>
          <p:grpSpPr>
            <a:xfrm>
              <a:off x="458000" y="379930"/>
              <a:ext cx="688062" cy="688062"/>
              <a:chOff x="633189" y="876180"/>
              <a:chExt cx="688062" cy="688062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7C7A93A-6FFE-47D4-8586-E45E80D94FC8}"/>
                  </a:ext>
                </a:extLst>
              </p:cNvPr>
              <p:cNvSpPr/>
              <p:nvPr/>
            </p:nvSpPr>
            <p:spPr>
              <a:xfrm flipH="1">
                <a:off x="633189" y="876180"/>
                <a:ext cx="688062" cy="688062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40B4FF"/>
                  </a:gs>
                  <a:gs pos="100000">
                    <a:srgbClr val="105097"/>
                  </a:gs>
                </a:gsLst>
                <a:lin ang="0" scaled="1"/>
                <a:tileRect/>
              </a:gradFill>
              <a:ln w="6350" cap="flat" cmpd="sng">
                <a:gradFill flip="none" rotWithShape="1">
                  <a:gsLst>
                    <a:gs pos="5000">
                      <a:srgbClr val="40B4FF">
                        <a:alpha val="0"/>
                      </a:srgbClr>
                    </a:gs>
                    <a:gs pos="100000">
                      <a:srgbClr val="40B4FF"/>
                    </a:gs>
                  </a:gsLst>
                  <a:lin ang="0" scaled="1"/>
                  <a:tileRect/>
                </a:gra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CA486F8-666F-4C10-AC97-100A70AED452}"/>
                  </a:ext>
                </a:extLst>
              </p:cNvPr>
              <p:cNvSpPr/>
              <p:nvPr/>
            </p:nvSpPr>
            <p:spPr>
              <a:xfrm>
                <a:off x="1096438" y="1406525"/>
                <a:ext cx="147093" cy="147093"/>
              </a:xfrm>
              <a:prstGeom prst="ellipse">
                <a:avLst/>
              </a:prstGeom>
              <a:gradFill flip="none" rotWithShape="1">
                <a:gsLst>
                  <a:gs pos="0">
                    <a:srgbClr val="66FFFF"/>
                  </a:gs>
                  <a:gs pos="36000">
                    <a:srgbClr val="40B4FF"/>
                  </a:gs>
                  <a:gs pos="100000">
                    <a:srgbClr val="105097"/>
                  </a:gs>
                </a:gsLst>
                <a:lin ang="2700000" scaled="1"/>
                <a:tileRect/>
              </a:gra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254000" dist="38100" dir="16200000" rotWithShape="0">
                  <a:srgbClr val="40B4FF">
                    <a:alpha val="40000"/>
                  </a:srgb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80F12-1330-405D-A775-2456A2350362}"/>
                </a:ext>
              </a:extLst>
            </p:cNvPr>
            <p:cNvSpPr txBox="1"/>
            <p:nvPr/>
          </p:nvSpPr>
          <p:spPr>
            <a:xfrm>
              <a:off x="1146061" y="472593"/>
              <a:ext cx="6621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消息鉴别码</a:t>
              </a:r>
              <a:r>
                <a:rPr lang="en-US" altLang="zh-CN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——</a:t>
              </a:r>
              <a:r>
                <a:rPr lang="zh-CN" altLang="en-US" sz="3200" spc="-150" dirty="0">
                  <a:solidFill>
                    <a:srgbClr val="002864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定义</a:t>
              </a:r>
            </a:p>
          </p:txBody>
        </p:sp>
        <p:grpSp>
          <p:nvGrpSpPr>
            <p:cNvPr id="5" name="8207d971-da9a-4042-82ab-4160c1392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6146531-9DC5-4453-8B86-DDB9617BC39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10087" y="549275"/>
              <a:ext cx="589784" cy="339126"/>
              <a:chOff x="3513932" y="2461758"/>
              <a:chExt cx="5131032" cy="2950345"/>
            </a:xfrm>
          </p:grpSpPr>
          <p:sp>
            <p:nvSpPr>
              <p:cNvPr id="6" name="ïṧḷïḋe">
                <a:extLst>
                  <a:ext uri="{FF2B5EF4-FFF2-40B4-BE49-F238E27FC236}">
                    <a16:creationId xmlns:a16="http://schemas.microsoft.com/office/drawing/2014/main" id="{0A6B9B9B-9692-42F9-9E54-297793DB1C09}"/>
                  </a:ext>
                </a:extLst>
              </p:cNvPr>
              <p:cNvSpPr/>
              <p:nvPr/>
            </p:nvSpPr>
            <p:spPr bwMode="auto">
              <a:xfrm>
                <a:off x="3987726" y="2461758"/>
                <a:ext cx="4175171" cy="2950344"/>
              </a:xfrm>
              <a:custGeom>
                <a:avLst/>
                <a:gdLst>
                  <a:gd name="T0" fmla="*/ 31 w 970"/>
                  <a:gd name="T1" fmla="*/ 0 h 686"/>
                  <a:gd name="T2" fmla="*/ 0 w 970"/>
                  <a:gd name="T3" fmla="*/ 30 h 686"/>
                  <a:gd name="T4" fmla="*/ 0 w 970"/>
                  <a:gd name="T5" fmla="*/ 656 h 686"/>
                  <a:gd name="T6" fmla="*/ 31 w 970"/>
                  <a:gd name="T7" fmla="*/ 686 h 686"/>
                  <a:gd name="T8" fmla="*/ 939 w 970"/>
                  <a:gd name="T9" fmla="*/ 686 h 686"/>
                  <a:gd name="T10" fmla="*/ 970 w 970"/>
                  <a:gd name="T11" fmla="*/ 656 h 686"/>
                  <a:gd name="T12" fmla="*/ 970 w 970"/>
                  <a:gd name="T13" fmla="*/ 30 h 686"/>
                  <a:gd name="T14" fmla="*/ 939 w 970"/>
                  <a:gd name="T15" fmla="*/ 0 h 686"/>
                  <a:gd name="T16" fmla="*/ 31 w 970"/>
                  <a:gd name="T1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0" h="686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73"/>
                      <a:pt x="14" y="686"/>
                      <a:pt x="31" y="686"/>
                    </a:cubicBezTo>
                    <a:cubicBezTo>
                      <a:pt x="939" y="686"/>
                      <a:pt x="939" y="686"/>
                      <a:pt x="939" y="686"/>
                    </a:cubicBezTo>
                    <a:cubicBezTo>
                      <a:pt x="956" y="686"/>
                      <a:pt x="970" y="673"/>
                      <a:pt x="970" y="656"/>
                    </a:cubicBezTo>
                    <a:cubicBezTo>
                      <a:pt x="970" y="30"/>
                      <a:pt x="970" y="30"/>
                      <a:pt x="970" y="30"/>
                    </a:cubicBezTo>
                    <a:cubicBezTo>
                      <a:pt x="970" y="13"/>
                      <a:pt x="956" y="0"/>
                      <a:pt x="939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252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ïṩļïḋe">
                <a:extLst>
                  <a:ext uri="{FF2B5EF4-FFF2-40B4-BE49-F238E27FC236}">
                    <a16:creationId xmlns:a16="http://schemas.microsoft.com/office/drawing/2014/main" id="{8797570E-0712-40BB-A7CD-A673B4F1C100}"/>
                  </a:ext>
                </a:extLst>
              </p:cNvPr>
              <p:cNvSpPr/>
              <p:nvPr/>
            </p:nvSpPr>
            <p:spPr bwMode="auto">
              <a:xfrm>
                <a:off x="3513932" y="5352102"/>
                <a:ext cx="5131032" cy="60001"/>
              </a:xfrm>
              <a:custGeom>
                <a:avLst/>
                <a:gdLst>
                  <a:gd name="T0" fmla="*/ 933 w 1192"/>
                  <a:gd name="T1" fmla="*/ 0 h 14"/>
                  <a:gd name="T2" fmla="*/ 258 w 1192"/>
                  <a:gd name="T3" fmla="*/ 0 h 14"/>
                  <a:gd name="T4" fmla="*/ 0 w 1192"/>
                  <a:gd name="T5" fmla="*/ 0 h 14"/>
                  <a:gd name="T6" fmla="*/ 52 w 1192"/>
                  <a:gd name="T7" fmla="*/ 14 h 14"/>
                  <a:gd name="T8" fmla="*/ 258 w 1192"/>
                  <a:gd name="T9" fmla="*/ 14 h 14"/>
                  <a:gd name="T10" fmla="*/ 933 w 1192"/>
                  <a:gd name="T11" fmla="*/ 14 h 14"/>
                  <a:gd name="T12" fmla="*/ 1140 w 1192"/>
                  <a:gd name="T13" fmla="*/ 14 h 14"/>
                  <a:gd name="T14" fmla="*/ 1192 w 1192"/>
                  <a:gd name="T15" fmla="*/ 0 h 14"/>
                  <a:gd name="T16" fmla="*/ 933 w 1192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2" h="14">
                    <a:moveTo>
                      <a:pt x="933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3" y="14"/>
                      <a:pt x="52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933" y="14"/>
                      <a:pt x="933" y="14"/>
                      <a:pt x="933" y="14"/>
                    </a:cubicBezTo>
                    <a:cubicBezTo>
                      <a:pt x="1140" y="14"/>
                      <a:pt x="1140" y="14"/>
                      <a:pt x="1140" y="14"/>
                    </a:cubicBezTo>
                    <a:cubicBezTo>
                      <a:pt x="1179" y="14"/>
                      <a:pt x="1192" y="0"/>
                      <a:pt x="1192" y="0"/>
                    </a:cubicBezTo>
                    <a:lnTo>
                      <a:pt x="933" y="0"/>
                    </a:ln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Sļíḑé">
                <a:extLst>
                  <a:ext uri="{FF2B5EF4-FFF2-40B4-BE49-F238E27FC236}">
                    <a16:creationId xmlns:a16="http://schemas.microsoft.com/office/drawing/2014/main" id="{FEBB492B-4F31-4DCB-A304-AFFC155600FB}"/>
                  </a:ext>
                </a:extLst>
              </p:cNvPr>
              <p:cNvSpPr/>
              <p:nvPr/>
            </p:nvSpPr>
            <p:spPr bwMode="auto">
              <a:xfrm>
                <a:off x="3513932" y="5252792"/>
                <a:ext cx="5131032" cy="99310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šlîďè">
                <a:extLst>
                  <a:ext uri="{FF2B5EF4-FFF2-40B4-BE49-F238E27FC236}">
                    <a16:creationId xmlns:a16="http://schemas.microsoft.com/office/drawing/2014/main" id="{F3108705-6668-4A77-8040-87D88E7CC273}"/>
                  </a:ext>
                </a:extLst>
              </p:cNvPr>
              <p:cNvSpPr/>
              <p:nvPr/>
            </p:nvSpPr>
            <p:spPr bwMode="auto">
              <a:xfrm>
                <a:off x="5721518" y="5265206"/>
                <a:ext cx="720000" cy="47587"/>
              </a:xfrm>
              <a:custGeom>
                <a:avLst/>
                <a:gdLst>
                  <a:gd name="T0" fmla="*/ 167 w 167"/>
                  <a:gd name="T1" fmla="*/ 0 h 11"/>
                  <a:gd name="T2" fmla="*/ 0 w 167"/>
                  <a:gd name="T3" fmla="*/ 0 h 11"/>
                  <a:gd name="T4" fmla="*/ 10 w 167"/>
                  <a:gd name="T5" fmla="*/ 11 h 11"/>
                  <a:gd name="T6" fmla="*/ 157 w 167"/>
                  <a:gd name="T7" fmla="*/ 11 h 11"/>
                  <a:gd name="T8" fmla="*/ 167 w 16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">
                    <a:moveTo>
                      <a:pt x="16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5" y="11"/>
                      <a:pt x="1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62" y="11"/>
                      <a:pt x="167" y="6"/>
                      <a:pt x="167" y="0"/>
                    </a:cubicBezTo>
                    <a:close/>
                  </a:path>
                </a:pathLst>
              </a:custGeom>
              <a:solidFill>
                <a:srgbClr val="5A7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1ïďé">
                <a:extLst>
                  <a:ext uri="{FF2B5EF4-FFF2-40B4-BE49-F238E27FC236}">
                    <a16:creationId xmlns:a16="http://schemas.microsoft.com/office/drawing/2014/main" id="{AC151DBB-E334-410C-A400-72D2ACB486F8}"/>
                  </a:ext>
                </a:extLst>
              </p:cNvPr>
              <p:cNvSpPr/>
              <p:nvPr/>
            </p:nvSpPr>
            <p:spPr bwMode="auto">
              <a:xfrm>
                <a:off x="4072552" y="2621069"/>
                <a:ext cx="4046895" cy="159311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Sḻiḍè">
                <a:extLst>
                  <a:ext uri="{FF2B5EF4-FFF2-40B4-BE49-F238E27FC236}">
                    <a16:creationId xmlns:a16="http://schemas.microsoft.com/office/drawing/2014/main" id="{8BA83BB5-7DB4-478C-98A7-579827785406}"/>
                  </a:ext>
                </a:extLst>
              </p:cNvPr>
              <p:cNvSpPr/>
              <p:nvPr/>
            </p:nvSpPr>
            <p:spPr bwMode="auto">
              <a:xfrm>
                <a:off x="5191863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7 w 404"/>
                  <a:gd name="T5" fmla="*/ 0 h 67"/>
                  <a:gd name="T6" fmla="*/ 379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7" y="0"/>
                    </a:lnTo>
                    <a:lnTo>
                      <a:pt x="379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í$líḍé">
                <a:extLst>
                  <a:ext uri="{FF2B5EF4-FFF2-40B4-BE49-F238E27FC236}">
                    <a16:creationId xmlns:a16="http://schemas.microsoft.com/office/drawing/2014/main" id="{EA581C8C-809B-4F11-B944-542D96EBA290}"/>
                  </a:ext>
                </a:extLst>
              </p:cNvPr>
              <p:cNvSpPr/>
              <p:nvPr/>
            </p:nvSpPr>
            <p:spPr bwMode="auto">
              <a:xfrm>
                <a:off x="4072552" y="2780379"/>
                <a:ext cx="4046895" cy="204828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sļíḓe">
                <a:extLst>
                  <a:ext uri="{FF2B5EF4-FFF2-40B4-BE49-F238E27FC236}">
                    <a16:creationId xmlns:a16="http://schemas.microsoft.com/office/drawing/2014/main" id="{8646DC87-12E9-4758-AA93-3ACD942ABC0F}"/>
                  </a:ext>
                </a:extLst>
              </p:cNvPr>
              <p:cNvSpPr/>
              <p:nvPr/>
            </p:nvSpPr>
            <p:spPr bwMode="auto">
              <a:xfrm>
                <a:off x="4465656" y="2836241"/>
                <a:ext cx="3403447" cy="93104"/>
              </a:xfrm>
              <a:custGeom>
                <a:avLst/>
                <a:gdLst>
                  <a:gd name="T0" fmla="*/ 791 w 791"/>
                  <a:gd name="T1" fmla="*/ 13 h 22"/>
                  <a:gd name="T2" fmla="*/ 781 w 791"/>
                  <a:gd name="T3" fmla="*/ 22 h 22"/>
                  <a:gd name="T4" fmla="*/ 9 w 791"/>
                  <a:gd name="T5" fmla="*/ 22 h 22"/>
                  <a:gd name="T6" fmla="*/ 0 w 791"/>
                  <a:gd name="T7" fmla="*/ 13 h 22"/>
                  <a:gd name="T8" fmla="*/ 0 w 791"/>
                  <a:gd name="T9" fmla="*/ 9 h 22"/>
                  <a:gd name="T10" fmla="*/ 9 w 791"/>
                  <a:gd name="T11" fmla="*/ 0 h 22"/>
                  <a:gd name="T12" fmla="*/ 781 w 791"/>
                  <a:gd name="T13" fmla="*/ 0 h 22"/>
                  <a:gd name="T14" fmla="*/ 791 w 791"/>
                  <a:gd name="T15" fmla="*/ 9 h 22"/>
                  <a:gd name="T16" fmla="*/ 791 w 791"/>
                  <a:gd name="T1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22">
                    <a:moveTo>
                      <a:pt x="791" y="13"/>
                    </a:moveTo>
                    <a:cubicBezTo>
                      <a:pt x="791" y="18"/>
                      <a:pt x="787" y="22"/>
                      <a:pt x="78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81" y="0"/>
                      <a:pt x="781" y="0"/>
                      <a:pt x="781" y="0"/>
                    </a:cubicBezTo>
                    <a:cubicBezTo>
                      <a:pt x="787" y="0"/>
                      <a:pt x="791" y="4"/>
                      <a:pt x="791" y="9"/>
                    </a:cubicBezTo>
                    <a:lnTo>
                      <a:pt x="79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1îḋê">
                <a:extLst>
                  <a:ext uri="{FF2B5EF4-FFF2-40B4-BE49-F238E27FC236}">
                    <a16:creationId xmlns:a16="http://schemas.microsoft.com/office/drawing/2014/main" id="{2BAB55CA-4D23-4E09-B127-5C6839B65BC9}"/>
                  </a:ext>
                </a:extLst>
              </p:cNvPr>
              <p:cNvSpPr/>
              <p:nvPr/>
            </p:nvSpPr>
            <p:spPr bwMode="auto">
              <a:xfrm>
                <a:off x="4486345" y="2654172"/>
                <a:ext cx="835862" cy="138621"/>
              </a:xfrm>
              <a:custGeom>
                <a:avLst/>
                <a:gdLst>
                  <a:gd name="T0" fmla="*/ 404 w 404"/>
                  <a:gd name="T1" fmla="*/ 67 h 67"/>
                  <a:gd name="T2" fmla="*/ 0 w 404"/>
                  <a:gd name="T3" fmla="*/ 67 h 67"/>
                  <a:gd name="T4" fmla="*/ 25 w 404"/>
                  <a:gd name="T5" fmla="*/ 0 h 67"/>
                  <a:gd name="T6" fmla="*/ 377 w 404"/>
                  <a:gd name="T7" fmla="*/ 0 h 67"/>
                  <a:gd name="T8" fmla="*/ 404 w 40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7">
                    <a:moveTo>
                      <a:pt x="404" y="67"/>
                    </a:moveTo>
                    <a:lnTo>
                      <a:pt x="0" y="67"/>
                    </a:lnTo>
                    <a:lnTo>
                      <a:pt x="25" y="0"/>
                    </a:lnTo>
                    <a:lnTo>
                      <a:pt x="377" y="0"/>
                    </a:lnTo>
                    <a:lnTo>
                      <a:pt x="404" y="67"/>
                    </a:ln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sḻíďè">
                <a:extLst>
                  <a:ext uri="{FF2B5EF4-FFF2-40B4-BE49-F238E27FC236}">
                    <a16:creationId xmlns:a16="http://schemas.microsoft.com/office/drawing/2014/main" id="{3CD58F0D-CC89-460B-BEA2-FAC72338D7BF}"/>
                  </a:ext>
                </a:extLst>
              </p:cNvPr>
              <p:cNvSpPr/>
              <p:nvPr/>
            </p:nvSpPr>
            <p:spPr bwMode="auto">
              <a:xfrm>
                <a:off x="4116001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Sļïḍe">
                <a:extLst>
                  <a:ext uri="{FF2B5EF4-FFF2-40B4-BE49-F238E27FC236}">
                    <a16:creationId xmlns:a16="http://schemas.microsoft.com/office/drawing/2014/main" id="{8CAE6EF6-58F3-4D4C-B2AB-A4ED953F183D}"/>
                  </a:ext>
                </a:extLst>
              </p:cNvPr>
              <p:cNvSpPr/>
              <p:nvPr/>
            </p:nvSpPr>
            <p:spPr bwMode="auto">
              <a:xfrm>
                <a:off x="4227725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ídè">
                <a:extLst>
                  <a:ext uri="{FF2B5EF4-FFF2-40B4-BE49-F238E27FC236}">
                    <a16:creationId xmlns:a16="http://schemas.microsoft.com/office/drawing/2014/main" id="{BEBA5E79-D2EF-4C80-AA2C-A1F890AE526A}"/>
                  </a:ext>
                </a:extLst>
              </p:cNvPr>
              <p:cNvSpPr/>
              <p:nvPr/>
            </p:nvSpPr>
            <p:spPr bwMode="auto">
              <a:xfrm>
                <a:off x="4339450" y="2668654"/>
                <a:ext cx="70345" cy="68276"/>
              </a:xfrm>
              <a:prstGeom prst="ellipse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ļîḋé">
                <a:extLst>
                  <a:ext uri="{FF2B5EF4-FFF2-40B4-BE49-F238E27FC236}">
                    <a16:creationId xmlns:a16="http://schemas.microsoft.com/office/drawing/2014/main" id="{2D78BE31-F074-4F3A-8EA4-B9CC2EB5113B}"/>
                  </a:ext>
                </a:extLst>
              </p:cNvPr>
              <p:cNvSpPr/>
              <p:nvPr/>
            </p:nvSpPr>
            <p:spPr bwMode="auto">
              <a:xfrm>
                <a:off x="4072552" y="2985207"/>
                <a:ext cx="4046895" cy="1812413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ṣ1ïḓè">
                <a:extLst>
                  <a:ext uri="{FF2B5EF4-FFF2-40B4-BE49-F238E27FC236}">
                    <a16:creationId xmlns:a16="http://schemas.microsoft.com/office/drawing/2014/main" id="{ACCC291C-A822-473A-AFC1-9D7177B36204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prstGeom prst="rect">
                <a:avLst/>
              </a:prstGeom>
              <a:solidFill>
                <a:srgbClr val="8499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ḷiḓe">
                <a:extLst>
                  <a:ext uri="{FF2B5EF4-FFF2-40B4-BE49-F238E27FC236}">
                    <a16:creationId xmlns:a16="http://schemas.microsoft.com/office/drawing/2014/main" id="{07CAC3A5-DDF5-4507-80E3-767B0ABABF1C}"/>
                  </a:ext>
                </a:extLst>
              </p:cNvPr>
              <p:cNvSpPr/>
              <p:nvPr/>
            </p:nvSpPr>
            <p:spPr bwMode="auto">
              <a:xfrm>
                <a:off x="4035311" y="4797620"/>
                <a:ext cx="4108964" cy="455172"/>
              </a:xfrm>
              <a:custGeom>
                <a:avLst/>
                <a:gdLst>
                  <a:gd name="T0" fmla="*/ 0 w 1986"/>
                  <a:gd name="T1" fmla="*/ 220 h 220"/>
                  <a:gd name="T2" fmla="*/ 0 w 1986"/>
                  <a:gd name="T3" fmla="*/ 0 h 220"/>
                  <a:gd name="T4" fmla="*/ 1986 w 1986"/>
                  <a:gd name="T5" fmla="*/ 0 h 220"/>
                  <a:gd name="T6" fmla="*/ 1986 w 1986"/>
                  <a:gd name="T7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6" h="220">
                    <a:moveTo>
                      <a:pt x="0" y="220"/>
                    </a:moveTo>
                    <a:lnTo>
                      <a:pt x="0" y="0"/>
                    </a:lnTo>
                    <a:lnTo>
                      <a:pt x="1986" y="0"/>
                    </a:lnTo>
                    <a:lnTo>
                      <a:pt x="1986" y="2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ľïḑè">
                <a:extLst>
                  <a:ext uri="{FF2B5EF4-FFF2-40B4-BE49-F238E27FC236}">
                    <a16:creationId xmlns:a16="http://schemas.microsoft.com/office/drawing/2014/main" id="{D8B4F2C7-AC52-4D84-ACFE-423B1BF99403}"/>
                  </a:ext>
                </a:extLst>
              </p:cNvPr>
              <p:cNvSpPr/>
              <p:nvPr/>
            </p:nvSpPr>
            <p:spPr bwMode="auto">
              <a:xfrm>
                <a:off x="5067725" y="4870033"/>
                <a:ext cx="1634482" cy="47587"/>
              </a:xfrm>
              <a:prstGeom prst="rect">
                <a:avLst/>
              </a:prstGeom>
              <a:solidFill>
                <a:srgbClr val="BCC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ṥḷîḋé">
                <a:extLst>
                  <a:ext uri="{FF2B5EF4-FFF2-40B4-BE49-F238E27FC236}">
                    <a16:creationId xmlns:a16="http://schemas.microsoft.com/office/drawing/2014/main" id="{436C9007-3919-41B1-A2F7-8CAD4040D667}"/>
                  </a:ext>
                </a:extLst>
              </p:cNvPr>
              <p:cNvSpPr/>
              <p:nvPr/>
            </p:nvSpPr>
            <p:spPr bwMode="auto">
              <a:xfrm>
                <a:off x="4525656" y="2861069"/>
                <a:ext cx="829655" cy="47587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lîḋê">
                <a:extLst>
                  <a:ext uri="{FF2B5EF4-FFF2-40B4-BE49-F238E27FC236}">
                    <a16:creationId xmlns:a16="http://schemas.microsoft.com/office/drawing/2014/main" id="{5FA0CCE1-CD84-43D2-9B56-2FDFACE4DBB3}"/>
                  </a:ext>
                </a:extLst>
              </p:cNvPr>
              <p:cNvSpPr/>
              <p:nvPr/>
            </p:nvSpPr>
            <p:spPr bwMode="auto">
              <a:xfrm>
                <a:off x="6772552" y="4857619"/>
                <a:ext cx="382759" cy="72414"/>
              </a:xfrm>
              <a:custGeom>
                <a:avLst/>
                <a:gdLst>
                  <a:gd name="T0" fmla="*/ 89 w 89"/>
                  <a:gd name="T1" fmla="*/ 12 h 17"/>
                  <a:gd name="T2" fmla="*/ 84 w 89"/>
                  <a:gd name="T3" fmla="*/ 17 h 17"/>
                  <a:gd name="T4" fmla="*/ 5 w 89"/>
                  <a:gd name="T5" fmla="*/ 17 h 17"/>
                  <a:gd name="T6" fmla="*/ 0 w 89"/>
                  <a:gd name="T7" fmla="*/ 12 h 17"/>
                  <a:gd name="T8" fmla="*/ 0 w 89"/>
                  <a:gd name="T9" fmla="*/ 5 h 17"/>
                  <a:gd name="T10" fmla="*/ 5 w 89"/>
                  <a:gd name="T11" fmla="*/ 0 h 17"/>
                  <a:gd name="T12" fmla="*/ 84 w 89"/>
                  <a:gd name="T13" fmla="*/ 0 h 17"/>
                  <a:gd name="T14" fmla="*/ 89 w 89"/>
                  <a:gd name="T15" fmla="*/ 5 h 17"/>
                  <a:gd name="T16" fmla="*/ 89 w 89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7">
                    <a:moveTo>
                      <a:pt x="89" y="12"/>
                    </a:moveTo>
                    <a:cubicBezTo>
                      <a:pt x="89" y="14"/>
                      <a:pt x="87" y="17"/>
                      <a:pt x="8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4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7" y="0"/>
                      <a:pt x="89" y="2"/>
                      <a:pt x="89" y="5"/>
                    </a:cubicBezTo>
                    <a:lnTo>
                      <a:pt x="89" y="12"/>
                    </a:lnTo>
                    <a:close/>
                  </a:path>
                </a:pathLst>
              </a:custGeom>
              <a:solidFill>
                <a:srgbClr val="FFB2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ḻiḓe">
                <a:extLst>
                  <a:ext uri="{FF2B5EF4-FFF2-40B4-BE49-F238E27FC236}">
                    <a16:creationId xmlns:a16="http://schemas.microsoft.com/office/drawing/2014/main" id="{9D711F97-472B-44F1-BDD4-853CBC8C139C}"/>
                  </a:ext>
                </a:extLst>
              </p:cNvPr>
              <p:cNvSpPr/>
              <p:nvPr/>
            </p:nvSpPr>
            <p:spPr bwMode="auto">
              <a:xfrm>
                <a:off x="6441518" y="4100378"/>
                <a:ext cx="1973792" cy="533793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liḋè">
                <a:extLst>
                  <a:ext uri="{FF2B5EF4-FFF2-40B4-BE49-F238E27FC236}">
                    <a16:creationId xmlns:a16="http://schemas.microsoft.com/office/drawing/2014/main" id="{06B81B35-0C4A-43E4-89D0-A6BC4D8A8A56}"/>
                  </a:ext>
                </a:extLst>
              </p:cNvPr>
              <p:cNvSpPr/>
              <p:nvPr/>
            </p:nvSpPr>
            <p:spPr bwMode="auto">
              <a:xfrm>
                <a:off x="6586345" y="4216240"/>
                <a:ext cx="1239310" cy="55863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ľíďe">
                <a:extLst>
                  <a:ext uri="{FF2B5EF4-FFF2-40B4-BE49-F238E27FC236}">
                    <a16:creationId xmlns:a16="http://schemas.microsoft.com/office/drawing/2014/main" id="{F3A6B87C-A1BC-42E1-B666-19EAA3033CBE}"/>
                  </a:ext>
                </a:extLst>
              </p:cNvPr>
              <p:cNvSpPr/>
              <p:nvPr/>
            </p:nvSpPr>
            <p:spPr bwMode="auto">
              <a:xfrm>
                <a:off x="6586345" y="4332102"/>
                <a:ext cx="1239310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ṩḷiḓé">
                <a:extLst>
                  <a:ext uri="{FF2B5EF4-FFF2-40B4-BE49-F238E27FC236}">
                    <a16:creationId xmlns:a16="http://schemas.microsoft.com/office/drawing/2014/main" id="{4735D493-8E92-49CA-91EE-797617DA64D8}"/>
                  </a:ext>
                </a:extLst>
              </p:cNvPr>
              <p:cNvSpPr/>
              <p:nvPr/>
            </p:nvSpPr>
            <p:spPr bwMode="auto">
              <a:xfrm>
                <a:off x="6586345" y="4447964"/>
                <a:ext cx="645517" cy="60001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íḋê">
                <a:extLst>
                  <a:ext uri="{FF2B5EF4-FFF2-40B4-BE49-F238E27FC236}">
                    <a16:creationId xmlns:a16="http://schemas.microsoft.com/office/drawing/2014/main" id="{8F1F25DB-C3BE-4D1F-8DA5-C254FB805BA5}"/>
                  </a:ext>
                </a:extLst>
              </p:cNvPr>
              <p:cNvSpPr/>
              <p:nvPr/>
            </p:nvSpPr>
            <p:spPr bwMode="auto">
              <a:xfrm>
                <a:off x="7968413" y="4199688"/>
                <a:ext cx="326896" cy="326896"/>
              </a:xfrm>
              <a:prstGeom prst="rect">
                <a:avLst/>
              </a:prstGeom>
              <a:solidFill>
                <a:srgbClr val="D4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ḷïḑê">
                <a:extLst>
                  <a:ext uri="{FF2B5EF4-FFF2-40B4-BE49-F238E27FC236}">
                    <a16:creationId xmlns:a16="http://schemas.microsoft.com/office/drawing/2014/main" id="{DC5226AC-BCBD-4D1B-8CD6-6E2E85177731}"/>
                  </a:ext>
                </a:extLst>
              </p:cNvPr>
              <p:cNvSpPr/>
              <p:nvPr/>
            </p:nvSpPr>
            <p:spPr bwMode="auto">
              <a:xfrm>
                <a:off x="6441518" y="3434171"/>
                <a:ext cx="1973792" cy="531725"/>
              </a:xfrm>
              <a:prstGeom prst="rect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é">
                <a:extLst>
                  <a:ext uri="{FF2B5EF4-FFF2-40B4-BE49-F238E27FC236}">
                    <a16:creationId xmlns:a16="http://schemas.microsoft.com/office/drawing/2014/main" id="{02A44071-A767-4288-BB71-7E4F85F1AC49}"/>
                  </a:ext>
                </a:extLst>
              </p:cNvPr>
              <p:cNvSpPr/>
              <p:nvPr/>
            </p:nvSpPr>
            <p:spPr bwMode="auto">
              <a:xfrm>
                <a:off x="6586345" y="3550033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šľíḋe">
                <a:extLst>
                  <a:ext uri="{FF2B5EF4-FFF2-40B4-BE49-F238E27FC236}">
                    <a16:creationId xmlns:a16="http://schemas.microsoft.com/office/drawing/2014/main" id="{7E3F179C-57BF-47E4-9AF5-E46423146765}"/>
                  </a:ext>
                </a:extLst>
              </p:cNvPr>
              <p:cNvSpPr/>
              <p:nvPr/>
            </p:nvSpPr>
            <p:spPr bwMode="auto">
              <a:xfrm>
                <a:off x="6586345" y="3665895"/>
                <a:ext cx="1239310" cy="558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ḑê">
                <a:extLst>
                  <a:ext uri="{FF2B5EF4-FFF2-40B4-BE49-F238E27FC236}">
                    <a16:creationId xmlns:a16="http://schemas.microsoft.com/office/drawing/2014/main" id="{5A33D5E5-D8F0-46EE-9C3B-71613A9C0842}"/>
                  </a:ext>
                </a:extLst>
              </p:cNvPr>
              <p:cNvSpPr/>
              <p:nvPr/>
            </p:nvSpPr>
            <p:spPr bwMode="auto">
              <a:xfrm>
                <a:off x="6586345" y="3781758"/>
                <a:ext cx="645517" cy="600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1iḋé">
                <a:extLst>
                  <a:ext uri="{FF2B5EF4-FFF2-40B4-BE49-F238E27FC236}">
                    <a16:creationId xmlns:a16="http://schemas.microsoft.com/office/drawing/2014/main" id="{BB62AF3B-378E-4A67-9DDF-2FA0B97633E6}"/>
                  </a:ext>
                </a:extLst>
              </p:cNvPr>
              <p:cNvSpPr/>
              <p:nvPr/>
            </p:nvSpPr>
            <p:spPr bwMode="auto">
              <a:xfrm>
                <a:off x="7968413" y="3531413"/>
                <a:ext cx="326896" cy="3268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ḷíďè">
                <a:extLst>
                  <a:ext uri="{FF2B5EF4-FFF2-40B4-BE49-F238E27FC236}">
                    <a16:creationId xmlns:a16="http://schemas.microsoft.com/office/drawing/2014/main" id="{D843722F-B064-43F3-814D-F355A7DF5060}"/>
                  </a:ext>
                </a:extLst>
              </p:cNvPr>
              <p:cNvSpPr/>
              <p:nvPr/>
            </p:nvSpPr>
            <p:spPr bwMode="auto">
              <a:xfrm>
                <a:off x="3648415" y="3359689"/>
                <a:ext cx="2395861" cy="1264138"/>
              </a:xfrm>
              <a:prstGeom prst="rect">
                <a:avLst/>
              </a:prstGeom>
              <a:solidFill>
                <a:srgbClr val="645D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ṩľídé">
                <a:extLst>
                  <a:ext uri="{FF2B5EF4-FFF2-40B4-BE49-F238E27FC236}">
                    <a16:creationId xmlns:a16="http://schemas.microsoft.com/office/drawing/2014/main" id="{CB8B2558-DF10-41A0-A8A1-B8009E4C7CD3}"/>
                  </a:ext>
                </a:extLst>
              </p:cNvPr>
              <p:cNvSpPr/>
              <p:nvPr/>
            </p:nvSpPr>
            <p:spPr bwMode="auto">
              <a:xfrm>
                <a:off x="382427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idê">
                <a:extLst>
                  <a:ext uri="{FF2B5EF4-FFF2-40B4-BE49-F238E27FC236}">
                    <a16:creationId xmlns:a16="http://schemas.microsoft.com/office/drawing/2014/main" id="{72A5CF22-B7F1-44B9-8589-4CB7D964D62C}"/>
                  </a:ext>
                </a:extLst>
              </p:cNvPr>
              <p:cNvSpPr/>
              <p:nvPr/>
            </p:nvSpPr>
            <p:spPr bwMode="auto">
              <a:xfrm>
                <a:off x="4151173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ŝḻiḋe">
                <a:extLst>
                  <a:ext uri="{FF2B5EF4-FFF2-40B4-BE49-F238E27FC236}">
                    <a16:creationId xmlns:a16="http://schemas.microsoft.com/office/drawing/2014/main" id="{6F21E819-D29B-4453-ACB2-8BACDD78423E}"/>
                  </a:ext>
                </a:extLst>
              </p:cNvPr>
              <p:cNvSpPr/>
              <p:nvPr/>
            </p:nvSpPr>
            <p:spPr bwMode="auto">
              <a:xfrm>
                <a:off x="447807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lïḑè">
                <a:extLst>
                  <a:ext uri="{FF2B5EF4-FFF2-40B4-BE49-F238E27FC236}">
                    <a16:creationId xmlns:a16="http://schemas.microsoft.com/office/drawing/2014/main" id="{FD9BB006-117A-40FE-B7AC-0A8E2C794469}"/>
                  </a:ext>
                </a:extLst>
              </p:cNvPr>
              <p:cNvSpPr/>
              <p:nvPr/>
            </p:nvSpPr>
            <p:spPr bwMode="auto">
              <a:xfrm>
                <a:off x="4809104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1íḋè">
                <a:extLst>
                  <a:ext uri="{FF2B5EF4-FFF2-40B4-BE49-F238E27FC236}">
                    <a16:creationId xmlns:a16="http://schemas.microsoft.com/office/drawing/2014/main" id="{E89BEB67-675F-43CC-A1DD-05BDB30362D0}"/>
                  </a:ext>
                </a:extLst>
              </p:cNvPr>
              <p:cNvSpPr/>
              <p:nvPr/>
            </p:nvSpPr>
            <p:spPr bwMode="auto">
              <a:xfrm>
                <a:off x="5136000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ŝḻiḍê">
                <a:extLst>
                  <a:ext uri="{FF2B5EF4-FFF2-40B4-BE49-F238E27FC236}">
                    <a16:creationId xmlns:a16="http://schemas.microsoft.com/office/drawing/2014/main" id="{888F5AF8-26B5-483F-9C23-66BD3B09DE45}"/>
                  </a:ext>
                </a:extLst>
              </p:cNvPr>
              <p:cNvSpPr/>
              <p:nvPr/>
            </p:nvSpPr>
            <p:spPr bwMode="auto">
              <a:xfrm>
                <a:off x="5462897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1íďé">
                <a:extLst>
                  <a:ext uri="{FF2B5EF4-FFF2-40B4-BE49-F238E27FC236}">
                    <a16:creationId xmlns:a16="http://schemas.microsoft.com/office/drawing/2014/main" id="{4AE9FDC0-A273-4584-A502-A9BD6D3D4204}"/>
                  </a:ext>
                </a:extLst>
              </p:cNvPr>
              <p:cNvSpPr/>
              <p:nvPr/>
            </p:nvSpPr>
            <p:spPr bwMode="auto">
              <a:xfrm>
                <a:off x="5796001" y="3494172"/>
                <a:ext cx="0" cy="920690"/>
              </a:xfrm>
              <a:prstGeom prst="line">
                <a:avLst/>
              </a:prstGeom>
              <a:noFill/>
              <a:ln w="127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S1íďè">
                <a:extLst>
                  <a:ext uri="{FF2B5EF4-FFF2-40B4-BE49-F238E27FC236}">
                    <a16:creationId xmlns:a16="http://schemas.microsoft.com/office/drawing/2014/main" id="{EF0E3D7B-D296-4035-8B62-291B85D62C91}"/>
                  </a:ext>
                </a:extLst>
              </p:cNvPr>
              <p:cNvSpPr/>
              <p:nvPr/>
            </p:nvSpPr>
            <p:spPr bwMode="auto">
              <a:xfrm>
                <a:off x="3733242" y="3597620"/>
                <a:ext cx="2056551" cy="713793"/>
              </a:xfrm>
              <a:custGeom>
                <a:avLst/>
                <a:gdLst>
                  <a:gd name="T0" fmla="*/ 0 w 994"/>
                  <a:gd name="T1" fmla="*/ 272 h 345"/>
                  <a:gd name="T2" fmla="*/ 202 w 994"/>
                  <a:gd name="T3" fmla="*/ 93 h 345"/>
                  <a:gd name="T4" fmla="*/ 360 w 994"/>
                  <a:gd name="T5" fmla="*/ 293 h 345"/>
                  <a:gd name="T6" fmla="*/ 516 w 994"/>
                  <a:gd name="T7" fmla="*/ 0 h 345"/>
                  <a:gd name="T8" fmla="*/ 678 w 994"/>
                  <a:gd name="T9" fmla="*/ 345 h 345"/>
                  <a:gd name="T10" fmla="*/ 834 w 994"/>
                  <a:gd name="T11" fmla="*/ 274 h 345"/>
                  <a:gd name="T12" fmla="*/ 994 w 994"/>
                  <a:gd name="T13" fmla="*/ 33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4" h="345">
                    <a:moveTo>
                      <a:pt x="0" y="272"/>
                    </a:moveTo>
                    <a:lnTo>
                      <a:pt x="202" y="93"/>
                    </a:lnTo>
                    <a:lnTo>
                      <a:pt x="360" y="293"/>
                    </a:lnTo>
                    <a:lnTo>
                      <a:pt x="516" y="0"/>
                    </a:lnTo>
                    <a:lnTo>
                      <a:pt x="678" y="345"/>
                    </a:lnTo>
                    <a:lnTo>
                      <a:pt x="834" y="274"/>
                    </a:lnTo>
                    <a:lnTo>
                      <a:pt x="994" y="336"/>
                    </a:lnTo>
                  </a:path>
                </a:pathLst>
              </a:custGeom>
              <a:noFill/>
              <a:ln w="25400" cap="flat">
                <a:solidFill>
                  <a:srgbClr val="8499E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ḷîḍê">
                <a:extLst>
                  <a:ext uri="{FF2B5EF4-FFF2-40B4-BE49-F238E27FC236}">
                    <a16:creationId xmlns:a16="http://schemas.microsoft.com/office/drawing/2014/main" id="{9C190777-A64C-47B5-9018-84CAD70F26AB}"/>
                  </a:ext>
                </a:extLst>
              </p:cNvPr>
              <p:cNvSpPr/>
              <p:nvPr/>
            </p:nvSpPr>
            <p:spPr bwMode="auto">
              <a:xfrm>
                <a:off x="3797381" y="404865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ḷïḑê">
                <a:extLst>
                  <a:ext uri="{FF2B5EF4-FFF2-40B4-BE49-F238E27FC236}">
                    <a16:creationId xmlns:a16="http://schemas.microsoft.com/office/drawing/2014/main" id="{E16566DA-F1A6-4264-9733-E080C6AB64CE}"/>
                  </a:ext>
                </a:extLst>
              </p:cNvPr>
              <p:cNvSpPr/>
              <p:nvPr/>
            </p:nvSpPr>
            <p:spPr bwMode="auto">
              <a:xfrm>
                <a:off x="4116001" y="3761068"/>
                <a:ext cx="6413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îḍè">
                <a:extLst>
                  <a:ext uri="{FF2B5EF4-FFF2-40B4-BE49-F238E27FC236}">
                    <a16:creationId xmlns:a16="http://schemas.microsoft.com/office/drawing/2014/main" id="{7705DFD7-D92B-4F6A-B380-8BFE959726CF}"/>
                  </a:ext>
                </a:extLst>
              </p:cNvPr>
              <p:cNvSpPr/>
              <p:nvPr/>
            </p:nvSpPr>
            <p:spPr bwMode="auto">
              <a:xfrm>
                <a:off x="4447036" y="4172792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liḑè">
                <a:extLst>
                  <a:ext uri="{FF2B5EF4-FFF2-40B4-BE49-F238E27FC236}">
                    <a16:creationId xmlns:a16="http://schemas.microsoft.com/office/drawing/2014/main" id="{513C7E09-AF84-44C6-8A3E-0555444A95E5}"/>
                  </a:ext>
                </a:extLst>
              </p:cNvPr>
              <p:cNvSpPr/>
              <p:nvPr/>
            </p:nvSpPr>
            <p:spPr bwMode="auto">
              <a:xfrm>
                <a:off x="4769794" y="3566585"/>
                <a:ext cx="62069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dé">
                <a:extLst>
                  <a:ext uri="{FF2B5EF4-FFF2-40B4-BE49-F238E27FC236}">
                    <a16:creationId xmlns:a16="http://schemas.microsoft.com/office/drawing/2014/main" id="{375D4736-C96E-425D-83CC-11AA95B7CE0F}"/>
                  </a:ext>
                </a:extLst>
              </p:cNvPr>
              <p:cNvSpPr/>
              <p:nvPr/>
            </p:nvSpPr>
            <p:spPr bwMode="auto">
              <a:xfrm>
                <a:off x="5102897" y="4267965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îḑé">
                <a:extLst>
                  <a:ext uri="{FF2B5EF4-FFF2-40B4-BE49-F238E27FC236}">
                    <a16:creationId xmlns:a16="http://schemas.microsoft.com/office/drawing/2014/main" id="{4EC107EF-4839-45EB-BD8C-9CE4961AE1DD}"/>
                  </a:ext>
                </a:extLst>
              </p:cNvPr>
              <p:cNvSpPr/>
              <p:nvPr/>
            </p:nvSpPr>
            <p:spPr bwMode="auto">
              <a:xfrm>
                <a:off x="5429793" y="4129344"/>
                <a:ext cx="60001" cy="66207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ďé">
                <a:extLst>
                  <a:ext uri="{FF2B5EF4-FFF2-40B4-BE49-F238E27FC236}">
                    <a16:creationId xmlns:a16="http://schemas.microsoft.com/office/drawing/2014/main" id="{37E4278F-8BA4-40E3-979A-706A619BDE09}"/>
                  </a:ext>
                </a:extLst>
              </p:cNvPr>
              <p:cNvSpPr/>
              <p:nvPr/>
            </p:nvSpPr>
            <p:spPr bwMode="auto">
              <a:xfrm>
                <a:off x="5760828" y="4263827"/>
                <a:ext cx="60001" cy="60001"/>
              </a:xfrm>
              <a:prstGeom prst="ellipse">
                <a:avLst/>
              </a:prstGeom>
              <a:solidFill>
                <a:srgbClr val="FCA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ŝliḓè">
                <a:extLst>
                  <a:ext uri="{FF2B5EF4-FFF2-40B4-BE49-F238E27FC236}">
                    <a16:creationId xmlns:a16="http://schemas.microsoft.com/office/drawing/2014/main" id="{4C0DE469-1CF6-43B0-A876-DE1F0EC996B8}"/>
                  </a:ext>
                </a:extLst>
              </p:cNvPr>
              <p:cNvSpPr/>
              <p:nvPr/>
            </p:nvSpPr>
            <p:spPr bwMode="auto">
              <a:xfrm>
                <a:off x="5373932" y="2728655"/>
                <a:ext cx="1713103" cy="842069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Sļîḍé">
                <a:extLst>
                  <a:ext uri="{FF2B5EF4-FFF2-40B4-BE49-F238E27FC236}">
                    <a16:creationId xmlns:a16="http://schemas.microsoft.com/office/drawing/2014/main" id="{39E5E6D5-D63E-49AB-872F-725D03CDE94E}"/>
                  </a:ext>
                </a:extLst>
              </p:cNvPr>
              <p:cNvSpPr/>
              <p:nvPr/>
            </p:nvSpPr>
            <p:spPr bwMode="auto">
              <a:xfrm>
                <a:off x="5601518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ṣ1íḑê">
                <a:extLst>
                  <a:ext uri="{FF2B5EF4-FFF2-40B4-BE49-F238E27FC236}">
                    <a16:creationId xmlns:a16="http://schemas.microsoft.com/office/drawing/2014/main" id="{5AD887AB-2B19-4C70-BB10-F86D9B0F5638}"/>
                  </a:ext>
                </a:extLst>
              </p:cNvPr>
              <p:cNvSpPr/>
              <p:nvPr/>
            </p:nvSpPr>
            <p:spPr bwMode="auto">
              <a:xfrm>
                <a:off x="5837380" y="2840379"/>
                <a:ext cx="74483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ṥḷiḑê">
                <a:extLst>
                  <a:ext uri="{FF2B5EF4-FFF2-40B4-BE49-F238E27FC236}">
                    <a16:creationId xmlns:a16="http://schemas.microsoft.com/office/drawing/2014/main" id="{72278E1B-838F-41CA-A493-1BB98F1EC9A9}"/>
                  </a:ext>
                </a:extLst>
              </p:cNvPr>
              <p:cNvSpPr/>
              <p:nvPr/>
            </p:nvSpPr>
            <p:spPr bwMode="auto">
              <a:xfrm>
                <a:off x="6071172" y="2840379"/>
                <a:ext cx="76552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s1ïdè">
                <a:extLst>
                  <a:ext uri="{FF2B5EF4-FFF2-40B4-BE49-F238E27FC236}">
                    <a16:creationId xmlns:a16="http://schemas.microsoft.com/office/drawing/2014/main" id="{E0686125-9180-4B29-9C73-E25C05AE09C6}"/>
                  </a:ext>
                </a:extLst>
              </p:cNvPr>
              <p:cNvSpPr/>
              <p:nvPr/>
            </p:nvSpPr>
            <p:spPr bwMode="auto">
              <a:xfrm>
                <a:off x="6307034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ŝľîdê">
                <a:extLst>
                  <a:ext uri="{FF2B5EF4-FFF2-40B4-BE49-F238E27FC236}">
                    <a16:creationId xmlns:a16="http://schemas.microsoft.com/office/drawing/2014/main" id="{963CFC67-EE2E-4A1A-BD48-B3B9620C423A}"/>
                  </a:ext>
                </a:extLst>
              </p:cNvPr>
              <p:cNvSpPr/>
              <p:nvPr/>
            </p:nvSpPr>
            <p:spPr bwMode="auto">
              <a:xfrm>
                <a:off x="6538758" y="2840379"/>
                <a:ext cx="78621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şḷïḍe">
                <a:extLst>
                  <a:ext uri="{FF2B5EF4-FFF2-40B4-BE49-F238E27FC236}">
                    <a16:creationId xmlns:a16="http://schemas.microsoft.com/office/drawing/2014/main" id="{E6F0F871-033E-4C22-8681-C8A774CB1F4C}"/>
                  </a:ext>
                </a:extLst>
              </p:cNvPr>
              <p:cNvSpPr/>
              <p:nvPr/>
            </p:nvSpPr>
            <p:spPr bwMode="auto">
              <a:xfrm>
                <a:off x="6776690" y="2840379"/>
                <a:ext cx="72414" cy="6062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ṣ1îḋe">
                <a:extLst>
                  <a:ext uri="{FF2B5EF4-FFF2-40B4-BE49-F238E27FC236}">
                    <a16:creationId xmlns:a16="http://schemas.microsoft.com/office/drawing/2014/main" id="{444D6A67-67B1-4F71-9BBB-419030AEB218}"/>
                  </a:ext>
                </a:extLst>
              </p:cNvPr>
              <p:cNvSpPr/>
              <p:nvPr/>
            </p:nvSpPr>
            <p:spPr bwMode="auto">
              <a:xfrm>
                <a:off x="5558069" y="3794171"/>
                <a:ext cx="589656" cy="1187586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sļiḍè">
                <a:extLst>
                  <a:ext uri="{FF2B5EF4-FFF2-40B4-BE49-F238E27FC236}">
                    <a16:creationId xmlns:a16="http://schemas.microsoft.com/office/drawing/2014/main" id="{F4494E4C-406D-4226-AEDD-C2450EA01256}"/>
                  </a:ext>
                </a:extLst>
              </p:cNvPr>
              <p:cNvSpPr/>
              <p:nvPr/>
            </p:nvSpPr>
            <p:spPr bwMode="auto">
              <a:xfrm>
                <a:off x="5649103" y="3953482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ṧ1íḋé">
                <a:extLst>
                  <a:ext uri="{FF2B5EF4-FFF2-40B4-BE49-F238E27FC236}">
                    <a16:creationId xmlns:a16="http://schemas.microsoft.com/office/drawing/2014/main" id="{DF92F35C-77EF-413F-9380-6420E60CD8C6}"/>
                  </a:ext>
                </a:extLst>
              </p:cNvPr>
              <p:cNvSpPr/>
              <p:nvPr/>
            </p:nvSpPr>
            <p:spPr bwMode="auto">
              <a:xfrm>
                <a:off x="5649103" y="4116930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ḑé">
                <a:extLst>
                  <a:ext uri="{FF2B5EF4-FFF2-40B4-BE49-F238E27FC236}">
                    <a16:creationId xmlns:a16="http://schemas.microsoft.com/office/drawing/2014/main" id="{3FE1C528-1363-4643-B4CD-029DDA6ADCFE}"/>
                  </a:ext>
                </a:extLst>
              </p:cNvPr>
              <p:cNvSpPr/>
              <p:nvPr/>
            </p:nvSpPr>
            <p:spPr bwMode="auto">
              <a:xfrm>
                <a:off x="5649103" y="4280379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ṣļiḋé">
                <a:extLst>
                  <a:ext uri="{FF2B5EF4-FFF2-40B4-BE49-F238E27FC236}">
                    <a16:creationId xmlns:a16="http://schemas.microsoft.com/office/drawing/2014/main" id="{DE090C10-755B-4074-9BEA-8A822C6F87B1}"/>
                  </a:ext>
                </a:extLst>
              </p:cNvPr>
              <p:cNvSpPr/>
              <p:nvPr/>
            </p:nvSpPr>
            <p:spPr bwMode="auto">
              <a:xfrm>
                <a:off x="5649103" y="4443826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1îḋe">
                <a:extLst>
                  <a:ext uri="{FF2B5EF4-FFF2-40B4-BE49-F238E27FC236}">
                    <a16:creationId xmlns:a16="http://schemas.microsoft.com/office/drawing/2014/main" id="{37D08B86-6E5E-4673-8ACB-0877BC290E57}"/>
                  </a:ext>
                </a:extLst>
              </p:cNvPr>
              <p:cNvSpPr/>
              <p:nvPr/>
            </p:nvSpPr>
            <p:spPr bwMode="auto">
              <a:xfrm>
                <a:off x="5649103" y="4603137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ḻiḋê">
                <a:extLst>
                  <a:ext uri="{FF2B5EF4-FFF2-40B4-BE49-F238E27FC236}">
                    <a16:creationId xmlns:a16="http://schemas.microsoft.com/office/drawing/2014/main" id="{B58FDC54-D941-43A4-806E-CC46AC35BCAE}"/>
                  </a:ext>
                </a:extLst>
              </p:cNvPr>
              <p:cNvSpPr/>
              <p:nvPr/>
            </p:nvSpPr>
            <p:spPr bwMode="auto">
              <a:xfrm>
                <a:off x="5649103" y="4766585"/>
                <a:ext cx="422069" cy="517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0" name="文本框 2">
            <a:extLst>
              <a:ext uri="{FF2B5EF4-FFF2-40B4-BE49-F238E27FC236}">
                <a16:creationId xmlns:a16="http://schemas.microsoft.com/office/drawing/2014/main" id="{6341CB59-7242-434F-860E-CD47046A5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1422402"/>
            <a:ext cx="9465923" cy="404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消息鉴别码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方案可以由概率多项式时间算法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(Gen, Mac,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组成：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（密钥生成算法）：输入安全参数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，输出密钥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Gen(</a:t>
            </a:r>
            <a:r>
              <a:rPr lang="el-GR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Mac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（标记生成算法）：输入密钥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，输出标记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← 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（校验算法）：输入明文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，密钥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和标记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，输出比特位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= 1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，证明消息有效，否则无效</a:t>
            </a:r>
          </a:p>
        </p:txBody>
      </p:sp>
      <p:sp>
        <p:nvSpPr>
          <p:cNvPr id="131" name="文本框 2">
            <a:extLst>
              <a:ext uri="{FF2B5EF4-FFF2-40B4-BE49-F238E27FC236}">
                <a16:creationId xmlns:a16="http://schemas.microsoft.com/office/drawing/2014/main" id="{4DF19851-9599-4EC4-9202-23A7E697B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49" y="5470086"/>
            <a:ext cx="9465923" cy="9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如果该方案是正确的，对于所有的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{0, 1}</a:t>
            </a:r>
            <a:r>
              <a:rPr lang="en-US" altLang="zh-CN" sz="2400" baseline="30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Segoe Print" panose="02000600000000000000" pitchFamily="2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输出的 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均有</a:t>
            </a:r>
            <a:endParaRPr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Vrfy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Mac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)) = 1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75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7d971-da9a-4042-82ab-4160c1392dc9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14495</TotalTime>
  <Words>5328</Words>
  <Application>Microsoft Office PowerPoint</Application>
  <PresentationFormat>宽屏</PresentationFormat>
  <Paragraphs>508</Paragraphs>
  <Slides>61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等线</vt:lpstr>
      <vt:lpstr>等线 Light</vt:lpstr>
      <vt:lpstr>黑体</vt:lpstr>
      <vt:lpstr>思源黑体 CN Light</vt:lpstr>
      <vt:lpstr>思源黑体 CN Normal</vt:lpstr>
      <vt:lpstr>思源宋体 CN Heavy</vt:lpstr>
      <vt:lpstr>微软雅黑</vt:lpstr>
      <vt:lpstr>Arial</vt:lpstr>
      <vt:lpstr>Calibri</vt:lpstr>
      <vt:lpstr>Segoe Print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nw121</dc:creator>
  <cp:lastModifiedBy>lenovo</cp:lastModifiedBy>
  <cp:revision>2155</cp:revision>
  <dcterms:created xsi:type="dcterms:W3CDTF">2020-07-10T07:50:01Z</dcterms:created>
  <dcterms:modified xsi:type="dcterms:W3CDTF">2022-10-18T08:01:11Z</dcterms:modified>
</cp:coreProperties>
</file>