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0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0704" autoAdjust="0"/>
  </p:normalViewPr>
  <p:slideViewPr>
    <p:cSldViewPr snapToGrid="0">
      <p:cViewPr varScale="1">
        <p:scale>
          <a:sx n="118" d="100"/>
          <a:sy n="118" d="100"/>
        </p:scale>
        <p:origin x="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861F543E-567A-F7C1-111A-72CADA34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0350" y="4434840"/>
            <a:ext cx="7287461" cy="1122202"/>
          </a:xfrm>
        </p:spPr>
        <p:txBody>
          <a:bodyPr/>
          <a:lstStyle/>
          <a:p>
            <a:r>
              <a:rPr lang="en-US" sz="3200" dirty="0"/>
              <a:t>Named-entity recognition - NER</a:t>
            </a:r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5C0E8D24-D888-6B3D-5100-5D4A40F9B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Joseph Casello</a:t>
            </a:r>
          </a:p>
        </p:txBody>
      </p:sp>
    </p:spTree>
    <p:extLst>
      <p:ext uri="{BB962C8B-B14F-4D97-AF65-F5344CB8AC3E}">
        <p14:creationId xmlns:p14="http://schemas.microsoft.com/office/powerpoint/2010/main" val="280862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Picture 365" descr="A picture containing text, screenshot, software, font&#10;&#10;Description automatically generated">
            <a:extLst>
              <a:ext uri="{FF2B5EF4-FFF2-40B4-BE49-F238E27FC236}">
                <a16:creationId xmlns:a16="http://schemas.microsoft.com/office/drawing/2014/main" id="{8FDEC7A5-649E-4721-AECC-3759F167B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99" y="311668"/>
            <a:ext cx="4140413" cy="2533780"/>
          </a:xfrm>
          <a:prstGeom prst="rect">
            <a:avLst/>
          </a:prstGeom>
        </p:spPr>
      </p:pic>
      <p:pic>
        <p:nvPicPr>
          <p:cNvPr id="370" name="Picture 369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CCD7F34-5C9D-77E2-60FA-5FEE79CF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17" y="3455223"/>
            <a:ext cx="4178515" cy="2387723"/>
          </a:xfrm>
          <a:prstGeom prst="rect">
            <a:avLst/>
          </a:prstGeom>
        </p:spPr>
      </p:pic>
      <p:pic>
        <p:nvPicPr>
          <p:cNvPr id="373" name="Picture 372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F64392BD-0AAC-63F1-945F-559CB6BAC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888" y="3255189"/>
            <a:ext cx="4121362" cy="2787793"/>
          </a:xfrm>
          <a:prstGeom prst="rect">
            <a:avLst/>
          </a:prstGeom>
        </p:spPr>
      </p:pic>
      <p:sp>
        <p:nvSpPr>
          <p:cNvPr id="374" name="TextBox 373">
            <a:extLst>
              <a:ext uri="{FF2B5EF4-FFF2-40B4-BE49-F238E27FC236}">
                <a16:creationId xmlns:a16="http://schemas.microsoft.com/office/drawing/2014/main" id="{006C5635-1CDA-8878-BEEF-8271BD3AD5B6}"/>
              </a:ext>
            </a:extLst>
          </p:cNvPr>
          <p:cNvSpPr txBox="1"/>
          <p:nvPr/>
        </p:nvSpPr>
        <p:spPr>
          <a:xfrm>
            <a:off x="5426883" y="73141"/>
            <a:ext cx="3462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ED5D85D9-AE52-0B24-CA3A-D77518E85802}"/>
              </a:ext>
            </a:extLst>
          </p:cNvPr>
          <p:cNvSpPr txBox="1"/>
          <p:nvPr/>
        </p:nvSpPr>
        <p:spPr>
          <a:xfrm>
            <a:off x="2811733" y="3016662"/>
            <a:ext cx="3462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E3212072-9D06-0CD2-209E-9CB65BEFAE8A}"/>
              </a:ext>
            </a:extLst>
          </p:cNvPr>
          <p:cNvSpPr txBox="1"/>
          <p:nvPr/>
        </p:nvSpPr>
        <p:spPr>
          <a:xfrm>
            <a:off x="8291428" y="2925723"/>
            <a:ext cx="3462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3FD4BCD-13FD-C9C3-1C21-1A9D60B8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33" y="351214"/>
            <a:ext cx="5065733" cy="61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3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7F906D8F-F6FD-7BF8-CB9D-FFF7D6B6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34" y="488950"/>
            <a:ext cx="3881331" cy="2038397"/>
          </a:xfrm>
          <a:prstGeom prst="rect">
            <a:avLst/>
          </a:prstGeom>
        </p:spPr>
      </p:pic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3444D297-C95B-F3A2-D452-5BD448765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33" y="2727645"/>
            <a:ext cx="8785533" cy="37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8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white text&#10;&#10;Description automatically generated with low confidence">
            <a:extLst>
              <a:ext uri="{FF2B5EF4-FFF2-40B4-BE49-F238E27FC236}">
                <a16:creationId xmlns:a16="http://schemas.microsoft.com/office/drawing/2014/main" id="{37D6367E-F617-D68C-D99E-6773A50B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925" y="1117943"/>
            <a:ext cx="4540150" cy="2133257"/>
          </a:xfrm>
          <a:prstGeom prst="rect">
            <a:avLst/>
          </a:prstGeom>
        </p:spPr>
      </p:pic>
      <p:pic>
        <p:nvPicPr>
          <p:cNvPr id="5" name="Picture 4" descr="A picture containing text, screenshot, font, algebra&#10;&#10;Description automatically generated">
            <a:extLst>
              <a:ext uri="{FF2B5EF4-FFF2-40B4-BE49-F238E27FC236}">
                <a16:creationId xmlns:a16="http://schemas.microsoft.com/office/drawing/2014/main" id="{3E0415EE-E3ED-CE47-69C7-49BA42C38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554" y="3784195"/>
            <a:ext cx="7778891" cy="2546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7E2D1-6FC9-4398-1FB2-701FC0CAC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600" y="4461965"/>
            <a:ext cx="6007788" cy="164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2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text&#10;&#10;Description automatically generated with low confidence">
            <a:extLst>
              <a:ext uri="{FF2B5EF4-FFF2-40B4-BE49-F238E27FC236}">
                <a16:creationId xmlns:a16="http://schemas.microsoft.com/office/drawing/2014/main" id="{54CC2ECD-AC9B-1C9E-BECB-8A65712BA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263" y="3272381"/>
            <a:ext cx="9277473" cy="2212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033CE-A8D3-EDB3-9911-354A431BF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0" y="1901517"/>
            <a:ext cx="11039479" cy="9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9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9169EC1-6B91-8C00-F1B2-69DF25A5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5" y="1382637"/>
            <a:ext cx="9988550" cy="254621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80C7E5F-6035-065C-821F-AA6FC6E97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4129746"/>
            <a:ext cx="6934200" cy="23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7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F328D80-E458-8640-6859-3DDEF8D2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402" y="207234"/>
            <a:ext cx="3817195" cy="3609115"/>
          </a:xfrm>
          <a:prstGeom prst="rect">
            <a:avLst/>
          </a:prstGeom>
        </p:spPr>
      </p:pic>
      <p:pic>
        <p:nvPicPr>
          <p:cNvPr id="7" name="Picture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309F18F-C1AA-8466-15EE-697B034C9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248" y="3917950"/>
            <a:ext cx="8115593" cy="257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0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{223A9605-044A-4275-8933-252FE4C56BA7}tf67328976_win32</Template>
  <TotalTime>10</TotalTime>
  <Words>9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Tenorite</vt:lpstr>
      <vt:lpstr>Times New Roman</vt:lpstr>
      <vt:lpstr>Office Theme</vt:lpstr>
      <vt:lpstr>Named-entity recognition - 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Named-entity recognition - NER</dc:title>
  <dc:creator>Joseph Alexander Casello</dc:creator>
  <cp:lastModifiedBy>Joseph Alexander Casello</cp:lastModifiedBy>
  <cp:revision>1</cp:revision>
  <dcterms:created xsi:type="dcterms:W3CDTF">2023-06-15T17:17:39Z</dcterms:created>
  <dcterms:modified xsi:type="dcterms:W3CDTF">2023-06-15T17:27:40Z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