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민석" initials="최민" lastIdx="2" clrIdx="0">
    <p:extLst>
      <p:ext uri="{19B8F6BF-5375-455C-9EA6-DF929625EA0E}">
        <p15:presenceInfo xmlns:p15="http://schemas.microsoft.com/office/powerpoint/2012/main" userId="b5dd8eaeec956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3303F-47BB-4B3E-8EFB-0C971008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BFC100-9C04-4CC7-967B-B342FBD5C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D72B6-6733-4E08-B4E3-328900BB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668AD-02BF-46B9-9C4D-8F0A68FD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3EF58-289A-4F21-B2DF-62B4EA3E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9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EAB5F-A9BA-457D-84E1-CE6FDB18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0DED0-98E3-4DD7-AEBF-F9313A9BB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CFEA4-A1FD-46C6-9152-FBD2EE52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ABF8B-96F0-4B33-9A6A-81142F00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B31A4-B1D4-40F8-8FE8-3773B53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AB5D2D-13F0-489D-8265-BCD1BA0BE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6BB53-3703-499C-9EEC-7CC4FD7E7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CAF06-63F2-4D39-BFCA-8F930CA7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644CF-058E-4B35-B32E-048CF707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48B12-2295-4BFE-ABA1-8B89BF34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7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36282-55CC-4393-9214-C4C092E9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1334F-19A3-4AD1-8D47-CEF6FD27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A565D-26AB-48FB-A00C-13C8A903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14949-7F33-44D8-9318-1B914F1A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5D91F-4627-4A5C-88D0-3EF4BE56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4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80393-BE37-4F38-B80A-A5447D02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E5F8D-CB2A-4FD2-BEBA-CE619936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7917E-FF7C-4E9F-B246-6C353896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52FCA-7747-4891-991C-FDDF3ED0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F9EC9-DFB7-4B1F-9E1D-A449E439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3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1A008-D3A1-4E81-89B0-F468C38C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863A0-DDF1-42E0-B73F-E82AE59C6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97BE89-B3CF-4600-9443-B5D0729E0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AA79F-FA9F-48A6-A8AA-7991BE53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568E5-9EA5-4E7F-99F8-B1EEA2B4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96943-9492-4002-90F8-9F3EC512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E3696-3B77-412D-A303-D3BA85C3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06355-AECC-4C7C-829C-688C684E0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FEA06-CFC0-4E7D-A7CF-F951792C3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163FB5-04EA-4CFA-852F-D65FAAC5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57D082-0245-4F50-820E-5FCCA8AC8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6DF973-A8AB-4DC2-A20F-DD5F4C10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16786-1661-4C6D-8E6A-93801C68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CF5A34-7271-4684-9949-EEABBC1C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6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94994-47DE-4440-B2F8-47CA24A2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CB46DE-FBAB-4E67-A929-16CBC709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D74DCE-F379-4844-B124-60C8E423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CD424-C724-4924-B4C5-CEF6D41B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6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CB07B8-581A-4395-A086-24CDFB6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292562-6C1E-4283-ACB2-5A0A2C0E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BADD01-CABA-489D-AABC-8605E20D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0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DE29D-6464-4F2D-B2EE-0FD25014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91D05-C316-42CB-9DAD-067554E4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40613-39EE-4703-A6F5-9BCACA4B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57353-A10C-48E7-9E7E-ECF6A2F6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1FE193-0F31-4688-8E40-8AB2382A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818FE-937D-4F86-9A15-60389362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D3526-D11E-4885-B8CA-F99452CE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16D0D7-C308-4B9F-BDAC-452AD737B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2E8A3-A80D-4DF7-9852-D0E39A575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47F4A-58CC-4308-8EA1-A0AD01E0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AEE0C-2A27-4EFA-B3E3-932C63A4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5820F-737C-4D88-B3AA-33A886ED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D5B361-8FC7-451A-AA1E-462DF97A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8FEC6-E371-4A3D-B923-DB299D81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CB16-4A92-41EA-A7C5-0B20BAF3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BEAB-04A6-43AC-B913-1F3C7D6B5DEE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581F4-3E3B-40A8-8050-B610540AE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4100A-1150-4607-AAA1-83D4DC1F6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31FD-0D64-4869-B259-FFB7EE6DF9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50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enney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ade.academy/examples/platform_tutorial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2BBBD6-1CD9-499E-BAFE-D892A79649B6}"/>
              </a:ext>
            </a:extLst>
          </p:cNvPr>
          <p:cNvSpPr/>
          <p:nvPr/>
        </p:nvSpPr>
        <p:spPr>
          <a:xfrm>
            <a:off x="1291751" y="441843"/>
            <a:ext cx="4429125" cy="2028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FB8613-3B44-4B55-B4C7-C64E74D381F9}"/>
              </a:ext>
            </a:extLst>
          </p:cNvPr>
          <p:cNvSpPr/>
          <p:nvPr/>
        </p:nvSpPr>
        <p:spPr>
          <a:xfrm>
            <a:off x="1558451" y="785220"/>
            <a:ext cx="2114549" cy="301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BB3933-1C94-4DC3-85A2-324A46345BAF}"/>
              </a:ext>
            </a:extLst>
          </p:cNvPr>
          <p:cNvSpPr/>
          <p:nvPr/>
        </p:nvSpPr>
        <p:spPr>
          <a:xfrm>
            <a:off x="1558451" y="1258690"/>
            <a:ext cx="2114549" cy="301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85E8D5-A852-4318-934C-64AE8DDF0305}"/>
              </a:ext>
            </a:extLst>
          </p:cNvPr>
          <p:cNvSpPr/>
          <p:nvPr/>
        </p:nvSpPr>
        <p:spPr>
          <a:xfrm>
            <a:off x="7391401" y="441843"/>
            <a:ext cx="4429125" cy="2028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0889B2-9051-4C64-91F9-8BFFE946CB15}"/>
              </a:ext>
            </a:extLst>
          </p:cNvPr>
          <p:cNvSpPr/>
          <p:nvPr/>
        </p:nvSpPr>
        <p:spPr>
          <a:xfrm>
            <a:off x="1291750" y="2699179"/>
            <a:ext cx="4429125" cy="2028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4B307A2-2AB2-45E4-8EC7-A5325AE7ACE8}"/>
              </a:ext>
            </a:extLst>
          </p:cNvPr>
          <p:cNvGrpSpPr/>
          <p:nvPr/>
        </p:nvGrpSpPr>
        <p:grpSpPr>
          <a:xfrm>
            <a:off x="3939700" y="533843"/>
            <a:ext cx="1438275" cy="1814512"/>
            <a:chOff x="10265569" y="364333"/>
            <a:chExt cx="1438275" cy="1814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2BB5738-F700-48D0-B974-CFF65276002B}"/>
                </a:ext>
              </a:extLst>
            </p:cNvPr>
            <p:cNvSpPr/>
            <p:nvPr/>
          </p:nvSpPr>
          <p:spPr>
            <a:xfrm>
              <a:off x="10265569" y="364333"/>
              <a:ext cx="1438275" cy="181451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0F7A605-80B2-414A-B8E9-6AB5F01B447A}"/>
                </a:ext>
              </a:extLst>
            </p:cNvPr>
            <p:cNvCxnSpPr/>
            <p:nvPr/>
          </p:nvCxnSpPr>
          <p:spPr>
            <a:xfrm flipH="1">
              <a:off x="10265569" y="364333"/>
              <a:ext cx="1438275" cy="1814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4C1C2D-F7B6-45F8-8043-6C6520E16484}"/>
                </a:ext>
              </a:extLst>
            </p:cNvPr>
            <p:cNvCxnSpPr/>
            <p:nvPr/>
          </p:nvCxnSpPr>
          <p:spPr>
            <a:xfrm>
              <a:off x="10265569" y="364333"/>
              <a:ext cx="1438275" cy="1814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49AADC9-F775-4C31-9C99-EE585E374E80}"/>
              </a:ext>
            </a:extLst>
          </p:cNvPr>
          <p:cNvSpPr txBox="1"/>
          <p:nvPr/>
        </p:nvSpPr>
        <p:spPr>
          <a:xfrm>
            <a:off x="947738" y="4997216"/>
            <a:ext cx="9908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게임 개요 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출발 지점에서 타이밍을 </a:t>
            </a:r>
            <a:r>
              <a:rPr lang="ko-KR" altLang="en-US" sz="2400"/>
              <a:t>맞추어서 장애물들을 </a:t>
            </a:r>
            <a:r>
              <a:rPr lang="ko-KR" altLang="en-US" sz="2400" dirty="0"/>
              <a:t>피하여</a:t>
            </a:r>
            <a:r>
              <a:rPr lang="en-US" altLang="ko-KR" sz="2400" dirty="0"/>
              <a:t>, </a:t>
            </a:r>
            <a:r>
              <a:rPr lang="ko-KR" altLang="en-US" sz="2400" dirty="0"/>
              <a:t>목표 지점까지 </a:t>
            </a:r>
            <a:r>
              <a:rPr lang="ko-KR" altLang="en-US" sz="2400"/>
              <a:t>가는 멀티스테이지 </a:t>
            </a:r>
            <a:r>
              <a:rPr lang="ko-KR" altLang="en-US" sz="2400" dirty="0"/>
              <a:t>게임입니다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DF18B62-4C0F-4AED-A6B3-9DA101B20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2" y="641751"/>
            <a:ext cx="914400" cy="121920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2FB64FF-9D69-442E-8A35-F90E5F31900C}"/>
              </a:ext>
            </a:extLst>
          </p:cNvPr>
          <p:cNvGrpSpPr/>
          <p:nvPr/>
        </p:nvGrpSpPr>
        <p:grpSpPr>
          <a:xfrm>
            <a:off x="7400924" y="1865830"/>
            <a:ext cx="1828800" cy="619125"/>
            <a:chOff x="5486400" y="3429000"/>
            <a:chExt cx="1828800" cy="619125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CDC03AC-D88E-4002-9CAE-3868A6507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3429000"/>
              <a:ext cx="609600" cy="6096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2ACC2C6-E046-423A-AC0C-F1D1ADA0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32135"/>
              <a:ext cx="609600" cy="6096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C2ABFCB-040F-4974-A202-96F821DCF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3438525"/>
              <a:ext cx="609600" cy="60960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8380D2-A48E-40D3-ACEA-1426FA61589E}"/>
              </a:ext>
            </a:extLst>
          </p:cNvPr>
          <p:cNvSpPr/>
          <p:nvPr/>
        </p:nvSpPr>
        <p:spPr>
          <a:xfrm>
            <a:off x="9229724" y="1875355"/>
            <a:ext cx="2586038" cy="595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C269A18-3E19-4CEF-ADC0-9C79DB443E23}"/>
              </a:ext>
            </a:extLst>
          </p:cNvPr>
          <p:cNvCxnSpPr>
            <a:cxnSpLocks/>
          </p:cNvCxnSpPr>
          <p:nvPr/>
        </p:nvCxnSpPr>
        <p:spPr>
          <a:xfrm>
            <a:off x="9239247" y="1875355"/>
            <a:ext cx="2576515" cy="595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B8A677A-5BA7-462F-8B9B-7A63BD68EFCF}"/>
              </a:ext>
            </a:extLst>
          </p:cNvPr>
          <p:cNvCxnSpPr>
            <a:cxnSpLocks/>
          </p:cNvCxnSpPr>
          <p:nvPr/>
        </p:nvCxnSpPr>
        <p:spPr>
          <a:xfrm flipV="1">
            <a:off x="9234483" y="1875355"/>
            <a:ext cx="2581279" cy="58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1A37A535-9588-45BA-AA83-D4E4CA968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62" y="1053824"/>
            <a:ext cx="757238" cy="75723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30A8B3-5D66-40AD-8BEC-A2110B87137F}"/>
              </a:ext>
            </a:extLst>
          </p:cNvPr>
          <p:cNvSpPr/>
          <p:nvPr/>
        </p:nvSpPr>
        <p:spPr>
          <a:xfrm>
            <a:off x="10858501" y="975245"/>
            <a:ext cx="466724" cy="481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A836F15-C084-4637-B199-4C7AB284B971}"/>
              </a:ext>
            </a:extLst>
          </p:cNvPr>
          <p:cNvCxnSpPr>
            <a:cxnSpLocks/>
          </p:cNvCxnSpPr>
          <p:nvPr/>
        </p:nvCxnSpPr>
        <p:spPr>
          <a:xfrm flipV="1">
            <a:off x="10856116" y="989531"/>
            <a:ext cx="469109" cy="466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12A9D9F-DF60-4380-9C40-AACE26B74FE5}"/>
              </a:ext>
            </a:extLst>
          </p:cNvPr>
          <p:cNvCxnSpPr>
            <a:cxnSpLocks/>
          </p:cNvCxnSpPr>
          <p:nvPr/>
        </p:nvCxnSpPr>
        <p:spPr>
          <a:xfrm flipH="1" flipV="1">
            <a:off x="10856116" y="981633"/>
            <a:ext cx="469109" cy="45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722B29-AE8E-46D6-8A40-7478C136D02B}"/>
              </a:ext>
            </a:extLst>
          </p:cNvPr>
          <p:cNvSpPr txBox="1"/>
          <p:nvPr/>
        </p:nvSpPr>
        <p:spPr>
          <a:xfrm>
            <a:off x="142877" y="5338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시작화면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F10890-799E-4254-8036-C0947608ECA6}"/>
              </a:ext>
            </a:extLst>
          </p:cNvPr>
          <p:cNvSpPr txBox="1"/>
          <p:nvPr/>
        </p:nvSpPr>
        <p:spPr>
          <a:xfrm>
            <a:off x="6201651" y="4847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화면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892A9C-7B10-4E01-A81D-7D3FBC3EEFCF}"/>
              </a:ext>
            </a:extLst>
          </p:cNvPr>
          <p:cNvSpPr txBox="1"/>
          <p:nvPr/>
        </p:nvSpPr>
        <p:spPr>
          <a:xfrm>
            <a:off x="142877" y="27420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옵션 화면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69085D-7D14-4435-A10F-2CDF4B2EF0C3}"/>
              </a:ext>
            </a:extLst>
          </p:cNvPr>
          <p:cNvSpPr/>
          <p:nvPr/>
        </p:nvSpPr>
        <p:spPr>
          <a:xfrm>
            <a:off x="1544161" y="3009696"/>
            <a:ext cx="13144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해상도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8C153F-DA62-4593-B1BB-A2A897EA24EC}"/>
              </a:ext>
            </a:extLst>
          </p:cNvPr>
          <p:cNvSpPr/>
          <p:nvPr/>
        </p:nvSpPr>
        <p:spPr>
          <a:xfrm>
            <a:off x="1544161" y="3796926"/>
            <a:ext cx="13430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소리크기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9CCC55-5056-4D27-B63F-F478E3F02A4E}"/>
              </a:ext>
            </a:extLst>
          </p:cNvPr>
          <p:cNvSpPr/>
          <p:nvPr/>
        </p:nvSpPr>
        <p:spPr>
          <a:xfrm>
            <a:off x="3139597" y="3009696"/>
            <a:ext cx="195738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EB41ED-C140-48C1-9C5A-453B33B141BF}"/>
              </a:ext>
            </a:extLst>
          </p:cNvPr>
          <p:cNvSpPr/>
          <p:nvPr/>
        </p:nvSpPr>
        <p:spPr>
          <a:xfrm>
            <a:off x="3168174" y="3834322"/>
            <a:ext cx="195738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DA3255-AD34-4A58-86B3-E4C2C2A22F28}"/>
              </a:ext>
            </a:extLst>
          </p:cNvPr>
          <p:cNvSpPr txBox="1"/>
          <p:nvPr/>
        </p:nvSpPr>
        <p:spPr>
          <a:xfrm>
            <a:off x="0" y="7251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조 이재영</a:t>
            </a:r>
            <a:r>
              <a:rPr lang="en-US" altLang="ko-KR" dirty="0"/>
              <a:t>, </a:t>
            </a:r>
            <a:r>
              <a:rPr lang="ko-KR" altLang="en-US" dirty="0"/>
              <a:t>최민석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6F28E1-B7DC-48CF-9DFA-67A24A978156}"/>
              </a:ext>
            </a:extLst>
          </p:cNvPr>
          <p:cNvSpPr/>
          <p:nvPr/>
        </p:nvSpPr>
        <p:spPr>
          <a:xfrm>
            <a:off x="1558451" y="1748603"/>
            <a:ext cx="2114549" cy="301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C0CEC1-1FB3-46E3-BB1C-E27804E43AA1}"/>
              </a:ext>
            </a:extLst>
          </p:cNvPr>
          <p:cNvSpPr/>
          <p:nvPr/>
        </p:nvSpPr>
        <p:spPr>
          <a:xfrm>
            <a:off x="7386637" y="2739879"/>
            <a:ext cx="4429125" cy="2028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D3A88-32A5-4492-B9F0-5710C2C0FE72}"/>
              </a:ext>
            </a:extLst>
          </p:cNvPr>
          <p:cNvSpPr txBox="1"/>
          <p:nvPr/>
        </p:nvSpPr>
        <p:spPr>
          <a:xfrm>
            <a:off x="6201651" y="27420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설명 화면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669971-F48B-4A75-A102-D4798F77616C}"/>
              </a:ext>
            </a:extLst>
          </p:cNvPr>
          <p:cNvSpPr/>
          <p:nvPr/>
        </p:nvSpPr>
        <p:spPr>
          <a:xfrm>
            <a:off x="7602935" y="3009696"/>
            <a:ext cx="13144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조작키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467A13-E5DF-4D9A-9C2C-10B2A07F970D}"/>
              </a:ext>
            </a:extLst>
          </p:cNvPr>
          <p:cNvSpPr/>
          <p:nvPr/>
        </p:nvSpPr>
        <p:spPr>
          <a:xfrm>
            <a:off x="7602935" y="3796926"/>
            <a:ext cx="134302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설명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73887BB-6135-4126-A51F-C0B6D6D87187}"/>
              </a:ext>
            </a:extLst>
          </p:cNvPr>
          <p:cNvSpPr/>
          <p:nvPr/>
        </p:nvSpPr>
        <p:spPr>
          <a:xfrm>
            <a:off x="9198371" y="3009697"/>
            <a:ext cx="1957387" cy="101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A531A0-C14E-46D9-AD6A-332BB925DD46}"/>
              </a:ext>
            </a:extLst>
          </p:cNvPr>
          <p:cNvSpPr/>
          <p:nvPr/>
        </p:nvSpPr>
        <p:spPr>
          <a:xfrm>
            <a:off x="9198371" y="3793154"/>
            <a:ext cx="195738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314F4F-5775-4FEC-BD78-9C977F4D7EE3}"/>
              </a:ext>
            </a:extLst>
          </p:cNvPr>
          <p:cNvSpPr/>
          <p:nvPr/>
        </p:nvSpPr>
        <p:spPr>
          <a:xfrm>
            <a:off x="9198371" y="3142775"/>
            <a:ext cx="1957387" cy="101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1CB1FD-A968-4FD2-9E0A-B6D687905FB4}"/>
              </a:ext>
            </a:extLst>
          </p:cNvPr>
          <p:cNvSpPr/>
          <p:nvPr/>
        </p:nvSpPr>
        <p:spPr>
          <a:xfrm>
            <a:off x="9198371" y="3289048"/>
            <a:ext cx="1957387" cy="101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8EAE5B3-EB93-4142-96BD-30C4ED6A24E5}"/>
              </a:ext>
            </a:extLst>
          </p:cNvPr>
          <p:cNvSpPr/>
          <p:nvPr/>
        </p:nvSpPr>
        <p:spPr>
          <a:xfrm>
            <a:off x="9198371" y="3423443"/>
            <a:ext cx="1957387" cy="101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2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99266-B646-423F-A42C-049F51E1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854990"/>
            <a:ext cx="1905000" cy="80645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주요기능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05A69-D8F0-4A11-93B7-E8142EC09750}"/>
              </a:ext>
            </a:extLst>
          </p:cNvPr>
          <p:cNvSpPr txBox="1"/>
          <p:nvPr/>
        </p:nvSpPr>
        <p:spPr>
          <a:xfrm>
            <a:off x="2571750" y="0"/>
            <a:ext cx="962025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스테이지별 클리어 기능</a:t>
            </a:r>
            <a:r>
              <a:rPr lang="en-US" altLang="ko-KR" dirty="0"/>
              <a:t>. </a:t>
            </a:r>
            <a:r>
              <a:rPr lang="ko-KR" altLang="en-US" dirty="0"/>
              <a:t>타임 어택 기능 </a:t>
            </a:r>
            <a:r>
              <a:rPr lang="en-US" altLang="ko-KR" dirty="0"/>
              <a:t>( </a:t>
            </a:r>
            <a:r>
              <a:rPr lang="ko-KR" altLang="en-US" dirty="0"/>
              <a:t>시간안에 스테이지 클리어 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arenR"/>
            </a:pPr>
            <a:r>
              <a:rPr lang="ko-KR" altLang="en-US" dirty="0"/>
              <a:t>넓거나 어려운 맵 일 경우 맵 안에서의 체크포인트가 존재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현재 스테이지를 클리어 해야 다음 스테이지로 이동 가능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장애물의 종류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위에서 밑으로 떨어지는 장애물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움직이는 몬스터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타이밍을 맞추어서 밟아야 하는 움직이는 땅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해당 스테이지 마다 목숨이 존재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/>
              <a:t>난이도를 고려하여 목숨 설정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장애물에 닿으면 체크포인트로 돌아갑니다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arenR"/>
            </a:pPr>
            <a:r>
              <a:rPr lang="ko-KR" altLang="en-US" dirty="0"/>
              <a:t>목숨이 없으면 실패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스테이지 클리어 시 성공창을 표시합니다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벤치마킹 게임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ko-KR" altLang="en-US" dirty="0" err="1"/>
              <a:t>슈퍼마리오</a:t>
            </a:r>
            <a:r>
              <a:rPr lang="en-US" altLang="ko-KR" dirty="0"/>
              <a:t>, </a:t>
            </a:r>
            <a:r>
              <a:rPr lang="ko-KR" altLang="en-US" dirty="0"/>
              <a:t>메이플스토리 </a:t>
            </a:r>
            <a:r>
              <a:rPr lang="en-US" altLang="ko-KR" dirty="0"/>
              <a:t>( </a:t>
            </a:r>
            <a:r>
              <a:rPr lang="ko-KR" altLang="en-US" dirty="0"/>
              <a:t>인내의 숲 </a:t>
            </a:r>
            <a:r>
              <a:rPr lang="en-US" altLang="ko-KR" dirty="0"/>
              <a:t>: </a:t>
            </a:r>
            <a:r>
              <a:rPr lang="ko-KR" altLang="en-US" dirty="0"/>
              <a:t>장애물을 피해 스테이지 클리어하는 게임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사운드 참고 파일</a:t>
            </a:r>
            <a:endParaRPr lang="en-US" altLang="ko-KR" dirty="0"/>
          </a:p>
          <a:p>
            <a:pPr marL="800100" lvl="1" indent="-342900">
              <a:buAutoNum type="arabicParenR"/>
            </a:pPr>
            <a:r>
              <a:rPr lang="en-US" altLang="ko-KR" dirty="0">
                <a:hlinkClick r:id="rId2"/>
              </a:rPr>
              <a:t>https://kenney.nl/</a:t>
            </a:r>
            <a:endParaRPr lang="en-US" altLang="ko-KR" dirty="0"/>
          </a:p>
          <a:p>
            <a:pPr marL="800100" lvl="1" indent="-342900">
              <a:buAutoNum type="arabicParenR"/>
            </a:pPr>
            <a:endParaRPr lang="en-US" altLang="ko-KR" dirty="0"/>
          </a:p>
          <a:p>
            <a:pPr marL="342900" indent="-342900">
              <a:buFontTx/>
              <a:buAutoNum type="arabicParenR"/>
            </a:pPr>
            <a:r>
              <a:rPr lang="ko-KR" altLang="en-US" dirty="0"/>
              <a:t>난이도 설정 </a:t>
            </a:r>
            <a:r>
              <a:rPr lang="en-US" altLang="ko-KR" dirty="0"/>
              <a:t>( </a:t>
            </a:r>
            <a:r>
              <a:rPr lang="ko-KR" altLang="en-US" dirty="0"/>
              <a:t>마지막에 개발할 예정 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381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353E4B-60B2-4D0F-A0C3-3FF94E8F8695}"/>
              </a:ext>
            </a:extLst>
          </p:cNvPr>
          <p:cNvSpPr txBox="1"/>
          <p:nvPr/>
        </p:nvSpPr>
        <p:spPr>
          <a:xfrm>
            <a:off x="814387" y="1457323"/>
            <a:ext cx="9101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 예정인 라이브러리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1) arcade</a:t>
            </a:r>
          </a:p>
          <a:p>
            <a:r>
              <a:rPr lang="en-US" altLang="ko-KR" sz="2400" dirty="0"/>
              <a:t>2) </a:t>
            </a:r>
            <a:r>
              <a:rPr lang="en-US" altLang="ko-KR" sz="2400" dirty="0" err="1"/>
              <a:t>Pygame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참조 프로젝트</a:t>
            </a:r>
            <a:endParaRPr lang="en-US" altLang="ko-KR" sz="2400" dirty="0"/>
          </a:p>
          <a:p>
            <a:r>
              <a:rPr lang="en-US" altLang="ko-KR" sz="2400" dirty="0"/>
              <a:t>Python arcade  tutorial</a:t>
            </a:r>
          </a:p>
          <a:p>
            <a:r>
              <a:rPr lang="en-US" altLang="ko-KR" sz="2400" dirty="0">
                <a:hlinkClick r:id="rId2"/>
              </a:rPr>
              <a:t>http://arcade.academy/examples/platform_tutorial/index.html</a:t>
            </a:r>
            <a:endParaRPr lang="en-US" altLang="ko-KR" sz="2400" dirty="0"/>
          </a:p>
          <a:p>
            <a:r>
              <a:rPr lang="en-US" altLang="ko-KR" dirty="0"/>
              <a:t>(</a:t>
            </a:r>
            <a:r>
              <a:rPr lang="ko-KR" altLang="en-US" dirty="0"/>
              <a:t>튜토리얼 소스 코드의 오류 수정해서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4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103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주요기능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민석</dc:creator>
  <cp:lastModifiedBy>재영 이</cp:lastModifiedBy>
  <cp:revision>35</cp:revision>
  <dcterms:created xsi:type="dcterms:W3CDTF">2019-11-07T11:29:49Z</dcterms:created>
  <dcterms:modified xsi:type="dcterms:W3CDTF">2019-11-07T12:12:20Z</dcterms:modified>
</cp:coreProperties>
</file>