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5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46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4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5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8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3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2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6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1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0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8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1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18DD58B-9BFA-40E7-890F-4D098FBF917B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9E4426-A9FC-411D-9381-67860440D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00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E53AE-8B2F-5871-73C5-699F4826C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75" y="488491"/>
            <a:ext cx="7325049" cy="5881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6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75C79-AF0E-114B-5CEA-8B37C8B7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78" y="285678"/>
            <a:ext cx="6593844" cy="6286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45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A20508-D69E-B308-F883-2FD6CBB7D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68300"/>
              </p:ext>
            </p:extLst>
          </p:nvPr>
        </p:nvGraphicFramePr>
        <p:xfrm>
          <a:off x="3163570" y="586142"/>
          <a:ext cx="5864860" cy="1514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306399299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8997458"/>
                    </a:ext>
                  </a:extLst>
                </a:gridCol>
                <a:gridCol w="3725545">
                  <a:extLst>
                    <a:ext uri="{9D8B030D-6E8A-4147-A177-3AD203B41FA5}">
                      <a16:colId xmlns:a16="http://schemas.microsoft.com/office/drawing/2014/main" val="3200152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Item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Image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3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Heart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Restores the Health bar to its full capacity.</a:t>
                      </a:r>
                      <a:endParaRPr lang="en-GB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62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Demonic Seal Script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Cleanses the Corruption Bar, leaving it empty.</a:t>
                      </a:r>
                      <a:endParaRPr lang="en-GB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380426"/>
                  </a:ext>
                </a:extLst>
              </a:tr>
            </a:tbl>
          </a:graphicData>
        </a:graphic>
      </p:graphicFrame>
      <p:pic>
        <p:nvPicPr>
          <p:cNvPr id="1030" name="Picture 57">
            <a:extLst>
              <a:ext uri="{FF2B5EF4-FFF2-40B4-BE49-F238E27FC236}">
                <a16:creationId xmlns:a16="http://schemas.microsoft.com/office/drawing/2014/main" id="{56253DFC-638D-F434-C414-EA93F511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198" y="86735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8">
            <a:extLst>
              <a:ext uri="{FF2B5EF4-FFF2-40B4-BE49-F238E27FC236}">
                <a16:creationId xmlns:a16="http://schemas.microsoft.com/office/drawing/2014/main" id="{9A813E41-52E9-C8CB-F436-469EC67B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198" y="154459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C3BD5F-BBD8-2D08-F9DC-40D2CAEA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93158"/>
              </p:ext>
            </p:extLst>
          </p:nvPr>
        </p:nvGraphicFramePr>
        <p:xfrm>
          <a:off x="3163569" y="2503504"/>
          <a:ext cx="5864859" cy="3977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465">
                  <a:extLst>
                    <a:ext uri="{9D8B030D-6E8A-4147-A177-3AD203B41FA5}">
                      <a16:colId xmlns:a16="http://schemas.microsoft.com/office/drawing/2014/main" val="603493478"/>
                    </a:ext>
                  </a:extLst>
                </a:gridCol>
                <a:gridCol w="695324">
                  <a:extLst>
                    <a:ext uri="{9D8B030D-6E8A-4147-A177-3AD203B41FA5}">
                      <a16:colId xmlns:a16="http://schemas.microsoft.com/office/drawing/2014/main" val="3005419201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1289020029"/>
                    </a:ext>
                  </a:extLst>
                </a:gridCol>
                <a:gridCol w="3230881">
                  <a:extLst>
                    <a:ext uri="{9D8B030D-6E8A-4147-A177-3AD203B41FA5}">
                      <a16:colId xmlns:a16="http://schemas.microsoft.com/office/drawing/2014/main" val="3058784903"/>
                    </a:ext>
                  </a:extLst>
                </a:gridCol>
              </a:tblGrid>
              <a:tr h="1833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Item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Image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dirty="0">
                          <a:effectLst/>
                        </a:rPr>
                        <a:t>Content</a:t>
                      </a:r>
                      <a:endParaRPr lang="en-GB" sz="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dirty="0">
                          <a:effectLst/>
                        </a:rPr>
                        <a:t>Description</a:t>
                      </a:r>
                      <a:endParaRPr lang="en-GB" sz="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extLst>
                  <a:ext uri="{0D108BD9-81ED-4DB2-BD59-A6C34878D82A}">
                    <a16:rowId xmlns:a16="http://schemas.microsoft.com/office/drawing/2014/main" val="281783644"/>
                  </a:ext>
                </a:extLst>
              </a:tr>
              <a:tr h="3925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Holy Water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Adam’s corruption bar fills 50% slower, but Adam takes increased damage.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extLst>
                  <a:ext uri="{0D108BD9-81ED-4DB2-BD59-A6C34878D82A}">
                    <a16:rowId xmlns:a16="http://schemas.microsoft.com/office/drawing/2014/main" val="3852041520"/>
                  </a:ext>
                </a:extLst>
              </a:tr>
              <a:tr h="3925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Deal With The Devil (Fire Ball)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Adam gains the ranged ability of throwing Demonic Fire Balls.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extLst>
                  <a:ext uri="{0D108BD9-81ED-4DB2-BD59-A6C34878D82A}">
                    <a16:rowId xmlns:a16="http://schemas.microsoft.com/office/drawing/2014/main" val="3548331431"/>
                  </a:ext>
                </a:extLst>
              </a:tr>
              <a:tr h="6017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Treasure Chest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700" dirty="0">
                          <a:effectLst/>
                        </a:rPr>
                        <a:t>Randomized chance of getting one of four different contents that give the player an advantage or disadvantage for the next level. </a:t>
                      </a:r>
                      <a:endParaRPr lang="en-GB" sz="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extLst>
                  <a:ext uri="{0D108BD9-81ED-4DB2-BD59-A6C34878D82A}">
                    <a16:rowId xmlns:a16="http://schemas.microsoft.com/office/drawing/2014/main" val="611707954"/>
                  </a:ext>
                </a:extLst>
              </a:tr>
              <a:tr h="6017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Prayer Scroll</a:t>
                      </a:r>
                      <a:endParaRPr lang="en-GB" sz="7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The player starts the next level with a temporary shield that can absorb up to two hits.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extLst>
                  <a:ext uri="{0D108BD9-81ED-4DB2-BD59-A6C34878D82A}">
                    <a16:rowId xmlns:a16="http://schemas.microsoft.com/office/drawing/2014/main" val="1127886962"/>
                  </a:ext>
                </a:extLst>
              </a:tr>
              <a:tr h="6017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Jump Scare</a:t>
                      </a:r>
                      <a:endParaRPr lang="en-GB" sz="7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700" dirty="0">
                          <a:effectLst/>
                        </a:rPr>
                        <a:t>The player starts the level with the corruption bar filled at 25% capacity.</a:t>
                      </a:r>
                      <a:endParaRPr lang="en-GB" sz="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extLst>
                  <a:ext uri="{0D108BD9-81ED-4DB2-BD59-A6C34878D82A}">
                    <a16:rowId xmlns:a16="http://schemas.microsoft.com/office/drawing/2014/main" val="1636380215"/>
                  </a:ext>
                </a:extLst>
              </a:tr>
              <a:tr h="6017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Trap Chest</a:t>
                      </a:r>
                      <a:endParaRPr lang="en-GB" sz="7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The player starts the next level with 25% less health.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extLst>
                  <a:ext uri="{0D108BD9-81ED-4DB2-BD59-A6C34878D82A}">
                    <a16:rowId xmlns:a16="http://schemas.microsoft.com/office/drawing/2014/main" val="3211221129"/>
                  </a:ext>
                </a:extLst>
              </a:tr>
              <a:tr h="6017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dirty="0">
                          <a:effectLst/>
                        </a:rPr>
                        <a:t>-</a:t>
                      </a:r>
                      <a:endParaRPr lang="en-GB" sz="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Holy Shield</a:t>
                      </a:r>
                      <a:endParaRPr lang="en-GB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700" dirty="0">
                          <a:effectLst/>
                        </a:rPr>
                        <a:t>When crouching, the player becomes immune to any kind of damage to his health. However, it does not affect the corruption bar.</a:t>
                      </a:r>
                      <a:endParaRPr lang="en-GB" sz="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01" marR="49301" marT="0" marB="0"/>
                </a:tc>
                <a:extLst>
                  <a:ext uri="{0D108BD9-81ED-4DB2-BD59-A6C34878D82A}">
                    <a16:rowId xmlns:a16="http://schemas.microsoft.com/office/drawing/2014/main" val="3383433135"/>
                  </a:ext>
                </a:extLst>
              </a:tr>
            </a:tbl>
          </a:graphicData>
        </a:graphic>
      </p:graphicFrame>
      <p:pic>
        <p:nvPicPr>
          <p:cNvPr id="1044" name="Picture 63">
            <a:extLst>
              <a:ext uri="{FF2B5EF4-FFF2-40B4-BE49-F238E27FC236}">
                <a16:creationId xmlns:a16="http://schemas.microsoft.com/office/drawing/2014/main" id="{EB0E6D8A-3195-08A6-31EB-6AAAB85B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22" y="2720979"/>
            <a:ext cx="288551" cy="2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64">
            <a:extLst>
              <a:ext uri="{FF2B5EF4-FFF2-40B4-BE49-F238E27FC236}">
                <a16:creationId xmlns:a16="http://schemas.microsoft.com/office/drawing/2014/main" id="{D7858548-B27B-5ACB-1884-7652895D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22" y="3123420"/>
            <a:ext cx="288551" cy="2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65">
            <a:extLst>
              <a:ext uri="{FF2B5EF4-FFF2-40B4-BE49-F238E27FC236}">
                <a16:creationId xmlns:a16="http://schemas.microsoft.com/office/drawing/2014/main" id="{CE67D87A-4FCB-1BF1-6CB4-19D7BA24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21" y="3589315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6">
            <a:extLst>
              <a:ext uri="{FF2B5EF4-FFF2-40B4-BE49-F238E27FC236}">
                <a16:creationId xmlns:a16="http://schemas.microsoft.com/office/drawing/2014/main" id="{5E65640B-D0C1-A00D-F546-E6FC6125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22" y="4181902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68">
            <a:extLst>
              <a:ext uri="{FF2B5EF4-FFF2-40B4-BE49-F238E27FC236}">
                <a16:creationId xmlns:a16="http://schemas.microsoft.com/office/drawing/2014/main" id="{F0CA1885-D584-0078-24A9-C8B3E518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33" y="4766124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70">
            <a:extLst>
              <a:ext uri="{FF2B5EF4-FFF2-40B4-BE49-F238E27FC236}">
                <a16:creationId xmlns:a16="http://schemas.microsoft.com/office/drawing/2014/main" id="{8BFF05CE-5D55-720C-FC53-22B1E4E0D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11" y="536859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67">
            <a:extLst>
              <a:ext uri="{FF2B5EF4-FFF2-40B4-BE49-F238E27FC236}">
                <a16:creationId xmlns:a16="http://schemas.microsoft.com/office/drawing/2014/main" id="{0985D691-81C1-2AD2-CCD8-99443EDF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2" y="6023549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B300A-1E59-3BCD-6AB9-8074CE5EBF2F}"/>
              </a:ext>
            </a:extLst>
          </p:cNvPr>
          <p:cNvSpPr txBox="1"/>
          <p:nvPr/>
        </p:nvSpPr>
        <p:spPr>
          <a:xfrm>
            <a:off x="5547610" y="238710"/>
            <a:ext cx="109677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Pick-ups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05FC0-C833-2C8D-BEEA-2F3DCCEF96D4}"/>
              </a:ext>
            </a:extLst>
          </p:cNvPr>
          <p:cNvSpPr txBox="1"/>
          <p:nvPr/>
        </p:nvSpPr>
        <p:spPr>
          <a:xfrm>
            <a:off x="5274345" y="2156072"/>
            <a:ext cx="1643303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Side-Grades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2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BE2936-BBB3-9F83-93E4-E1306491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84" y="692111"/>
            <a:ext cx="9014032" cy="54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4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B4EA4C-54E0-5B89-B539-80D2A318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52" y="1389995"/>
            <a:ext cx="8434896" cy="40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6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105</TotalTime>
  <Words>196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Suárez</dc:creator>
  <cp:lastModifiedBy>Nick Suárez</cp:lastModifiedBy>
  <cp:revision>5</cp:revision>
  <dcterms:created xsi:type="dcterms:W3CDTF">2023-01-15T03:40:32Z</dcterms:created>
  <dcterms:modified xsi:type="dcterms:W3CDTF">2023-01-15T20:44:06Z</dcterms:modified>
</cp:coreProperties>
</file>