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23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20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87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9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00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3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34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47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6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26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27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54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412368-7E6B-4064-B6FA-72DF6DA0C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14FE20-9BCC-4219-A8AD-B1C110BD5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D7493-F2DB-4C00-AF92-236164CCC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7" y="976508"/>
            <a:ext cx="5525305" cy="2367221"/>
          </a:xfrm>
        </p:spPr>
        <p:txBody>
          <a:bodyPr>
            <a:normAutofit/>
          </a:bodyPr>
          <a:lstStyle/>
          <a:p>
            <a:r>
              <a:rPr lang="en-US" sz="4600" dirty="0" err="1"/>
              <a:t>CinaFlix</a:t>
            </a:r>
            <a:r>
              <a:rPr lang="en-US" sz="4600" dirty="0"/>
              <a:t> Release Meeting Minutes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390E7-E240-4D6E-82C6-501DD491A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5530919" cy="1606576"/>
          </a:xfrm>
        </p:spPr>
        <p:txBody>
          <a:bodyPr>
            <a:normAutofit/>
          </a:bodyPr>
          <a:lstStyle/>
          <a:p>
            <a:r>
              <a:rPr lang="en-US"/>
              <a:t>Project 3</a:t>
            </a:r>
          </a:p>
          <a:p>
            <a:r>
              <a:rPr lang="en-US"/>
              <a:t>Nafisa Soeltan</a:t>
            </a:r>
          </a:p>
          <a:p>
            <a:r>
              <a:rPr lang="en-US"/>
              <a:t>2019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61C966-C6C8-4667-903D-E68521C35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439133-030D-427C-AADE-2B48B1991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C11378B-6628-411A-9A79-CF10232D7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8E6BF6A-26B8-45E6-887E-FE78A7984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88B0B-738B-4313-8674-79D97E74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1624" y="977965"/>
            <a:ext cx="3119444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3B9574FF-D2BE-4342-AE6F-2B01FF2D1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6373" y="1649879"/>
            <a:ext cx="2799103" cy="279910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DF84359-5DD6-461B-9519-90AA2F46C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90BC892-CE86-41EE-8A3B-2178D5170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03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8B57-CAA5-42B4-8DBD-4FCE1A2D5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121" y="374213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 meeting minutes application  that can be leveraged to capture notes for future releases of the existing </a:t>
            </a:r>
            <a:r>
              <a:rPr lang="en-US" dirty="0" err="1"/>
              <a:t>Cinaflix</a:t>
            </a:r>
            <a:r>
              <a:rPr lang="en-US" dirty="0"/>
              <a:t> application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57987-BF05-4435-87AD-5CFFB4C48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477625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meeting minutes application allows users to collaboratively capture meeting minutes in one place. Users will have the ability to do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Login to the application with the credentials provided by the Admin User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Access the Meeting Minutes page for the specified release and review previous meeting minutes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Enter and store new meeting minutes, which will be stored in MongoDB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Delete incorrect notes from the UI which will result in removing all information for that particular meeting from the database in mongo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Logout from the application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sz="3500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2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25F8-EC84-4D47-926D-8E7FEFD9E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Technologies/frameworks &amp; libraries used: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03AC5-7563-48A3-8DA9-CB7763BDB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469801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1. Express.js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2. Node.js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3. React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4. </a:t>
            </a:r>
            <a:r>
              <a:rPr lang="en-US" dirty="0" err="1"/>
              <a:t>Mongod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5. </a:t>
            </a:r>
            <a:r>
              <a:rPr lang="en-US" dirty="0" err="1"/>
              <a:t>MongoLab</a:t>
            </a:r>
            <a:r>
              <a:rPr lang="en-US"/>
              <a:t> Add-on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5. Bootstrap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6. Heroku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7. </a:t>
            </a:r>
            <a:r>
              <a:rPr lang="en-US" dirty="0" err="1"/>
              <a:t>Okta</a:t>
            </a:r>
            <a:r>
              <a:rPr lang="en-US" dirty="0"/>
              <a:t> User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67390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A512-8229-432C-88F1-94709229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Bug-fixes Existing 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DBA6B-BC54-4676-8295-544870BFA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Consolidate User Authentication Piece with Meeting Minutes Application to make the app as a whole functional</a:t>
            </a:r>
          </a:p>
        </p:txBody>
      </p:sp>
    </p:spTree>
    <p:extLst>
      <p:ext uri="{BB962C8B-B14F-4D97-AF65-F5344CB8AC3E}">
        <p14:creationId xmlns:p14="http://schemas.microsoft.com/office/powerpoint/2010/main" val="76804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B657-1FFF-4813-B09B-01481497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EA534-368A-4712-8FB2-7C7F64A4F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Adding Multiple Pages To The Application To Enter Notes by Release (e.g. R1.1 Meeting Minutes vs. R1.2 Meeting Minutes)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Assign Multiple User Roles: Review, Edit and Delete Meeting Minutes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Filter Functionality to Filter Stored Meeting Minutes by Month</a:t>
            </a:r>
          </a:p>
        </p:txBody>
      </p:sp>
    </p:spTree>
    <p:extLst>
      <p:ext uri="{BB962C8B-B14F-4D97-AF65-F5344CB8AC3E}">
        <p14:creationId xmlns:p14="http://schemas.microsoft.com/office/powerpoint/2010/main" val="408049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6245-0FD9-431D-A5B7-7C8DF6FD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9764"/>
            <a:ext cx="9603275" cy="145947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Deployed Functional App on Heroku (includes only User Authentication piece):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7B69A-0D71-4D83-A2F1-52CBE2593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263996"/>
            <a:ext cx="9291215" cy="388742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6245-0FD9-431D-A5B7-7C8DF6FD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9764"/>
            <a:ext cx="9603275" cy="145947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Deployed Functional App on Heroku (includes only Meeting Minutes piece):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7B69A-0D71-4D83-A2F1-52CBE2593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263996"/>
            <a:ext cx="9291215" cy="388742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821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6245-0FD9-431D-A5B7-7C8DF6FD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501"/>
            <a:ext cx="9603275" cy="145947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Deployed Non-Functional App on Heroku (includes consolidated User Authentication &amp; Meeting Minutes pieces):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7B69A-0D71-4D83-A2F1-52CBE2593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263996"/>
            <a:ext cx="9291215" cy="388742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2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879E-C36F-406D-B764-44B96ADE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473475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400" dirty="0"/>
              <a:t>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0A0AC3-BDF1-4BE2-B2BE-6F264E99A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812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268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CinaFlix Release Meeting Minutes Application</vt:lpstr>
      <vt:lpstr>a meeting minutes application  that can be leveraged to capture notes for future releases of the existing Cinaflix application </vt:lpstr>
      <vt:lpstr>Technologies/frameworks &amp; libraries used: </vt:lpstr>
      <vt:lpstr>Planned Bug-fixes Existing Application:</vt:lpstr>
      <vt:lpstr>Future Enhancements: </vt:lpstr>
      <vt:lpstr>Deployed Functional App on Heroku (includes only User Authentication piece): </vt:lpstr>
      <vt:lpstr>Deployed Functional App on Heroku (includes only Meeting Minutes piece): </vt:lpstr>
      <vt:lpstr>Deployed Non-Functional App on Heroku (includes consolidated User Authentication &amp; Meeting Minutes pieces):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CinaFlix Release Meeting Minutes Application</dc:title>
  <dc:creator>Nafisa Soeltan</dc:creator>
  <cp:lastModifiedBy>Nafisa Soeltan</cp:lastModifiedBy>
  <cp:revision>7</cp:revision>
  <dcterms:created xsi:type="dcterms:W3CDTF">2019-03-15T20:10:26Z</dcterms:created>
  <dcterms:modified xsi:type="dcterms:W3CDTF">2019-03-15T21:01:26Z</dcterms:modified>
</cp:coreProperties>
</file>