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igmatic-basin-95816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7493-F2DB-4C00-AF92-236164CCC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CinaFlix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90E7-E240-4D6E-82C6-501DD491A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5"/>
            <a:ext cx="8637072" cy="1644970"/>
          </a:xfrm>
        </p:spPr>
        <p:txBody>
          <a:bodyPr>
            <a:normAutofit/>
          </a:bodyPr>
          <a:lstStyle/>
          <a:p>
            <a:r>
              <a:rPr lang="en-US" dirty="0"/>
              <a:t>Project 2</a:t>
            </a:r>
          </a:p>
          <a:p>
            <a:r>
              <a:rPr lang="en-US" dirty="0"/>
              <a:t>Nafisa Soeltan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6903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8B57-CAA5-42B4-8DBD-4FCE1A2D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movie watch list application that allows a user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7987-BF05-4435-87AD-5CFFB4C4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842268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Search for a movie by leveraging the Open Movie Database (OMDB) API and storing the searched movie in the Movies Table in the MySQL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Read through movie specific information retrieved from OMDB's API such as: Movie Name, Movie Poster, Genre, Year, Run Time, IMDB Rating, Actors and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Watch the trailer of the searched movie on YouTube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Add the searched movie to the Watch List section in the UI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Click on the displayed media source links in the app to watch the movie on either Netflix, Amazon Prime Video, HBO or Hulu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Remove the movie from the Watch list section in the UI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Delete the movie, and thereby thus deleting all associated information from the my SQL database once the user clicks on the "Delete" button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25F8-EC84-4D47-926D-8E7FEFD9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Technologies/frameworks &amp; libraries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3AC5-7563-48A3-8DA9-CB7763BD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6980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Express.js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Handlebars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Bootstrap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Heroku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JawsDB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67390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B657-1FFF-4813-B09B-01481497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A534-368A-4712-8FB2-7C7F64A4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Authentication by Signing up and Logging into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Track Watch Movie List by User (e.g. Tom’s List vs. Carol’s 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multiple pages in the UI - Open Up the Watch List Section in a </a:t>
            </a:r>
            <a:r>
              <a:rPr lang="en-US"/>
              <a:t>Different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245-0FD9-431D-A5B7-7C8DF6FD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Deployed App on Heroku: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B69A-0D71-4D83-A2F1-52CBE259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63996"/>
            <a:ext cx="9291215" cy="38874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https://enigmatic-basin-95816.herokuapp.com/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03879E-C36F-406D-B764-44B96ADE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Questions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72F87A-4200-4347-A4CC-3E6D8C0C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051EC5-082A-43B5-A4C3-052AF1A57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E439E-9A59-4E2D-9A96-AFE60CF89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26104-E8BD-4F91-ADCD-16099A1E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180" r="-4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1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CinaFlix</vt:lpstr>
      <vt:lpstr>A movie watch list application that allows a user to:</vt:lpstr>
      <vt:lpstr>Technologies/frameworks &amp; libraries used: </vt:lpstr>
      <vt:lpstr>Future Enhancements: </vt:lpstr>
      <vt:lpstr>Deployed App on Heroku: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CinaFlix</dc:title>
  <dc:creator>Nafisa Soeltan</dc:creator>
  <cp:lastModifiedBy>Nafisa Soeltan</cp:lastModifiedBy>
  <cp:revision>8</cp:revision>
  <dcterms:created xsi:type="dcterms:W3CDTF">2019-03-05T08:17:40Z</dcterms:created>
  <dcterms:modified xsi:type="dcterms:W3CDTF">2019-03-05T08:25:12Z</dcterms:modified>
</cp:coreProperties>
</file>