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92" r:id="rId4"/>
    <p:sldId id="262" r:id="rId5"/>
    <p:sldId id="290" r:id="rId6"/>
    <p:sldId id="293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C6B9-129D-4EA3-A9DA-163BC0D67C1E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F286E-3BAB-4214-A8BB-54B026E155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5D8F8-1B41-4D28-B510-FC0C11B115A1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12A3-4057-4D84-B05C-F676711B0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12A3-4057-4D84-B05C-F676711B01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DEE1-8CC4-440B-B02D-7584E3CA8F55}" type="datetime1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E3DB-E8E3-42B9-B320-2050D5D62E33}" type="datetime1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91E-E59C-49EE-8CF4-CC433860CFE8}" type="datetime1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D42-9E98-4807-863B-CE336A9E907D}" type="datetime1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9D7C-D5E4-4230-A380-8C3F5C322A32}" type="datetime1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084-3501-42C4-8B6A-54763E1A613C}" type="datetime1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6F7-4465-4A52-8E08-9D22AE4B692E}" type="datetime1">
              <a:rPr lang="en-US" smtClean="0"/>
              <a:pPr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CDA3-0552-433F-BF24-8102F64D3EDF}" type="datetime1">
              <a:rPr lang="en-US" smtClean="0"/>
              <a:pPr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F88C-F0A3-48E7-B308-EF7AF10EF542}" type="datetime1">
              <a:rPr lang="en-US" smtClean="0"/>
              <a:pPr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DC54-C1A1-451B-9513-237D647DFBC0}" type="datetime1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5E7-F6C4-4C5F-A3B3-32D1C4D69235}" type="datetime1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F595-D1B3-4CAB-90AF-1ED7ED796848}" type="datetime1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1100" y="3390900"/>
            <a:ext cx="6781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6" tIns="50938" rIns="101876" bIns="50938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defTabSz="1019175">
              <a:spcBef>
                <a:spcPct val="20000"/>
              </a:spcBef>
            </a:pPr>
            <a:r>
              <a:rPr lang="en-US" altLang="zh-CN" sz="3200" dirty="0">
                <a:solidFill>
                  <a:srgbClr val="0000FF"/>
                </a:solidFill>
              </a:rPr>
              <a:t>Samar </a:t>
            </a:r>
            <a:r>
              <a:rPr lang="en-US" altLang="zh-CN" sz="3200" dirty="0" err="1">
                <a:solidFill>
                  <a:srgbClr val="0000FF"/>
                </a:solidFill>
              </a:rPr>
              <a:t>Abdi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defTabSz="1019175">
              <a:spcBef>
                <a:spcPct val="2000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 defTabSz="1019175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tx1"/>
                </a:solidFill>
              </a:rPr>
              <a:t>Assistant Professor</a:t>
            </a:r>
          </a:p>
          <a:p>
            <a:pPr defTabSz="1019175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tx1"/>
                </a:solidFill>
              </a:rPr>
              <a:t>Electrical and Computer Engineering</a:t>
            </a:r>
          </a:p>
          <a:p>
            <a:pPr defTabSz="1019175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Concordia University</a:t>
            </a:r>
          </a:p>
          <a:p>
            <a:pPr defTabSz="1019175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http://www.ece.concordia.ca/~samar</a:t>
            </a:r>
            <a:endParaRPr lang="en-US" altLang="zh-CN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defTabSz="1019175">
              <a:spcBef>
                <a:spcPct val="20000"/>
              </a:spcBef>
            </a:pPr>
            <a:endParaRPr lang="en-US" altLang="zh-CN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04800" y="1028700"/>
            <a:ext cx="853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76" tIns="50938" rIns="101876" bIns="50938" numCol="1" anchor="ctr" anchorCtr="0" compatLnSpc="1">
            <a:prstTxWarp prst="textNoShape">
              <a:avLst/>
            </a:prstTxWarp>
          </a:bodyPr>
          <a:lstStyle>
            <a:lvl1pPr algn="ctr" defTabSz="1019175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44EE4"/>
                </a:solidFill>
                <a:latin typeface="+mj-lt"/>
                <a:ea typeface="+mj-ea"/>
                <a:cs typeface="+mj-cs"/>
              </a:defRPr>
            </a:lvl1pPr>
            <a:lvl2pPr algn="ctr" defTabSz="1019175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44EE4"/>
                </a:solidFill>
                <a:latin typeface="Arial" charset="0"/>
                <a:ea typeface="宋体" pitchFamily="2" charset="-122"/>
              </a:defRPr>
            </a:lvl2pPr>
            <a:lvl3pPr algn="ctr" defTabSz="1019175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44EE4"/>
                </a:solidFill>
                <a:latin typeface="Arial" charset="0"/>
                <a:ea typeface="宋体" pitchFamily="2" charset="-122"/>
              </a:defRPr>
            </a:lvl3pPr>
            <a:lvl4pPr algn="ctr" defTabSz="1019175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44EE4"/>
                </a:solidFill>
                <a:latin typeface="Arial" charset="0"/>
                <a:ea typeface="宋体" pitchFamily="2" charset="-122"/>
              </a:defRPr>
            </a:lvl4pPr>
            <a:lvl5pPr algn="ctr" defTabSz="1019175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44EE4"/>
                </a:solidFill>
                <a:latin typeface="Arial" charset="0"/>
                <a:ea typeface="宋体" pitchFamily="2" charset="-122"/>
              </a:defRPr>
            </a:lvl5pPr>
            <a:lvl6pPr marL="457200" algn="ctr" defTabSz="1019175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44EE4"/>
                </a:solidFill>
                <a:latin typeface="Arial" charset="0"/>
                <a:ea typeface="宋体" pitchFamily="2" charset="-122"/>
              </a:defRPr>
            </a:lvl6pPr>
            <a:lvl7pPr marL="914400" algn="ctr" defTabSz="1019175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44EE4"/>
                </a:solidFill>
                <a:latin typeface="Arial" charset="0"/>
                <a:ea typeface="宋体" pitchFamily="2" charset="-122"/>
              </a:defRPr>
            </a:lvl7pPr>
            <a:lvl8pPr marL="1371600" algn="ctr" defTabSz="1019175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44EE4"/>
                </a:solidFill>
                <a:latin typeface="Arial" charset="0"/>
                <a:ea typeface="宋体" pitchFamily="2" charset="-122"/>
              </a:defRPr>
            </a:lvl8pPr>
            <a:lvl9pPr marL="1828800" algn="ctr" defTabSz="1019175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E44EE4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sz="3600" dirty="0" smtClean="0"/>
              <a:t>COEN 243: Programming Methodology I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Lecture 0: Course Logistics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Course Logistics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Course website on </a:t>
            </a:r>
            <a:r>
              <a:rPr lang="en-US" dirty="0" err="1" smtClean="0">
                <a:solidFill>
                  <a:schemeClr val="tx2"/>
                </a:solidFill>
              </a:rPr>
              <a:t>Moodle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Lectures: W, F 8:45 – 10:00 AM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Slides will be posted on </a:t>
            </a:r>
            <a:r>
              <a:rPr lang="en-US" dirty="0" err="1" smtClean="0">
                <a:solidFill>
                  <a:schemeClr val="tx2"/>
                </a:solidFill>
              </a:rPr>
              <a:t>Moodle</a:t>
            </a:r>
            <a:r>
              <a:rPr lang="en-US" dirty="0" smtClean="0">
                <a:solidFill>
                  <a:schemeClr val="tx2"/>
                </a:solidFill>
              </a:rPr>
              <a:t> shortly before lectures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Office hours: W 15:00 – 17:00, EV 5.159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All tutorials will be in H923</a:t>
            </a:r>
          </a:p>
          <a:p>
            <a:pPr lvl="1"/>
            <a:r>
              <a:rPr lang="en-US" dirty="0" smtClean="0"/>
              <a:t>Due to limited space, you will be sharing PCs (2 per PC). </a:t>
            </a:r>
          </a:p>
          <a:p>
            <a:pPr lvl="1"/>
            <a:r>
              <a:rPr lang="en-US" dirty="0" smtClean="0"/>
              <a:t>You are also welcome to bring your own laptops if you prefer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Text Book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Deitel</a:t>
            </a:r>
            <a:r>
              <a:rPr lang="en-US" dirty="0" smtClean="0">
                <a:solidFill>
                  <a:schemeClr val="tx2"/>
                </a:solidFill>
              </a:rPr>
              <a:t> &amp; </a:t>
            </a:r>
            <a:r>
              <a:rPr lang="en-US" dirty="0" err="1" smtClean="0">
                <a:solidFill>
                  <a:schemeClr val="tx2"/>
                </a:solidFill>
              </a:rPr>
              <a:t>Deitel</a:t>
            </a:r>
            <a:r>
              <a:rPr lang="en-US" dirty="0" smtClean="0">
                <a:solidFill>
                  <a:schemeClr val="tx2"/>
                </a:solidFill>
              </a:rPr>
              <a:t>, “C++:How to Program,” 8</a:t>
            </a:r>
            <a:r>
              <a:rPr lang="en-US" baseline="30000" dirty="0" smtClean="0">
                <a:solidFill>
                  <a:schemeClr val="tx2"/>
                </a:solidFill>
              </a:rPr>
              <a:t>th</a:t>
            </a:r>
            <a:r>
              <a:rPr lang="en-US" dirty="0" smtClean="0">
                <a:solidFill>
                  <a:schemeClr val="tx2"/>
                </a:solidFill>
              </a:rPr>
              <a:t> Edition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Current edition is ninth, but little has changed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Lecture slides (adapted from book) will be posted on </a:t>
            </a:r>
            <a:r>
              <a:rPr lang="en-US" dirty="0" err="1" smtClean="0">
                <a:solidFill>
                  <a:schemeClr val="tx2"/>
                </a:solidFill>
              </a:rPr>
              <a:t>Moodle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Reference texts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Almost any C++/object oriented programming book</a:t>
            </a:r>
          </a:p>
          <a:p>
            <a:pPr lvl="1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/>
            <a:endParaRPr lang="en-US" dirty="0" smtClean="0">
              <a:solidFill>
                <a:schemeClr val="tx2"/>
              </a:solidFill>
            </a:endParaRPr>
          </a:p>
          <a:p>
            <a:pPr lvl="1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Midterm 1 (10%): Oct. 5, Place/Time TBD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Midterm 2 (20%) : Nov. 2, Place/Time TBD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Final (40%)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Programming Assignments (30%)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Will be posted on </a:t>
            </a:r>
            <a:r>
              <a:rPr lang="en-US" dirty="0" err="1" smtClean="0">
                <a:solidFill>
                  <a:schemeClr val="tx2"/>
                </a:solidFill>
              </a:rPr>
              <a:t>Moodle</a:t>
            </a:r>
            <a:r>
              <a:rPr lang="en-US" dirty="0" smtClean="0">
                <a:solidFill>
                  <a:schemeClr val="tx2"/>
                </a:solidFill>
              </a:rPr>
              <a:t> after relevant lecture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1 week to solve 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Must be completed individually and </a:t>
            </a:r>
            <a:r>
              <a:rPr lang="en-US" b="1" dirty="0" smtClean="0">
                <a:solidFill>
                  <a:schemeClr val="tx2"/>
                </a:solidFill>
              </a:rPr>
              <a:t>independently</a:t>
            </a:r>
          </a:p>
          <a:p>
            <a:pPr lvl="1"/>
            <a:r>
              <a:rPr lang="en-US" b="1" i="1" dirty="0" smtClean="0">
                <a:solidFill>
                  <a:schemeClr val="tx2"/>
                </a:solidFill>
              </a:rPr>
              <a:t>At least 50% needed on Programming assignments to pass the course</a:t>
            </a:r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Practice homework based on book exercises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Not graded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Solved during tutorial sessions</a:t>
            </a:r>
          </a:p>
          <a:p>
            <a:pPr lvl="1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Programming Assignments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P1: Cipher text encryption [4 pts]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Fundamental constructs, loops/conditionals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Posted by end of Week 3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P2: Chess puzzle [8 pts]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Functions, recursion, backtracking, vectors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Posted by end of Week 5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P3: Binary trees [10 pts]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Pointers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Posted by end of Week 7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P4: Record management [8 pts]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Overloading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Posted by end of Week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 Development Tools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Commonly known as Integrated Development Environments (IDEs)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Eclipse for C++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Freeware and quite popular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Supported on all platforms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Microsoft Visual Studio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Available in tutorial labs, but not free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Supported on Windows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Text editor (vi/</a:t>
            </a:r>
            <a:r>
              <a:rPr lang="en-US" dirty="0" err="1" smtClean="0">
                <a:solidFill>
                  <a:schemeClr val="tx2"/>
                </a:solidFill>
              </a:rPr>
              <a:t>emacs</a:t>
            </a:r>
            <a:r>
              <a:rPr lang="en-US" dirty="0" smtClean="0">
                <a:solidFill>
                  <a:schemeClr val="tx2"/>
                </a:solidFill>
              </a:rPr>
              <a:t>), GNU tools, DDD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Available on Linux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Preferred, but not enforced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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Plagiarism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 tolerance for copying on exams or assignments!!!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All plagiarism cases will be reported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Please refer to Concordia’s code of conduct:</a:t>
            </a:r>
          </a:p>
          <a:p>
            <a:pPr lvl="1">
              <a:buNone/>
            </a:pPr>
            <a:r>
              <a:rPr lang="en-US" dirty="0" smtClean="0">
                <a:solidFill>
                  <a:schemeClr val="tx2"/>
                </a:solidFill>
              </a:rPr>
              <a:t>http://provost.concordia.ca/academicintegrity/code/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COEN 243: Programming 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5719</TotalTime>
  <Words>402</Words>
  <Application>Microsoft Office PowerPoint</Application>
  <PresentationFormat>On-screen Show (4:3)</PresentationFormat>
  <Paragraphs>78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Course Logistics</vt:lpstr>
      <vt:lpstr>Text Book</vt:lpstr>
      <vt:lpstr>Grading</vt:lpstr>
      <vt:lpstr>Programming Assignments</vt:lpstr>
      <vt:lpstr>SW Development Tools</vt:lpstr>
      <vt:lpstr>Plagiarism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TheOrangeDuke</dc:creator>
  <cp:lastModifiedBy>TheOrangeDuke</cp:lastModifiedBy>
  <cp:revision>109</cp:revision>
  <dcterms:created xsi:type="dcterms:W3CDTF">2006-08-16T00:00:00Z</dcterms:created>
  <dcterms:modified xsi:type="dcterms:W3CDTF">2013-10-01T13:29:01Z</dcterms:modified>
</cp:coreProperties>
</file>