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7251-A8C3-43DA-9F92-DA263FB9175C}" type="datetimeFigureOut">
              <a:rPr lang="en-US" smtClean="0"/>
              <a:t>11/19/2011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CB59-8831-48B0-A215-87C607B632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5.0/docs/api/overview-summary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154D5-537A-44A6-B9E3-A656B4DC89D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6. Javadoc</a:t>
            </a:r>
            <a:br>
              <a:rPr lang="en-GB"/>
            </a:br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5832475" cy="431800"/>
          </a:xfrm>
          <a:noFill/>
          <a:ln w="25400">
            <a:solidFill>
              <a:schemeClr val="tx2"/>
            </a:solidFill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1800" b="1">
                <a:latin typeface="Courier New" pitchFamily="49" charset="0"/>
              </a:rPr>
              <a:t>// Can be single line comments</a:t>
            </a:r>
          </a:p>
          <a:p>
            <a:pPr>
              <a:buFont typeface="Wingdings" pitchFamily="2" charset="2"/>
              <a:buNone/>
            </a:pPr>
            <a:endParaRPr lang="en-GB" sz="1800" b="1">
              <a:latin typeface="Courier New" pitchFamily="49" charset="0"/>
            </a:endParaRP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539750" y="3932238"/>
            <a:ext cx="5832475" cy="13684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/**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* A Javadoc comment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 * To generate nice HTML documentation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 */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GB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539750" y="2636838"/>
            <a:ext cx="5832475" cy="11525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/* More than one line.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   Useful to "erase" a block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800" b="1">
                <a:solidFill>
                  <a:schemeClr val="tx1"/>
                </a:solidFill>
                <a:latin typeface="Courier New" pitchFamily="49" charset="0"/>
              </a:rPr>
              <a:t>   of code from compilation */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GB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08934" name="Rectangle 6"/>
          <p:cNvSpPr>
            <a:spLocks noChangeArrowheads="1"/>
          </p:cNvSpPr>
          <p:nvPr/>
        </p:nvSpPr>
        <p:spPr bwMode="auto">
          <a:xfrm>
            <a:off x="539750" y="1196975"/>
            <a:ext cx="8353425" cy="1152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3000">
                <a:solidFill>
                  <a:schemeClr val="tx1"/>
                </a:solidFill>
              </a:rPr>
              <a:t>Comments in Java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508935" name="Oval 7"/>
          <p:cNvSpPr>
            <a:spLocks noChangeArrowheads="1"/>
          </p:cNvSpPr>
          <p:nvPr/>
        </p:nvSpPr>
        <p:spPr bwMode="auto">
          <a:xfrm>
            <a:off x="466725" y="3932238"/>
            <a:ext cx="792163" cy="360362"/>
          </a:xfrm>
          <a:prstGeom prst="ellipse">
            <a:avLst/>
          </a:prstGeom>
          <a:noFill/>
          <a:ln w="25400" algn="ctr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FE3EA-8C5A-418C-A6C4-6BFCCA8BE8F2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2" cstate="print"/>
          <a:srcRect b="7849"/>
          <a:stretch>
            <a:fillRect/>
          </a:stretch>
        </p:blipFill>
        <p:spPr bwMode="auto">
          <a:xfrm>
            <a:off x="1547813" y="333375"/>
            <a:ext cx="5592762" cy="5759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8462F-4620-4E76-A04D-9DA843DAC20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Javadoc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can add Html tags to the comments to add nicer formatting to the resulting document.</a:t>
            </a:r>
          </a:p>
          <a:p>
            <a:pPr>
              <a:lnSpc>
                <a:spcPct val="90000"/>
              </a:lnSpc>
            </a:pPr>
            <a:r>
              <a:rPr lang="en-US" sz="2600"/>
              <a:t>Advantages: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looks very nice…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provides a consistent look and feel to API documents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/>
              <a:t>when source code is changed: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000"/>
              <a:t>the Javadoc comments can be changed in the source, at the same time. 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sz="2000"/>
              <a:t>the external documentation is then easily re-generated.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88279-6615-421A-8EF7-F0912844AED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Javadoc?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 standard for documenting Java programs </a:t>
            </a:r>
            <a:endParaRPr lang="en-US" sz="2000" b="1">
              <a:latin typeface="Courier New" pitchFamily="49" charset="0"/>
            </a:endParaRPr>
          </a:p>
          <a:p>
            <a:r>
              <a:rPr lang="en-US" sz="2200" b="1">
                <a:latin typeface="Courier New" pitchFamily="49" charset="0"/>
              </a:rPr>
              <a:t>javadoc.exe</a:t>
            </a:r>
            <a:r>
              <a:rPr lang="en-US" sz="2200"/>
              <a:t> </a:t>
            </a:r>
          </a:p>
          <a:p>
            <a:pPr marL="742950" lvl="1" indent="-285750"/>
            <a:r>
              <a:rPr lang="en-US" sz="2000"/>
              <a:t>generates documentation of your Java classes in a standard format</a:t>
            </a:r>
          </a:p>
          <a:p>
            <a:pPr marL="742950" lvl="1" indent="-285750"/>
            <a:r>
              <a:rPr lang="en-US" sz="2000"/>
              <a:t>comes with the JDK. </a:t>
            </a:r>
          </a:p>
          <a:p>
            <a:r>
              <a:rPr lang="en-US" sz="2200"/>
              <a:t>For each </a:t>
            </a:r>
            <a:r>
              <a:rPr lang="en-US" sz="2200" b="1">
                <a:latin typeface="Courier New" pitchFamily="49" charset="0"/>
              </a:rPr>
              <a:t>X.java,</a:t>
            </a:r>
            <a:r>
              <a:rPr lang="en-US" sz="2200"/>
              <a:t> it will create an </a:t>
            </a:r>
            <a:r>
              <a:rPr lang="en-US" sz="2200" b="1">
                <a:latin typeface="Courier New" pitchFamily="49" charset="0"/>
              </a:rPr>
              <a:t>X.html</a:t>
            </a:r>
          </a:p>
          <a:p>
            <a:pPr marL="742950" lvl="1" indent="-285750"/>
            <a:r>
              <a:rPr lang="en-US" sz="2000"/>
              <a:t>plus a couple of additional pages (index, ..)</a:t>
            </a:r>
          </a:p>
          <a:p>
            <a:pPr marL="742950" lvl="1" indent="-285750"/>
            <a:endParaRPr lang="en-US" sz="2000"/>
          </a:p>
          <a:p>
            <a:r>
              <a:rPr lang="en-US" sz="2200"/>
              <a:t>ex: If you wrote </a:t>
            </a:r>
            <a:r>
              <a:rPr lang="en-US" sz="2200" b="1">
                <a:latin typeface="Courier New" pitchFamily="49" charset="0"/>
              </a:rPr>
              <a:t>MyClass.java</a:t>
            </a:r>
            <a:endParaRPr lang="en-US" sz="2200"/>
          </a:p>
          <a:p>
            <a:pPr marL="742950" lvl="1" indent="-285750"/>
            <a:r>
              <a:rPr lang="en-US" sz="2000"/>
              <a:t>then running “</a:t>
            </a:r>
            <a:r>
              <a:rPr lang="en-US" sz="2000" b="1">
                <a:latin typeface="Courier New" pitchFamily="49" charset="0"/>
              </a:rPr>
              <a:t>javadoc MyClass.java</a:t>
            </a:r>
            <a:r>
              <a:rPr lang="en-US" sz="2000"/>
              <a:t>” </a:t>
            </a:r>
          </a:p>
          <a:p>
            <a:pPr marL="742950" lvl="1" indent="-285750"/>
            <a:r>
              <a:rPr lang="en-US" sz="2000"/>
              <a:t>generates a file “</a:t>
            </a:r>
            <a:r>
              <a:rPr lang="en-US" sz="2000" b="1">
                <a:latin typeface="Courier New" pitchFamily="49" charset="0"/>
              </a:rPr>
              <a:t>MyClass.html</a:t>
            </a:r>
            <a:r>
              <a:rPr lang="en-US" sz="2000"/>
              <a:t>”</a:t>
            </a:r>
            <a:endParaRPr lang="en-US" sz="2000" b="1">
              <a:latin typeface="Courier New" pitchFamily="49" charset="0"/>
            </a:endParaRPr>
          </a:p>
          <a:p>
            <a:pPr marL="742950" lvl="1" indent="-285750"/>
            <a:r>
              <a:rPr lang="en-US" sz="2000"/>
              <a:t>that contains properly formatted comments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96D16-6F96-48F1-8E22-A607BCF54CFD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5109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60350"/>
            <a:ext cx="6823075" cy="5761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5C497-B442-4C70-9D3F-4FDEB3DAC7FD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5120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1116013"/>
            <a:ext cx="5400675" cy="4978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0" y="333375"/>
            <a:ext cx="9036050" cy="695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>
                <a:solidFill>
                  <a:schemeClr val="tx1"/>
                </a:solidFill>
              </a:rPr>
              <a:t>The output from Javadoc looks exactly like the </a:t>
            </a:r>
            <a:r>
              <a:rPr lang="en-US" sz="2200">
                <a:solidFill>
                  <a:schemeClr val="tx1"/>
                </a:solidFill>
                <a:hlinkClick r:id="rId3"/>
              </a:rPr>
              <a:t>API documentation</a:t>
            </a:r>
            <a:r>
              <a:rPr lang="en-US" sz="2200">
                <a:solidFill>
                  <a:schemeClr val="tx1"/>
                </a:solidFill>
              </a:rPr>
              <a:t>… since that's the way it was generated!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055D7-2A7B-4808-A418-023DE99A163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General form of a Javadoc comment</a:t>
            </a:r>
            <a:br>
              <a:rPr lang="en-US" sz="3400"/>
            </a:br>
            <a:endParaRPr lang="en-US" sz="340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3844925"/>
          </a:xfrm>
          <a:noFill/>
          <a:ln w="25400">
            <a:solidFill>
              <a:schemeClr val="tx2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/**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 One sentence ending with a period describing the purpose.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 Additional lines giving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 more details (html tags can be included)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 javadoc tags to specify more specific information,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 such as parameters and return values for a method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 @Tag Description ...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 @Tag Description ...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 *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hlink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>
              <a:latin typeface="Courier New" pitchFamily="49" charset="0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611188" y="1196975"/>
            <a:ext cx="7705725" cy="719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2DB82-A327-44B5-888C-29BE416F247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4530725"/>
          </a:xfrm>
        </p:spPr>
        <p:txBody>
          <a:bodyPr/>
          <a:lstStyle/>
          <a:p>
            <a:r>
              <a:rPr lang="en-US" sz="2200"/>
              <a:t>Allow you to specify specific information used in the HTML file</a:t>
            </a:r>
          </a:p>
          <a:p>
            <a:r>
              <a:rPr lang="en-US" sz="2200"/>
              <a:t>most common tags:</a:t>
            </a:r>
          </a:p>
          <a:p>
            <a:pPr marL="742950" lvl="1" indent="-285750"/>
            <a:r>
              <a:rPr lang="en-US" sz="2000"/>
              <a:t>For files, classes and interfaces: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@author Name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@version Version number</a:t>
            </a:r>
          </a:p>
          <a:p>
            <a:pPr marL="742950" lvl="1" indent="-285750"/>
            <a:r>
              <a:rPr lang="en-US" sz="2000"/>
              <a:t>For methods: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@param name description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@return description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@exception exceptionClass description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@deprecated description</a:t>
            </a:r>
          </a:p>
          <a:p>
            <a:pPr marL="742950" lvl="1" indent="-285750"/>
            <a:r>
              <a:rPr lang="en-US" sz="2000"/>
              <a:t>For everything: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@see relatedReference (ex. other class name)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220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F506D-2CF5-4E9F-8CCF-9E91C5F65BF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/>
              <a:t>Documenting Files, Classes and Interfaces</a:t>
            </a:r>
            <a:endParaRPr lang="en-US" sz="300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349500"/>
            <a:ext cx="5257800" cy="2592388"/>
          </a:xfrm>
          <a:noFill/>
          <a:ln w="25400">
            <a:solidFill>
              <a:schemeClr val="tx2"/>
            </a:solidFill>
          </a:ln>
        </p:spPr>
        <p:txBody>
          <a:bodyPr wrap="none" lIns="0" rIns="0"/>
          <a:lstStyle/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/**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* A coin value and its name.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* @author YourNsmr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* @version 1.1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* @see JavadocForger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  */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public class JavadocCoin {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…</a:t>
            </a:r>
          </a:p>
          <a:p>
            <a:pPr marL="742950" lvl="1" indent="-285750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468313" y="1412875"/>
            <a:ext cx="7488237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GB">
                <a:solidFill>
                  <a:schemeClr val="tx1"/>
                </a:solidFill>
              </a:rPr>
              <a:t>Javadoc comments go immediately before the class or interface (or top of file)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GB">
                <a:solidFill>
                  <a:schemeClr val="tx1"/>
                </a:solidFill>
              </a:rPr>
              <a:t>ex:</a:t>
            </a:r>
          </a:p>
        </p:txBody>
      </p:sp>
      <p:sp>
        <p:nvSpPr>
          <p:cNvPr id="515077" name="Rectangle 5"/>
          <p:cNvSpPr>
            <a:spLocks noChangeArrowheads="1"/>
          </p:cNvSpPr>
          <p:nvPr/>
        </p:nvSpPr>
        <p:spPr bwMode="auto">
          <a:xfrm>
            <a:off x="1476375" y="5229225"/>
            <a:ext cx="5189538" cy="36195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javadoc -author -version Javadoc.java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2544B-EA60-4714-B435-D5334EF64383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238125"/>
            <a:ext cx="5783263" cy="578326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4D7DC-597C-4D4A-A9F1-F7C94D76DF4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Documenting Methods</a:t>
            </a:r>
            <a:endParaRPr lang="en-US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30725"/>
          </a:xfrm>
        </p:spPr>
        <p:txBody>
          <a:bodyPr/>
          <a:lstStyle/>
          <a:p>
            <a:r>
              <a:rPr lang="en-GB" sz="1800"/>
              <a:t>Javadoc comments go immediately before the method definition</a:t>
            </a:r>
          </a:p>
          <a:p>
            <a:r>
              <a:rPr lang="en-GB" sz="1800"/>
              <a:t>Common tags :</a:t>
            </a:r>
          </a:p>
          <a:p>
            <a:pPr marL="742950" lvl="1" indent="-285750"/>
            <a:r>
              <a:rPr lang="en-GB" sz="1600"/>
              <a:t>@param &lt;name of parameter&gt; &lt;description&gt;</a:t>
            </a:r>
          </a:p>
          <a:p>
            <a:pPr marL="742950" lvl="1" indent="-285750"/>
            <a:r>
              <a:rPr lang="en-GB" sz="1600"/>
              <a:t>@return &lt;description&gt;</a:t>
            </a:r>
          </a:p>
          <a:p>
            <a:r>
              <a:rPr lang="en-GB" sz="1800"/>
              <a:t>ex: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468313" y="2924175"/>
            <a:ext cx="8207375" cy="3097213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/**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* This method does this.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* @param coinValue Initial coin value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* @param coinName Initial coin name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* @return The value of the coin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*/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   public double someMethod(double coinValue, String coinName){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    …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   }</a:t>
            </a:r>
            <a:endParaRPr lang="en-US" sz="2200">
              <a:solidFill>
                <a:schemeClr val="tx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6. Javadoc </vt:lpstr>
      <vt:lpstr>What is Javadoc?</vt:lpstr>
      <vt:lpstr>Slide 3</vt:lpstr>
      <vt:lpstr>Slide 4</vt:lpstr>
      <vt:lpstr>General form of a Javadoc comment </vt:lpstr>
      <vt:lpstr>Tags</vt:lpstr>
      <vt:lpstr>Documenting Files, Classes and Interfaces</vt:lpstr>
      <vt:lpstr>Slide 8</vt:lpstr>
      <vt:lpstr>Documenting Methods</vt:lpstr>
      <vt:lpstr>Slide 10</vt:lpstr>
      <vt:lpstr>Javadoc</vt:lpstr>
    </vt:vector>
  </TitlesOfParts>
  <Company>ENCS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Javadoc </dc:title>
  <dc:creator>nacemian</dc:creator>
  <cp:lastModifiedBy>nacemian</cp:lastModifiedBy>
  <cp:revision>1</cp:revision>
  <dcterms:created xsi:type="dcterms:W3CDTF">2011-11-19T14:45:56Z</dcterms:created>
  <dcterms:modified xsi:type="dcterms:W3CDTF">2011-11-19T14:46:24Z</dcterms:modified>
</cp:coreProperties>
</file>