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D7C4-2133-4AAC-B030-F0776D077D1F}" type="datetimeFigureOut">
              <a:rPr lang="en-US" smtClean="0"/>
              <a:pPr/>
              <a:t>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B4F62-750B-4DD2-9745-B6B6A26E2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249 – Winter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4: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27011" cy="384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1400" y="1295068"/>
            <a:ext cx="5319085" cy="52322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would be the output of the following code?</a:t>
            </a:r>
            <a:endParaRPr lang="en-US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MultipleExceptions</a:t>
            </a:r>
            <a:r>
              <a:rPr lang="en-US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{</a:t>
            </a:r>
          </a:p>
          <a:p>
            <a:endParaRPr lang="en-US" dirty="0" smtClean="0">
              <a:latin typeface="Consolas"/>
            </a:endParaRPr>
          </a:p>
          <a:p>
            <a:pPr marL="0" indent="0">
              <a:buNone/>
            </a:pPr>
            <a:r>
              <a:rPr lang="en-CA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main (String[] </a:t>
            </a:r>
            <a:r>
              <a:rPr lang="en-CA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String input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"0"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value;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	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result = 100/value;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"Result ="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+result);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NumberFormatException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CA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i="1" dirty="0" err="1" smtClean="0">
                <a:solidFill>
                  <a:srgbClr val="0000C0"/>
                </a:solidFill>
                <a:latin typeface="Consolas"/>
              </a:rPr>
              <a:t>err</a:t>
            </a:r>
            <a:r>
              <a:rPr lang="en-CA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i="1" dirty="0" smtClean="0">
                <a:solidFill>
                  <a:srgbClr val="2A00FF"/>
                </a:solidFill>
                <a:latin typeface="Consolas"/>
              </a:rPr>
              <a:t>"Input must be an integer"</a:t>
            </a:r>
            <a:r>
              <a:rPr lang="en-CA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err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"Division by zero"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	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(Exception 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err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"General exception"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en-US" dirty="0" smtClean="0"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5319085" cy="52322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would be the output of the following code?</a:t>
            </a:r>
            <a:endParaRPr lang="en-US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856"/>
            <a:ext cx="8229600" cy="1143000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Foo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CA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"Trying..."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(Exception 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err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"Catching exception"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"Finally !!!"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 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5319085" cy="52322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What would be the output of the following code?</a:t>
            </a:r>
            <a:endParaRPr lang="en-US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068"/>
            <a:ext cx="8229600" cy="1143000"/>
          </a:xfrm>
        </p:spPr>
        <p:txBody>
          <a:bodyPr/>
          <a:lstStyle/>
          <a:p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RTExcept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throwit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i="1" dirty="0" err="1" smtClean="0">
                <a:solidFill>
                  <a:srgbClr val="2A00FF"/>
                </a:solidFill>
                <a:latin typeface="Consolas"/>
              </a:rPr>
              <a:t>throwit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throw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CA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 main(String [] </a:t>
            </a:r>
            <a:r>
              <a:rPr lang="en-CA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CA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"hello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throwit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(Exception re )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"caught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"finally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/>
              </a:rPr>
              <a:t>"after "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6604693" cy="523220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Will the following compile?  If so, what would be the output?</a:t>
            </a:r>
            <a:endParaRPr lang="en-US" sz="2800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2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4195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a class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Library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/>
              <a:t>with the properties </a:t>
            </a:r>
          </a:p>
          <a:p>
            <a:pPr marL="914400" lvl="1" indent="-514350">
              <a:buAutoNum type="arabicPeriod"/>
            </a:pP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accountID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 </a:t>
            </a:r>
          </a:p>
          <a:p>
            <a:pPr marL="914400" lvl="1" indent="-514350">
              <a:buAutoNum type="arabicPeriod"/>
            </a:pP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holderName</a:t>
            </a:r>
            <a:endParaRPr lang="en-US" b="1" dirty="0" smtClean="0">
              <a:latin typeface="Consolas"/>
            </a:endParaRPr>
          </a:p>
          <a:p>
            <a:pPr marL="914400" lvl="1" indent="-514350">
              <a:buAutoNum type="arabicPeriod"/>
            </a:pP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numberOfBooksBorrowed</a:t>
            </a:r>
            <a:endParaRPr lang="en-US" b="1" dirty="0" smtClean="0">
              <a:solidFill>
                <a:srgbClr val="0000C0"/>
              </a:solidFill>
              <a:latin typeface="Consolas"/>
            </a:endParaRPr>
          </a:p>
          <a:p>
            <a:pPr marL="914400" lvl="1" indent="-514350">
              <a:buAutoNum type="arabicPeriod"/>
            </a:pPr>
            <a:r>
              <a:rPr lang="en-US" b="1" dirty="0" err="1" smtClean="0">
                <a:solidFill>
                  <a:srgbClr val="0000C0"/>
                </a:solidFill>
                <a:latin typeface="Consolas"/>
              </a:rPr>
              <a:t>maxNumberOfBooksAllowed</a:t>
            </a:r>
            <a:endParaRPr lang="en-US" b="1" dirty="0" smtClean="0">
              <a:solidFill>
                <a:srgbClr val="0000C0"/>
              </a:solidFill>
              <a:latin typeface="Consolas"/>
            </a:endParaRPr>
          </a:p>
          <a:p>
            <a:pPr marL="0" indent="0">
              <a:buNone/>
            </a:pPr>
            <a:endParaRPr lang="en-US" b="1" dirty="0" smtClean="0"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</a:rPr>
              <a:t>and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US" dirty="0" smtClean="0"/>
              <a:t>a method to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borrow </a:t>
            </a:r>
            <a:r>
              <a:rPr lang="en-US" dirty="0" smtClean="0"/>
              <a:t>books.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borrow </a:t>
            </a:r>
            <a:r>
              <a:rPr lang="en-US" dirty="0" smtClean="0"/>
              <a:t>method should take as argument the number of books to be </a:t>
            </a:r>
            <a:r>
              <a:rPr lang="en-US" smtClean="0"/>
              <a:t>borrowed and throw </a:t>
            </a:r>
            <a:r>
              <a:rPr lang="en-US" dirty="0" smtClean="0"/>
              <a:t>an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Exception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the user wants to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borrow </a:t>
            </a:r>
            <a:r>
              <a:rPr lang="en-US" dirty="0" smtClean="0"/>
              <a:t>more than the </a:t>
            </a:r>
            <a:r>
              <a:rPr lang="en-US" sz="700" dirty="0" smtClean="0"/>
              <a:t> </a:t>
            </a:r>
            <a:r>
              <a:rPr lang="en-US" sz="2800" b="1" dirty="0" err="1" smtClean="0">
                <a:solidFill>
                  <a:srgbClr val="0000C0"/>
                </a:solidFill>
                <a:latin typeface="Consolas"/>
              </a:rPr>
              <a:t>maxNumberOfBooksAllowed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your own 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Exception</a:t>
            </a:r>
            <a:r>
              <a:rPr lang="en-US" dirty="0" smtClean="0"/>
              <a:t> class called </a:t>
            </a:r>
            <a:r>
              <a:rPr lang="en-US" sz="2400" b="1" dirty="0" err="1" smtClean="0">
                <a:solidFill>
                  <a:srgbClr val="0000C0"/>
                </a:solidFill>
                <a:latin typeface="Consolas"/>
              </a:rPr>
              <a:t>BorrowException</a:t>
            </a:r>
            <a:r>
              <a:rPr lang="en-US" dirty="0" smtClean="0"/>
              <a:t> and make the 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borrow </a:t>
            </a:r>
            <a:r>
              <a:rPr lang="en-US" dirty="0" smtClean="0"/>
              <a:t>method in </a:t>
            </a:r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Problem 5 </a:t>
            </a:r>
            <a:r>
              <a:rPr lang="en-US" dirty="0" smtClean="0"/>
              <a:t>throw this exception when the total number of books to borrow is more than </a:t>
            </a:r>
            <a:r>
              <a:rPr lang="en-US" sz="2400" b="1" dirty="0" err="1">
                <a:solidFill>
                  <a:srgbClr val="0000C0"/>
                </a:solidFill>
                <a:latin typeface="Consolas"/>
              </a:rPr>
              <a:t>numberOfBooksBorrowed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Now, create a class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CLUES </a:t>
            </a:r>
            <a:r>
              <a:rPr lang="en-US" sz="2800" dirty="0" smtClean="0"/>
              <a:t>with a </a:t>
            </a:r>
            <a:r>
              <a:rPr lang="en-US" sz="2800" b="1" dirty="0">
                <a:solidFill>
                  <a:srgbClr val="0000C0"/>
                </a:solidFill>
                <a:latin typeface="Consolas"/>
              </a:rPr>
              <a:t>main</a:t>
            </a:r>
            <a:r>
              <a:rPr lang="en-US" sz="2800" dirty="0" smtClean="0"/>
              <a:t> method which opens a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Library </a:t>
            </a:r>
            <a:r>
              <a:rPr lang="en-US" sz="2800" smtClean="0"/>
              <a:t>account  with </a:t>
            </a:r>
            <a:r>
              <a:rPr lang="en-US" sz="2800" b="1" dirty="0" err="1">
                <a:solidFill>
                  <a:srgbClr val="0000C0"/>
                </a:solidFill>
                <a:latin typeface="Consolas"/>
              </a:rPr>
              <a:t>maxNumberOfBooksAllowed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 </a:t>
            </a:r>
            <a:r>
              <a:rPr lang="en-US" sz="2800" dirty="0"/>
              <a:t>as 5</a:t>
            </a:r>
            <a:r>
              <a:rPr lang="en-US" sz="2800" dirty="0" smtClean="0"/>
              <a:t>.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try </a:t>
            </a:r>
            <a:r>
              <a:rPr lang="en-US" sz="2800" dirty="0" smtClean="0"/>
              <a:t>to borrow 10 books and </a:t>
            </a:r>
            <a:r>
              <a:rPr lang="en-US" sz="2800" b="1" dirty="0" smtClean="0">
                <a:solidFill>
                  <a:srgbClr val="0000C0"/>
                </a:solidFill>
                <a:latin typeface="Consolas"/>
              </a:rPr>
              <a:t>catch </a:t>
            </a:r>
            <a:r>
              <a:rPr lang="en-US" sz="2800" dirty="0" smtClean="0"/>
              <a:t>the </a:t>
            </a:r>
            <a:r>
              <a:rPr lang="en-US" sz="2800" b="1" dirty="0" err="1">
                <a:solidFill>
                  <a:srgbClr val="0000C0"/>
                </a:solidFill>
                <a:latin typeface="Consolas"/>
              </a:rPr>
              <a:t>BorrowException</a:t>
            </a:r>
            <a:r>
              <a:rPr lang="en-US" sz="2800" dirty="0"/>
              <a:t> </a:t>
            </a:r>
            <a:r>
              <a:rPr lang="en-US" sz="2800" dirty="0" smtClean="0"/>
              <a:t>if it occurs and send a user friendly message in </a:t>
            </a:r>
            <a:r>
              <a:rPr lang="en-US" sz="2800" dirty="0"/>
              <a:t>any case.</a:t>
            </a:r>
          </a:p>
        </p:txBody>
      </p:sp>
    </p:spTree>
    <p:extLst>
      <p:ext uri="{BB962C8B-B14F-4D97-AF65-F5344CB8AC3E}">
        <p14:creationId xmlns:p14="http://schemas.microsoft.com/office/powerpoint/2010/main" val="22255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9853</TotalTime>
  <Words>328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 249 – Winter 2014</vt:lpstr>
      <vt:lpstr>Problem 1</vt:lpstr>
      <vt:lpstr>Problem 2</vt:lpstr>
      <vt:lpstr>Problem 3</vt:lpstr>
      <vt:lpstr>Problem 4</vt:lpstr>
      <vt:lpstr>Problem 5</vt:lpstr>
      <vt:lpstr>Problem 6</vt:lpstr>
      <vt:lpstr>Problem 7</vt:lpstr>
    </vt:vector>
  </TitlesOfParts>
  <Company>ENCS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249 – Winter 2014</dc:title>
  <dc:creator>Concordia university</dc:creator>
  <cp:lastModifiedBy>temp</cp:lastModifiedBy>
  <cp:revision>15</cp:revision>
  <dcterms:created xsi:type="dcterms:W3CDTF">2014-01-13T22:24:17Z</dcterms:created>
  <dcterms:modified xsi:type="dcterms:W3CDTF">2014-01-25T19:29:22Z</dcterms:modified>
</cp:coreProperties>
</file>