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4C3A-3D3E-4C82-AA30-3C8744CA00AE}" type="datetimeFigureOut">
              <a:rPr lang="en-CA" smtClean="0"/>
              <a:t>05/09/2014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F78B-229C-45CE-8122-DC029875469C}" type="slidenum">
              <a:rPr lang="en-CA" smtClean="0"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Exercises : </a:t>
            </a:r>
          </a:p>
          <a:p>
            <a:pPr lvl="1"/>
            <a:r>
              <a:rPr lang="en-CA" dirty="0" smtClean="0"/>
              <a:t>1.1 a &amp; b ; 1.4 a &amp; b ; 1.8 a &amp; b  ;1.10 b ;1.13 a ; 1.15 a ; 1.16 b ; 1.18 a ; 1.21 a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Problems :</a:t>
            </a:r>
          </a:p>
          <a:p>
            <a:pPr lvl="1"/>
            <a:r>
              <a:rPr lang="en-CA" dirty="0" smtClean="0"/>
              <a:t>1.2 ; 1.6 ; 1.11</a:t>
            </a:r>
            <a:endParaRPr lang="en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Exercises &amp; problems – Chap. </a:t>
            </a:r>
            <a:r>
              <a:rPr lang="en-CA" dirty="0" smtClean="0"/>
              <a:t>1</a:t>
            </a:r>
            <a:br>
              <a:rPr lang="en-CA" dirty="0" smtClean="0"/>
            </a:br>
            <a:r>
              <a:rPr lang="en-CA" dirty="0" smtClean="0"/>
              <a:t>9</a:t>
            </a:r>
            <a:r>
              <a:rPr lang="en-CA" baseline="30000" dirty="0" smtClean="0"/>
              <a:t>th</a:t>
            </a:r>
            <a:r>
              <a:rPr lang="en-CA" dirty="0" smtClean="0"/>
              <a:t> Edition of the textbook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Exercises &amp; problems – Chap. 1 9th Edition of the textbook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&amp; problems – Chap. 1 9th Edition of the textbook</dc:title>
  <dc:creator>Guy</dc:creator>
  <cp:lastModifiedBy>Guy</cp:lastModifiedBy>
  <cp:revision>1</cp:revision>
  <dcterms:created xsi:type="dcterms:W3CDTF">2014-09-05T10:31:10Z</dcterms:created>
  <dcterms:modified xsi:type="dcterms:W3CDTF">2014-09-05T10:32:08Z</dcterms:modified>
</cp:coreProperties>
</file>