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7" r:id="rId1"/>
  </p:sldMasterIdLst>
  <p:notesMasterIdLst>
    <p:notesMasterId r:id="rId21"/>
  </p:notesMasterIdLst>
  <p:sldIdLst>
    <p:sldId id="256" r:id="rId2"/>
    <p:sldId id="260" r:id="rId3"/>
    <p:sldId id="265" r:id="rId4"/>
    <p:sldId id="258" r:id="rId5"/>
    <p:sldId id="259" r:id="rId6"/>
    <p:sldId id="281" r:id="rId7"/>
    <p:sldId id="283" r:id="rId8"/>
    <p:sldId id="278" r:id="rId9"/>
    <p:sldId id="280" r:id="rId10"/>
    <p:sldId id="279" r:id="rId11"/>
    <p:sldId id="270" r:id="rId12"/>
    <p:sldId id="271" r:id="rId13"/>
    <p:sldId id="273" r:id="rId14"/>
    <p:sldId id="274" r:id="rId15"/>
    <p:sldId id="275" r:id="rId16"/>
    <p:sldId id="276" r:id="rId17"/>
    <p:sldId id="284" r:id="rId18"/>
    <p:sldId id="28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F3174-7335-49E2-A55E-267B9BE33DD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437F9-74AC-4C51-ACA2-3696DB984F8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project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5C033A72-5F69-48CD-BA5C-5609218CCDFB}" type="parTrans" cxnId="{4E733571-D7D3-4004-80E6-0862F9A8D175}">
      <dgm:prSet/>
      <dgm:spPr/>
      <dgm:t>
        <a:bodyPr/>
        <a:lstStyle/>
        <a:p>
          <a:pPr algn="ctr"/>
          <a:endParaRPr lang="en-US"/>
        </a:p>
      </dgm:t>
    </dgm:pt>
    <dgm:pt modelId="{BCBF075E-543D-49EF-934F-20D9276438C0}" type="sibTrans" cxnId="{4E733571-D7D3-4004-80E6-0862F9A8D175}">
      <dgm:prSet/>
      <dgm:spPr/>
      <dgm:t>
        <a:bodyPr/>
        <a:lstStyle/>
        <a:p>
          <a:pPr algn="ctr"/>
          <a:endParaRPr lang="en-US"/>
        </a:p>
      </dgm:t>
    </dgm:pt>
    <dgm:pt modelId="{92B0FE0B-10AE-440D-BA23-3B8B2C76EBA3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goal1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14E62D4B-3E5D-408F-A9C8-8BC87ADA6CA9}" type="parTrans" cxnId="{3CF93D39-1662-4A35-92EF-A3473699217C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9A165D6E-9EF4-410B-8C4E-F4C84CB0BB29}" type="sibTrans" cxnId="{3CF93D39-1662-4A35-92EF-A3473699217C}">
      <dgm:prSet/>
      <dgm:spPr/>
      <dgm:t>
        <a:bodyPr/>
        <a:lstStyle/>
        <a:p>
          <a:pPr algn="ctr"/>
          <a:endParaRPr lang="en-US"/>
        </a:p>
      </dgm:t>
    </dgm:pt>
    <dgm:pt modelId="{A6CD104D-6EC0-4B2C-A484-ECEB0752EA8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question1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C6C96573-85DC-4851-8351-A3BC5CE5CA49}" type="parTrans" cxnId="{24EDAE55-E1B4-46B5-841F-0D884C360769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A9B11188-3CB6-4DA7-8BFE-D1E0BD4DE089}" type="sibTrans" cxnId="{24EDAE55-E1B4-46B5-841F-0D884C360769}">
      <dgm:prSet/>
      <dgm:spPr/>
      <dgm:t>
        <a:bodyPr/>
        <a:lstStyle/>
        <a:p>
          <a:pPr algn="ctr"/>
          <a:endParaRPr lang="en-US"/>
        </a:p>
      </dgm:t>
    </dgm:pt>
    <dgm:pt modelId="{DF534D4D-26F1-4647-8511-3B51072F1F89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question2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B43FFE8D-828B-4751-9C04-FD898B00A073}" type="parTrans" cxnId="{74B114AD-2F0A-4997-91A2-D709E4B88CA7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BA9308CE-E101-4A86-B660-B01C075C25E6}" type="sibTrans" cxnId="{74B114AD-2F0A-4997-91A2-D709E4B88CA7}">
      <dgm:prSet/>
      <dgm:spPr/>
      <dgm:t>
        <a:bodyPr/>
        <a:lstStyle/>
        <a:p>
          <a:pPr algn="ctr"/>
          <a:endParaRPr lang="en-US"/>
        </a:p>
      </dgm:t>
    </dgm:pt>
    <dgm:pt modelId="{1C85C5C7-3328-4695-ACB6-0130DA8D8E56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goal2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5A9E5E13-98FC-45A9-BD0C-90088EE889E5}" type="parTrans" cxnId="{DCECAA3B-9FEE-4242-85D1-9400D997716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7374D4AB-4854-4A7C-BABF-080A689A12C6}" type="sibTrans" cxnId="{DCECAA3B-9FEE-4242-85D1-9400D9977161}">
      <dgm:prSet/>
      <dgm:spPr/>
      <dgm:t>
        <a:bodyPr/>
        <a:lstStyle/>
        <a:p>
          <a:pPr algn="ctr"/>
          <a:endParaRPr lang="en-US"/>
        </a:p>
      </dgm:t>
    </dgm:pt>
    <dgm:pt modelId="{A09A82B2-4282-4669-85E4-329ECB423D5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question4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C88D94CD-F84E-43B5-9439-264916964081}" type="parTrans" cxnId="{473B6C2E-8157-4085-B454-88F2C41B7D69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4BFB4860-BD1E-4937-8C41-3B4A39D2FCCD}" type="sibTrans" cxnId="{473B6C2E-8157-4085-B454-88F2C41B7D69}">
      <dgm:prSet/>
      <dgm:spPr/>
      <dgm:t>
        <a:bodyPr/>
        <a:lstStyle/>
        <a:p>
          <a:pPr algn="ctr"/>
          <a:endParaRPr lang="en-US"/>
        </a:p>
      </dgm:t>
    </dgm:pt>
    <dgm:pt modelId="{8AEFA60C-BF42-45F0-8FE9-788D09EAD25F}">
      <dgm:prSet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metric1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9C6CCD13-714A-4E07-AFC1-C60572AE81EC}" type="parTrans" cxnId="{E015B0C3-3BCA-426F-9917-3F14FADC43A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945E765F-D453-4110-9128-FDE5B84322D2}" type="sibTrans" cxnId="{E015B0C3-3BCA-426F-9917-3F14FADC43A1}">
      <dgm:prSet/>
      <dgm:spPr/>
      <dgm:t>
        <a:bodyPr/>
        <a:lstStyle/>
        <a:p>
          <a:pPr algn="ctr"/>
          <a:endParaRPr lang="en-US"/>
        </a:p>
      </dgm:t>
    </dgm:pt>
    <dgm:pt modelId="{F1E291A6-80FB-4BFC-AB27-2DDAD65DE448}">
      <dgm:prSet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metric2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3E899826-A2E0-4B88-AED0-CB0540E80EAA}" type="parTrans" cxnId="{F90337F9-EAE0-45F2-BE11-DBA6BA97774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42DD279E-C6A9-44AB-8DAB-369D5F4DEC0B}" type="sibTrans" cxnId="{F90337F9-EAE0-45F2-BE11-DBA6BA977741}">
      <dgm:prSet/>
      <dgm:spPr/>
      <dgm:t>
        <a:bodyPr/>
        <a:lstStyle/>
        <a:p>
          <a:pPr algn="ctr"/>
          <a:endParaRPr lang="en-US"/>
        </a:p>
      </dgm:t>
    </dgm:pt>
    <dgm:pt modelId="{D628F399-58F4-4C38-A64E-434D32A25D74}">
      <dgm:prSet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metric3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E36FC3A7-C2DC-422F-8850-D448F97F8EF7}" type="parTrans" cxnId="{8FB472E9-E35F-4CE6-AE64-C3456D2D7EC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6A5FC64C-27D1-4E20-806E-CEBD87EA9997}" type="sibTrans" cxnId="{8FB472E9-E35F-4CE6-AE64-C3456D2D7EC1}">
      <dgm:prSet/>
      <dgm:spPr/>
      <dgm:t>
        <a:bodyPr/>
        <a:lstStyle/>
        <a:p>
          <a:pPr algn="ctr"/>
          <a:endParaRPr lang="en-US"/>
        </a:p>
      </dgm:t>
    </dgm:pt>
    <dgm:pt modelId="{9C602471-F815-4203-AD2B-67E3A30F82FD}">
      <dgm:prSet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metric5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A3930012-1135-443F-9873-F70BB81A7402}" type="parTrans" cxnId="{F37893E9-5901-46F2-B9A6-6BF531DDF86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E4AFDF54-1215-47D3-915A-744BB49452D5}" type="sibTrans" cxnId="{F37893E9-5901-46F2-B9A6-6BF531DDF86E}">
      <dgm:prSet/>
      <dgm:spPr/>
      <dgm:t>
        <a:bodyPr/>
        <a:lstStyle/>
        <a:p>
          <a:pPr algn="ctr"/>
          <a:endParaRPr lang="en-US"/>
        </a:p>
      </dgm:t>
    </dgm:pt>
    <dgm:pt modelId="{0BD87F08-DB4D-4729-898E-55886872861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question5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3ADA1187-54A0-477B-809A-F54219162714}" type="parTrans" cxnId="{C275B225-98A0-4BDD-AD96-1C493809D30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3A750142-3DC1-44B0-9F3E-09CB2225A470}" type="sibTrans" cxnId="{C275B225-98A0-4BDD-AD96-1C493809D301}">
      <dgm:prSet/>
      <dgm:spPr/>
      <dgm:t>
        <a:bodyPr/>
        <a:lstStyle/>
        <a:p>
          <a:pPr algn="ctr"/>
          <a:endParaRPr lang="en-US"/>
        </a:p>
      </dgm:t>
    </dgm:pt>
    <dgm:pt modelId="{197D5B1C-76E4-4E04-BB47-571B4ED32B45}">
      <dgm:prSet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metric4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B9F0BCA1-3D8A-4CB8-8527-FD5DBDDA73C2}" type="parTrans" cxnId="{B27DE83C-D56A-4B82-B99E-AD45E6C5F5E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05609EB5-F91C-45C9-9C8F-30296D407159}" type="sibTrans" cxnId="{B27DE83C-D56A-4B82-B99E-AD45E6C5F5E0}">
      <dgm:prSet/>
      <dgm:spPr/>
      <dgm:t>
        <a:bodyPr/>
        <a:lstStyle/>
        <a:p>
          <a:pPr algn="ctr"/>
          <a:endParaRPr lang="en-US"/>
        </a:p>
      </dgm:t>
    </dgm:pt>
    <dgm:pt modelId="{7CA93565-8A52-41DD-AD25-A51BF4DCD68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rPr>
            <a:t>question3</a:t>
          </a:r>
          <a:endParaRPr lang="en-US" sz="1200" dirty="0">
            <a:solidFill>
              <a:schemeClr val="tx1"/>
            </a:solidFill>
            <a:latin typeface="+mj-lt"/>
            <a:cs typeface="Times New Roman" panose="02020603050405020304" pitchFamily="18" charset="0"/>
          </a:endParaRPr>
        </a:p>
      </dgm:t>
    </dgm:pt>
    <dgm:pt modelId="{50C54567-0FAF-4EB4-93CE-DE572DC6DEB1}" type="sibTrans" cxnId="{6A59D30A-49A8-4BF9-8477-1A5A4B0DAB72}">
      <dgm:prSet/>
      <dgm:spPr/>
      <dgm:t>
        <a:bodyPr/>
        <a:lstStyle/>
        <a:p>
          <a:pPr algn="ctr"/>
          <a:endParaRPr lang="en-US"/>
        </a:p>
      </dgm:t>
    </dgm:pt>
    <dgm:pt modelId="{F47B714B-83AB-47C5-81FE-BF42BB4E30C2}" type="parTrans" cxnId="{6A59D30A-49A8-4BF9-8477-1A5A4B0DAB72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/>
        </a:p>
      </dgm:t>
    </dgm:pt>
    <dgm:pt modelId="{D7AB80A2-0C6C-41A5-9400-C5CEB0669C4C}" type="pres">
      <dgm:prSet presAssocID="{208F3174-7335-49E2-A55E-267B9BE33DD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45BC7C-9DEB-4474-8DB4-1805EAB0304C}" type="pres">
      <dgm:prSet presAssocID="{5CD437F9-74AC-4C51-ACA2-3696DB984F88}" presName="root1" presStyleCnt="0"/>
      <dgm:spPr/>
    </dgm:pt>
    <dgm:pt modelId="{185DAC04-DF8D-4CA6-82BB-40A9907D20C9}" type="pres">
      <dgm:prSet presAssocID="{5CD437F9-74AC-4C51-ACA2-3696DB984F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66114E-4806-4046-8A4B-23A9C735C387}" type="pres">
      <dgm:prSet presAssocID="{5CD437F9-74AC-4C51-ACA2-3696DB984F88}" presName="level2hierChild" presStyleCnt="0"/>
      <dgm:spPr/>
    </dgm:pt>
    <dgm:pt modelId="{88BCBD90-7CEA-430E-A1F8-E348FAD0A05B}" type="pres">
      <dgm:prSet presAssocID="{14E62D4B-3E5D-408F-A9C8-8BC87ADA6CA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7231760-35C4-4D22-9DE5-24E0DE0285D3}" type="pres">
      <dgm:prSet presAssocID="{14E62D4B-3E5D-408F-A9C8-8BC87ADA6CA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03842FC-6691-42E1-BABC-A8E9F74278B6}" type="pres">
      <dgm:prSet presAssocID="{92B0FE0B-10AE-440D-BA23-3B8B2C76EBA3}" presName="root2" presStyleCnt="0"/>
      <dgm:spPr/>
    </dgm:pt>
    <dgm:pt modelId="{B7782E41-57F9-4C58-A8E5-BCB0C7E6637F}" type="pres">
      <dgm:prSet presAssocID="{92B0FE0B-10AE-440D-BA23-3B8B2C76EBA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FCB083-F7C3-477A-8244-4CB7446F608C}" type="pres">
      <dgm:prSet presAssocID="{92B0FE0B-10AE-440D-BA23-3B8B2C76EBA3}" presName="level3hierChild" presStyleCnt="0"/>
      <dgm:spPr/>
    </dgm:pt>
    <dgm:pt modelId="{9CE4B91F-A80E-4C82-85A5-65E94A65C10B}" type="pres">
      <dgm:prSet presAssocID="{C6C96573-85DC-4851-8351-A3BC5CE5CA49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98CFB1B2-397A-4733-B986-8894B03D4EEA}" type="pres">
      <dgm:prSet presAssocID="{C6C96573-85DC-4851-8351-A3BC5CE5CA49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1FFE49D-F884-4743-A109-CAD97C430B80}" type="pres">
      <dgm:prSet presAssocID="{A6CD104D-6EC0-4B2C-A484-ECEB0752EA8A}" presName="root2" presStyleCnt="0"/>
      <dgm:spPr/>
    </dgm:pt>
    <dgm:pt modelId="{86F61B61-29D3-40CD-992D-E60C8102216C}" type="pres">
      <dgm:prSet presAssocID="{A6CD104D-6EC0-4B2C-A484-ECEB0752EA8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EBA8A9-0BFB-478A-8666-687F2B928325}" type="pres">
      <dgm:prSet presAssocID="{A6CD104D-6EC0-4B2C-A484-ECEB0752EA8A}" presName="level3hierChild" presStyleCnt="0"/>
      <dgm:spPr/>
    </dgm:pt>
    <dgm:pt modelId="{85590AB4-B9BF-4F43-BEFC-975907DCDA63}" type="pres">
      <dgm:prSet presAssocID="{9C6CCD13-714A-4E07-AFC1-C60572AE81EC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6A2847FE-FF38-47CE-8C6E-F22A8204D60D}" type="pres">
      <dgm:prSet presAssocID="{9C6CCD13-714A-4E07-AFC1-C60572AE81EC}" presName="connTx" presStyleLbl="parChTrans1D4" presStyleIdx="0" presStyleCnt="5"/>
      <dgm:spPr/>
      <dgm:t>
        <a:bodyPr/>
        <a:lstStyle/>
        <a:p>
          <a:endParaRPr lang="en-US"/>
        </a:p>
      </dgm:t>
    </dgm:pt>
    <dgm:pt modelId="{2B2CC096-3BAC-43AB-8366-683C760F384C}" type="pres">
      <dgm:prSet presAssocID="{8AEFA60C-BF42-45F0-8FE9-788D09EAD25F}" presName="root2" presStyleCnt="0"/>
      <dgm:spPr/>
    </dgm:pt>
    <dgm:pt modelId="{39CF3826-DC3A-4B20-8F2A-F14F26F91244}" type="pres">
      <dgm:prSet presAssocID="{8AEFA60C-BF42-45F0-8FE9-788D09EAD25F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A5BE5-618B-4DC5-A7AE-8FD606F6649F}" type="pres">
      <dgm:prSet presAssocID="{8AEFA60C-BF42-45F0-8FE9-788D09EAD25F}" presName="level3hierChild" presStyleCnt="0"/>
      <dgm:spPr/>
    </dgm:pt>
    <dgm:pt modelId="{66EBFC9D-ECA6-459C-9271-23C19D20967F}" type="pres">
      <dgm:prSet presAssocID="{B43FFE8D-828B-4751-9C04-FD898B00A073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874B7F0-85C3-42A8-B85C-AC4EDC77E34D}" type="pres">
      <dgm:prSet presAssocID="{B43FFE8D-828B-4751-9C04-FD898B00A073}" presName="connTx" presStyleLbl="parChTrans1D3" presStyleIdx="1" presStyleCnt="5"/>
      <dgm:spPr/>
      <dgm:t>
        <a:bodyPr/>
        <a:lstStyle/>
        <a:p>
          <a:endParaRPr lang="en-US"/>
        </a:p>
      </dgm:t>
    </dgm:pt>
    <dgm:pt modelId="{3A1E10FE-C4D5-4965-96BF-18E32E8BB88E}" type="pres">
      <dgm:prSet presAssocID="{DF534D4D-26F1-4647-8511-3B51072F1F89}" presName="root2" presStyleCnt="0"/>
      <dgm:spPr/>
    </dgm:pt>
    <dgm:pt modelId="{51AF2D5D-590F-49D1-B182-8BFE359CC4A9}" type="pres">
      <dgm:prSet presAssocID="{DF534D4D-26F1-4647-8511-3B51072F1F8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D1182-4F3C-4676-8A2F-51558504F307}" type="pres">
      <dgm:prSet presAssocID="{DF534D4D-26F1-4647-8511-3B51072F1F89}" presName="level3hierChild" presStyleCnt="0"/>
      <dgm:spPr/>
    </dgm:pt>
    <dgm:pt modelId="{420499D0-DB4F-44E3-99B2-2667301B8B38}" type="pres">
      <dgm:prSet presAssocID="{3E899826-A2E0-4B88-AED0-CB0540E80EAA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3026471F-23F6-4758-A932-A7096A14261C}" type="pres">
      <dgm:prSet presAssocID="{3E899826-A2E0-4B88-AED0-CB0540E80EAA}" presName="connTx" presStyleLbl="parChTrans1D4" presStyleIdx="1" presStyleCnt="5"/>
      <dgm:spPr/>
      <dgm:t>
        <a:bodyPr/>
        <a:lstStyle/>
        <a:p>
          <a:endParaRPr lang="en-US"/>
        </a:p>
      </dgm:t>
    </dgm:pt>
    <dgm:pt modelId="{E25A600C-B944-4D41-A568-5AE13EA12BAA}" type="pres">
      <dgm:prSet presAssocID="{F1E291A6-80FB-4BFC-AB27-2DDAD65DE448}" presName="root2" presStyleCnt="0"/>
      <dgm:spPr/>
    </dgm:pt>
    <dgm:pt modelId="{50B6F572-F469-41E5-8DE5-344B84C70C6D}" type="pres">
      <dgm:prSet presAssocID="{F1E291A6-80FB-4BFC-AB27-2DDAD65DE448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3F2D1D-55CF-4334-8731-92788D7506C1}" type="pres">
      <dgm:prSet presAssocID="{F1E291A6-80FB-4BFC-AB27-2DDAD65DE448}" presName="level3hierChild" presStyleCnt="0"/>
      <dgm:spPr/>
    </dgm:pt>
    <dgm:pt modelId="{1C4BCD86-35E4-4585-9C83-67BE81BC86C0}" type="pres">
      <dgm:prSet presAssocID="{F47B714B-83AB-47C5-81FE-BF42BB4E30C2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32324F57-EAD2-49D7-9320-2C802A82C6B7}" type="pres">
      <dgm:prSet presAssocID="{F47B714B-83AB-47C5-81FE-BF42BB4E30C2}" presName="connTx" presStyleLbl="parChTrans1D3" presStyleIdx="2" presStyleCnt="5"/>
      <dgm:spPr/>
      <dgm:t>
        <a:bodyPr/>
        <a:lstStyle/>
        <a:p>
          <a:endParaRPr lang="en-US"/>
        </a:p>
      </dgm:t>
    </dgm:pt>
    <dgm:pt modelId="{519C1742-B811-4866-85F4-F6C4332495A9}" type="pres">
      <dgm:prSet presAssocID="{7CA93565-8A52-41DD-AD25-A51BF4DCD684}" presName="root2" presStyleCnt="0"/>
      <dgm:spPr/>
    </dgm:pt>
    <dgm:pt modelId="{F0FF6721-D288-4471-B45F-397C75A650DA}" type="pres">
      <dgm:prSet presAssocID="{7CA93565-8A52-41DD-AD25-A51BF4DCD684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28CD8-164B-4FAE-A86A-AC1C813BBBE1}" type="pres">
      <dgm:prSet presAssocID="{7CA93565-8A52-41DD-AD25-A51BF4DCD684}" presName="level3hierChild" presStyleCnt="0"/>
      <dgm:spPr/>
    </dgm:pt>
    <dgm:pt modelId="{7273FC3E-CAD0-46C5-A98B-3E55163BF7E5}" type="pres">
      <dgm:prSet presAssocID="{E36FC3A7-C2DC-422F-8850-D448F97F8EF7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71CCCD41-CC06-4FDE-9B78-687B7EDEE468}" type="pres">
      <dgm:prSet presAssocID="{E36FC3A7-C2DC-422F-8850-D448F97F8EF7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744CAC1-031C-4A9B-85BB-BE168FB2B26D}" type="pres">
      <dgm:prSet presAssocID="{D628F399-58F4-4C38-A64E-434D32A25D74}" presName="root2" presStyleCnt="0"/>
      <dgm:spPr/>
    </dgm:pt>
    <dgm:pt modelId="{00E1D030-4444-4441-90E3-206FA6560C72}" type="pres">
      <dgm:prSet presAssocID="{D628F399-58F4-4C38-A64E-434D32A25D74}" presName="LevelTwoTextNode" presStyleLbl="node4" presStyleIdx="2" presStyleCnt="5" custScaleX="96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DD4949-B14D-4B37-ABF5-6808D4C770D5}" type="pres">
      <dgm:prSet presAssocID="{D628F399-58F4-4C38-A64E-434D32A25D74}" presName="level3hierChild" presStyleCnt="0"/>
      <dgm:spPr/>
    </dgm:pt>
    <dgm:pt modelId="{61E3002B-7AA0-4380-8557-77B0A1B018F4}" type="pres">
      <dgm:prSet presAssocID="{5A9E5E13-98FC-45A9-BD0C-90088EE889E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E1037BF-8526-4293-83D7-3CBC0DDA44D3}" type="pres">
      <dgm:prSet presAssocID="{5A9E5E13-98FC-45A9-BD0C-90088EE889E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237C350-3908-4C80-BA18-93F1C3518487}" type="pres">
      <dgm:prSet presAssocID="{1C85C5C7-3328-4695-ACB6-0130DA8D8E56}" presName="root2" presStyleCnt="0"/>
      <dgm:spPr/>
    </dgm:pt>
    <dgm:pt modelId="{7856B9E4-CCA6-4809-AF27-DC95D8BE96CF}" type="pres">
      <dgm:prSet presAssocID="{1C85C5C7-3328-4695-ACB6-0130DA8D8E5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686F7A-3FC0-4DD7-B9E2-BB55BDB34882}" type="pres">
      <dgm:prSet presAssocID="{1C85C5C7-3328-4695-ACB6-0130DA8D8E56}" presName="level3hierChild" presStyleCnt="0"/>
      <dgm:spPr/>
    </dgm:pt>
    <dgm:pt modelId="{0440CC52-2832-4937-8D8F-2C97F357C877}" type="pres">
      <dgm:prSet presAssocID="{C88D94CD-F84E-43B5-9439-264916964081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4762B86C-28DE-4E81-B3FC-85C4EA9B2F4F}" type="pres">
      <dgm:prSet presAssocID="{C88D94CD-F84E-43B5-9439-264916964081}" presName="connTx" presStyleLbl="parChTrans1D3" presStyleIdx="3" presStyleCnt="5"/>
      <dgm:spPr/>
      <dgm:t>
        <a:bodyPr/>
        <a:lstStyle/>
        <a:p>
          <a:endParaRPr lang="en-US"/>
        </a:p>
      </dgm:t>
    </dgm:pt>
    <dgm:pt modelId="{5AF1A03C-18EE-4119-9BC5-A24875A0DE19}" type="pres">
      <dgm:prSet presAssocID="{A09A82B2-4282-4669-85E4-329ECB423D50}" presName="root2" presStyleCnt="0"/>
      <dgm:spPr/>
    </dgm:pt>
    <dgm:pt modelId="{188CF7E5-73A0-4D3A-A05A-E53F691391DF}" type="pres">
      <dgm:prSet presAssocID="{A09A82B2-4282-4669-85E4-329ECB423D50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144AA9-7D47-49F4-A110-311157DC9FF1}" type="pres">
      <dgm:prSet presAssocID="{A09A82B2-4282-4669-85E4-329ECB423D50}" presName="level3hierChild" presStyleCnt="0"/>
      <dgm:spPr/>
    </dgm:pt>
    <dgm:pt modelId="{8BA10AE7-2B5E-4866-97F5-3667832FCBBA}" type="pres">
      <dgm:prSet presAssocID="{B9F0BCA1-3D8A-4CB8-8527-FD5DBDDA73C2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2958295C-294A-45EA-BEAD-DFE195C20ADF}" type="pres">
      <dgm:prSet presAssocID="{B9F0BCA1-3D8A-4CB8-8527-FD5DBDDA73C2}" presName="connTx" presStyleLbl="parChTrans1D4" presStyleIdx="3" presStyleCnt="5"/>
      <dgm:spPr/>
      <dgm:t>
        <a:bodyPr/>
        <a:lstStyle/>
        <a:p>
          <a:endParaRPr lang="en-US"/>
        </a:p>
      </dgm:t>
    </dgm:pt>
    <dgm:pt modelId="{3F288287-08F3-4638-A281-DA6DAE17E465}" type="pres">
      <dgm:prSet presAssocID="{197D5B1C-76E4-4E04-BB47-571B4ED32B45}" presName="root2" presStyleCnt="0"/>
      <dgm:spPr/>
    </dgm:pt>
    <dgm:pt modelId="{03C9CD97-DB59-4EE9-88B7-6C297894E399}" type="pres">
      <dgm:prSet presAssocID="{197D5B1C-76E4-4E04-BB47-571B4ED32B45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B5BED1-57C3-45CE-A4AA-CF0B9BB6D985}" type="pres">
      <dgm:prSet presAssocID="{197D5B1C-76E4-4E04-BB47-571B4ED32B45}" presName="level3hierChild" presStyleCnt="0"/>
      <dgm:spPr/>
    </dgm:pt>
    <dgm:pt modelId="{6508A38D-1AEB-4FD5-81E2-F4138D56D9B2}" type="pres">
      <dgm:prSet presAssocID="{3ADA1187-54A0-477B-809A-F54219162714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D5D3FBD5-A420-49EC-9D4A-FDD7BDC12659}" type="pres">
      <dgm:prSet presAssocID="{3ADA1187-54A0-477B-809A-F54219162714}" presName="connTx" presStyleLbl="parChTrans1D3" presStyleIdx="4" presStyleCnt="5"/>
      <dgm:spPr/>
      <dgm:t>
        <a:bodyPr/>
        <a:lstStyle/>
        <a:p>
          <a:endParaRPr lang="en-US"/>
        </a:p>
      </dgm:t>
    </dgm:pt>
    <dgm:pt modelId="{E6BA99BF-52B6-4099-BF24-7E45FCD82D43}" type="pres">
      <dgm:prSet presAssocID="{0BD87F08-DB4D-4729-898E-558868728610}" presName="root2" presStyleCnt="0"/>
      <dgm:spPr/>
    </dgm:pt>
    <dgm:pt modelId="{A4FE03D9-5252-4613-8D34-11AF0991E2C9}" type="pres">
      <dgm:prSet presAssocID="{0BD87F08-DB4D-4729-898E-558868728610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FF05F0-9290-481F-B617-2BD45102DC76}" type="pres">
      <dgm:prSet presAssocID="{0BD87F08-DB4D-4729-898E-558868728610}" presName="level3hierChild" presStyleCnt="0"/>
      <dgm:spPr/>
    </dgm:pt>
    <dgm:pt modelId="{67ABBBCF-47B9-40D6-931B-90295A5E23A5}" type="pres">
      <dgm:prSet presAssocID="{A3930012-1135-443F-9873-F70BB81A7402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79DE4D55-F60D-461A-BD37-0CBEEED6857C}" type="pres">
      <dgm:prSet presAssocID="{A3930012-1135-443F-9873-F70BB81A7402}" presName="connTx" presStyleLbl="parChTrans1D4" presStyleIdx="4" presStyleCnt="5"/>
      <dgm:spPr/>
      <dgm:t>
        <a:bodyPr/>
        <a:lstStyle/>
        <a:p>
          <a:endParaRPr lang="en-US"/>
        </a:p>
      </dgm:t>
    </dgm:pt>
    <dgm:pt modelId="{EF3DC750-3AFB-405C-8DB6-7335D28B6C94}" type="pres">
      <dgm:prSet presAssocID="{9C602471-F815-4203-AD2B-67E3A30F82FD}" presName="root2" presStyleCnt="0"/>
      <dgm:spPr/>
    </dgm:pt>
    <dgm:pt modelId="{F5B5399B-13A1-4DCD-9FB4-075AC629CD67}" type="pres">
      <dgm:prSet presAssocID="{9C602471-F815-4203-AD2B-67E3A30F82FD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D62635-9A2D-441E-857B-3A9C492254BF}" type="pres">
      <dgm:prSet presAssocID="{9C602471-F815-4203-AD2B-67E3A30F82FD}" presName="level3hierChild" presStyleCnt="0"/>
      <dgm:spPr/>
    </dgm:pt>
  </dgm:ptLst>
  <dgm:cxnLst>
    <dgm:cxn modelId="{D9E785FF-9D9E-492C-9105-099DCD65BA91}" type="presOf" srcId="{C88D94CD-F84E-43B5-9439-264916964081}" destId="{0440CC52-2832-4937-8D8F-2C97F357C877}" srcOrd="0" destOrd="0" presId="urn:microsoft.com/office/officeart/2005/8/layout/hierarchy2"/>
    <dgm:cxn modelId="{D38230E1-E8E3-40A1-A375-26F94773E6AB}" type="presOf" srcId="{D628F399-58F4-4C38-A64E-434D32A25D74}" destId="{00E1D030-4444-4441-90E3-206FA6560C72}" srcOrd="0" destOrd="0" presId="urn:microsoft.com/office/officeart/2005/8/layout/hierarchy2"/>
    <dgm:cxn modelId="{A9BF9327-B167-4322-9E50-65B992FDCCB9}" type="presOf" srcId="{14E62D4B-3E5D-408F-A9C8-8BC87ADA6CA9}" destId="{37231760-35C4-4D22-9DE5-24E0DE0285D3}" srcOrd="1" destOrd="0" presId="urn:microsoft.com/office/officeart/2005/8/layout/hierarchy2"/>
    <dgm:cxn modelId="{1F55FE1D-4178-4D55-AC04-E8CAA6AA9797}" type="presOf" srcId="{A3930012-1135-443F-9873-F70BB81A7402}" destId="{67ABBBCF-47B9-40D6-931B-90295A5E23A5}" srcOrd="0" destOrd="0" presId="urn:microsoft.com/office/officeart/2005/8/layout/hierarchy2"/>
    <dgm:cxn modelId="{8FB472E9-E35F-4CE6-AE64-C3456D2D7EC1}" srcId="{7CA93565-8A52-41DD-AD25-A51BF4DCD684}" destId="{D628F399-58F4-4C38-A64E-434D32A25D74}" srcOrd="0" destOrd="0" parTransId="{E36FC3A7-C2DC-422F-8850-D448F97F8EF7}" sibTransId="{6A5FC64C-27D1-4E20-806E-CEBD87EA9997}"/>
    <dgm:cxn modelId="{622C4491-F236-4240-89B3-44FE3A365A3D}" type="presOf" srcId="{5CD437F9-74AC-4C51-ACA2-3696DB984F88}" destId="{185DAC04-DF8D-4CA6-82BB-40A9907D20C9}" srcOrd="0" destOrd="0" presId="urn:microsoft.com/office/officeart/2005/8/layout/hierarchy2"/>
    <dgm:cxn modelId="{9E88D96B-B168-41E5-8396-9835A1C3C183}" type="presOf" srcId="{B9F0BCA1-3D8A-4CB8-8527-FD5DBDDA73C2}" destId="{2958295C-294A-45EA-BEAD-DFE195C20ADF}" srcOrd="1" destOrd="0" presId="urn:microsoft.com/office/officeart/2005/8/layout/hierarchy2"/>
    <dgm:cxn modelId="{BB5E18AF-F15B-46FF-A80B-428C37DC2FD7}" type="presOf" srcId="{208F3174-7335-49E2-A55E-267B9BE33DD4}" destId="{D7AB80A2-0C6C-41A5-9400-C5CEB0669C4C}" srcOrd="0" destOrd="0" presId="urn:microsoft.com/office/officeart/2005/8/layout/hierarchy2"/>
    <dgm:cxn modelId="{0DDED3D8-F52B-4F48-BB6C-BE4DE37A617D}" type="presOf" srcId="{B43FFE8D-828B-4751-9C04-FD898B00A073}" destId="{3874B7F0-85C3-42A8-B85C-AC4EDC77E34D}" srcOrd="1" destOrd="0" presId="urn:microsoft.com/office/officeart/2005/8/layout/hierarchy2"/>
    <dgm:cxn modelId="{0C868198-84EB-4A76-A82E-5B366524FDC9}" type="presOf" srcId="{92B0FE0B-10AE-440D-BA23-3B8B2C76EBA3}" destId="{B7782E41-57F9-4C58-A8E5-BCB0C7E6637F}" srcOrd="0" destOrd="0" presId="urn:microsoft.com/office/officeart/2005/8/layout/hierarchy2"/>
    <dgm:cxn modelId="{84B7D895-F9E0-48B0-B17D-57DAC1F42B0A}" type="presOf" srcId="{B43FFE8D-828B-4751-9C04-FD898B00A073}" destId="{66EBFC9D-ECA6-459C-9271-23C19D20967F}" srcOrd="0" destOrd="0" presId="urn:microsoft.com/office/officeart/2005/8/layout/hierarchy2"/>
    <dgm:cxn modelId="{F90337F9-EAE0-45F2-BE11-DBA6BA977741}" srcId="{DF534D4D-26F1-4647-8511-3B51072F1F89}" destId="{F1E291A6-80FB-4BFC-AB27-2DDAD65DE448}" srcOrd="0" destOrd="0" parTransId="{3E899826-A2E0-4B88-AED0-CB0540E80EAA}" sibTransId="{42DD279E-C6A9-44AB-8DAB-369D5F4DEC0B}"/>
    <dgm:cxn modelId="{A9BBCB54-EF90-4109-BEBE-30BCDAAB34A8}" type="presOf" srcId="{DF534D4D-26F1-4647-8511-3B51072F1F89}" destId="{51AF2D5D-590F-49D1-B182-8BFE359CC4A9}" srcOrd="0" destOrd="0" presId="urn:microsoft.com/office/officeart/2005/8/layout/hierarchy2"/>
    <dgm:cxn modelId="{2BA63832-A802-4D98-9760-3628025CEE02}" type="presOf" srcId="{3ADA1187-54A0-477B-809A-F54219162714}" destId="{D5D3FBD5-A420-49EC-9D4A-FDD7BDC12659}" srcOrd="1" destOrd="0" presId="urn:microsoft.com/office/officeart/2005/8/layout/hierarchy2"/>
    <dgm:cxn modelId="{81E47A9C-B142-4799-885E-2CA72BFCB20E}" type="presOf" srcId="{E36FC3A7-C2DC-422F-8850-D448F97F8EF7}" destId="{7273FC3E-CAD0-46C5-A98B-3E55163BF7E5}" srcOrd="0" destOrd="0" presId="urn:microsoft.com/office/officeart/2005/8/layout/hierarchy2"/>
    <dgm:cxn modelId="{F37893E9-5901-46F2-B9A6-6BF531DDF86E}" srcId="{0BD87F08-DB4D-4729-898E-558868728610}" destId="{9C602471-F815-4203-AD2B-67E3A30F82FD}" srcOrd="0" destOrd="0" parTransId="{A3930012-1135-443F-9873-F70BB81A7402}" sibTransId="{E4AFDF54-1215-47D3-915A-744BB49452D5}"/>
    <dgm:cxn modelId="{3B341883-1912-445A-99FD-CD1E7D56656D}" type="presOf" srcId="{5A9E5E13-98FC-45A9-BD0C-90088EE889E5}" destId="{CE1037BF-8526-4293-83D7-3CBC0DDA44D3}" srcOrd="1" destOrd="0" presId="urn:microsoft.com/office/officeart/2005/8/layout/hierarchy2"/>
    <dgm:cxn modelId="{55BC5BD0-7E9F-4217-8B3E-A709727CCF9D}" type="presOf" srcId="{A3930012-1135-443F-9873-F70BB81A7402}" destId="{79DE4D55-F60D-461A-BD37-0CBEEED6857C}" srcOrd="1" destOrd="0" presId="urn:microsoft.com/office/officeart/2005/8/layout/hierarchy2"/>
    <dgm:cxn modelId="{C275B225-98A0-4BDD-AD96-1C493809D301}" srcId="{1C85C5C7-3328-4695-ACB6-0130DA8D8E56}" destId="{0BD87F08-DB4D-4729-898E-558868728610}" srcOrd="1" destOrd="0" parTransId="{3ADA1187-54A0-477B-809A-F54219162714}" sibTransId="{3A750142-3DC1-44B0-9F3E-09CB2225A470}"/>
    <dgm:cxn modelId="{6A59D30A-49A8-4BF9-8477-1A5A4B0DAB72}" srcId="{92B0FE0B-10AE-440D-BA23-3B8B2C76EBA3}" destId="{7CA93565-8A52-41DD-AD25-A51BF4DCD684}" srcOrd="2" destOrd="0" parTransId="{F47B714B-83AB-47C5-81FE-BF42BB4E30C2}" sibTransId="{50C54567-0FAF-4EB4-93CE-DE572DC6DEB1}"/>
    <dgm:cxn modelId="{011F38FF-F6D8-4F2A-AE06-BA494E20DE25}" type="presOf" srcId="{1C85C5C7-3328-4695-ACB6-0130DA8D8E56}" destId="{7856B9E4-CCA6-4809-AF27-DC95D8BE96CF}" srcOrd="0" destOrd="0" presId="urn:microsoft.com/office/officeart/2005/8/layout/hierarchy2"/>
    <dgm:cxn modelId="{0C472769-8035-4FC0-9B86-7C7E0F7535F9}" type="presOf" srcId="{B9F0BCA1-3D8A-4CB8-8527-FD5DBDDA73C2}" destId="{8BA10AE7-2B5E-4866-97F5-3667832FCBBA}" srcOrd="0" destOrd="0" presId="urn:microsoft.com/office/officeart/2005/8/layout/hierarchy2"/>
    <dgm:cxn modelId="{68DCF975-50DD-492F-93F4-C5F60C10A5C8}" type="presOf" srcId="{3E899826-A2E0-4B88-AED0-CB0540E80EAA}" destId="{3026471F-23F6-4758-A932-A7096A14261C}" srcOrd="1" destOrd="0" presId="urn:microsoft.com/office/officeart/2005/8/layout/hierarchy2"/>
    <dgm:cxn modelId="{E015B0C3-3BCA-426F-9917-3F14FADC43A1}" srcId="{A6CD104D-6EC0-4B2C-A484-ECEB0752EA8A}" destId="{8AEFA60C-BF42-45F0-8FE9-788D09EAD25F}" srcOrd="0" destOrd="0" parTransId="{9C6CCD13-714A-4E07-AFC1-C60572AE81EC}" sibTransId="{945E765F-D453-4110-9128-FDE5B84322D2}"/>
    <dgm:cxn modelId="{413958AF-E180-4A09-9BE8-C801D5537FBB}" type="presOf" srcId="{7CA93565-8A52-41DD-AD25-A51BF4DCD684}" destId="{F0FF6721-D288-4471-B45F-397C75A650DA}" srcOrd="0" destOrd="0" presId="urn:microsoft.com/office/officeart/2005/8/layout/hierarchy2"/>
    <dgm:cxn modelId="{6D1BD251-A5E3-461A-A4F1-C932C135FDD1}" type="presOf" srcId="{14E62D4B-3E5D-408F-A9C8-8BC87ADA6CA9}" destId="{88BCBD90-7CEA-430E-A1F8-E348FAD0A05B}" srcOrd="0" destOrd="0" presId="urn:microsoft.com/office/officeart/2005/8/layout/hierarchy2"/>
    <dgm:cxn modelId="{F3770BCC-B81F-471C-8239-ED764976D926}" type="presOf" srcId="{C6C96573-85DC-4851-8351-A3BC5CE5CA49}" destId="{9CE4B91F-A80E-4C82-85A5-65E94A65C10B}" srcOrd="0" destOrd="0" presId="urn:microsoft.com/office/officeart/2005/8/layout/hierarchy2"/>
    <dgm:cxn modelId="{3CF93D39-1662-4A35-92EF-A3473699217C}" srcId="{5CD437F9-74AC-4C51-ACA2-3696DB984F88}" destId="{92B0FE0B-10AE-440D-BA23-3B8B2C76EBA3}" srcOrd="0" destOrd="0" parTransId="{14E62D4B-3E5D-408F-A9C8-8BC87ADA6CA9}" sibTransId="{9A165D6E-9EF4-410B-8C4E-F4C84CB0BB29}"/>
    <dgm:cxn modelId="{469EB9DF-CE71-4AE1-8533-2AE9E2FB920C}" type="presOf" srcId="{E36FC3A7-C2DC-422F-8850-D448F97F8EF7}" destId="{71CCCD41-CC06-4FDE-9B78-687B7EDEE468}" srcOrd="1" destOrd="0" presId="urn:microsoft.com/office/officeart/2005/8/layout/hierarchy2"/>
    <dgm:cxn modelId="{0580907A-BC7D-4DB7-AEA7-0B94DCCDC037}" type="presOf" srcId="{9C6CCD13-714A-4E07-AFC1-C60572AE81EC}" destId="{6A2847FE-FF38-47CE-8C6E-F22A8204D60D}" srcOrd="1" destOrd="0" presId="urn:microsoft.com/office/officeart/2005/8/layout/hierarchy2"/>
    <dgm:cxn modelId="{C8343AD8-51A2-43FF-9ACC-4862F1D5B162}" type="presOf" srcId="{F47B714B-83AB-47C5-81FE-BF42BB4E30C2}" destId="{32324F57-EAD2-49D7-9320-2C802A82C6B7}" srcOrd="1" destOrd="0" presId="urn:microsoft.com/office/officeart/2005/8/layout/hierarchy2"/>
    <dgm:cxn modelId="{F196BD9A-4C29-4474-96EA-295CC397CE95}" type="presOf" srcId="{8AEFA60C-BF42-45F0-8FE9-788D09EAD25F}" destId="{39CF3826-DC3A-4B20-8F2A-F14F26F91244}" srcOrd="0" destOrd="0" presId="urn:microsoft.com/office/officeart/2005/8/layout/hierarchy2"/>
    <dgm:cxn modelId="{F7E83061-966A-4648-A3B7-8770CB038D10}" type="presOf" srcId="{C88D94CD-F84E-43B5-9439-264916964081}" destId="{4762B86C-28DE-4E81-B3FC-85C4EA9B2F4F}" srcOrd="1" destOrd="0" presId="urn:microsoft.com/office/officeart/2005/8/layout/hierarchy2"/>
    <dgm:cxn modelId="{4E733571-D7D3-4004-80E6-0862F9A8D175}" srcId="{208F3174-7335-49E2-A55E-267B9BE33DD4}" destId="{5CD437F9-74AC-4C51-ACA2-3696DB984F88}" srcOrd="0" destOrd="0" parTransId="{5C033A72-5F69-48CD-BA5C-5609218CCDFB}" sibTransId="{BCBF075E-543D-49EF-934F-20D9276438C0}"/>
    <dgm:cxn modelId="{FC7C7778-9FF9-4297-BFC1-3359CB3E000A}" type="presOf" srcId="{9C6CCD13-714A-4E07-AFC1-C60572AE81EC}" destId="{85590AB4-B9BF-4F43-BEFC-975907DCDA63}" srcOrd="0" destOrd="0" presId="urn:microsoft.com/office/officeart/2005/8/layout/hierarchy2"/>
    <dgm:cxn modelId="{DCECAA3B-9FEE-4242-85D1-9400D9977161}" srcId="{5CD437F9-74AC-4C51-ACA2-3696DB984F88}" destId="{1C85C5C7-3328-4695-ACB6-0130DA8D8E56}" srcOrd="1" destOrd="0" parTransId="{5A9E5E13-98FC-45A9-BD0C-90088EE889E5}" sibTransId="{7374D4AB-4854-4A7C-BABF-080A689A12C6}"/>
    <dgm:cxn modelId="{3A9321AC-BCB1-468A-8268-34530161FE98}" type="presOf" srcId="{9C602471-F815-4203-AD2B-67E3A30F82FD}" destId="{F5B5399B-13A1-4DCD-9FB4-075AC629CD67}" srcOrd="0" destOrd="0" presId="urn:microsoft.com/office/officeart/2005/8/layout/hierarchy2"/>
    <dgm:cxn modelId="{74B114AD-2F0A-4997-91A2-D709E4B88CA7}" srcId="{92B0FE0B-10AE-440D-BA23-3B8B2C76EBA3}" destId="{DF534D4D-26F1-4647-8511-3B51072F1F89}" srcOrd="1" destOrd="0" parTransId="{B43FFE8D-828B-4751-9C04-FD898B00A073}" sibTransId="{BA9308CE-E101-4A86-B660-B01C075C25E6}"/>
    <dgm:cxn modelId="{A3124B62-824F-4945-8E16-E2C0C8376BF2}" type="presOf" srcId="{A09A82B2-4282-4669-85E4-329ECB423D50}" destId="{188CF7E5-73A0-4D3A-A05A-E53F691391DF}" srcOrd="0" destOrd="0" presId="urn:microsoft.com/office/officeart/2005/8/layout/hierarchy2"/>
    <dgm:cxn modelId="{B433CE49-41E8-42F3-A527-4D073A63DE3C}" type="presOf" srcId="{F47B714B-83AB-47C5-81FE-BF42BB4E30C2}" destId="{1C4BCD86-35E4-4585-9C83-67BE81BC86C0}" srcOrd="0" destOrd="0" presId="urn:microsoft.com/office/officeart/2005/8/layout/hierarchy2"/>
    <dgm:cxn modelId="{86C26D03-FE59-4B85-AF2F-C1407F490145}" type="presOf" srcId="{197D5B1C-76E4-4E04-BB47-571B4ED32B45}" destId="{03C9CD97-DB59-4EE9-88B7-6C297894E399}" srcOrd="0" destOrd="0" presId="urn:microsoft.com/office/officeart/2005/8/layout/hierarchy2"/>
    <dgm:cxn modelId="{24EDAE55-E1B4-46B5-841F-0D884C360769}" srcId="{92B0FE0B-10AE-440D-BA23-3B8B2C76EBA3}" destId="{A6CD104D-6EC0-4B2C-A484-ECEB0752EA8A}" srcOrd="0" destOrd="0" parTransId="{C6C96573-85DC-4851-8351-A3BC5CE5CA49}" sibTransId="{A9B11188-3CB6-4DA7-8BFE-D1E0BD4DE089}"/>
    <dgm:cxn modelId="{01CE80F9-BE1B-4382-A676-43F1FD6CC8A8}" type="presOf" srcId="{5A9E5E13-98FC-45A9-BD0C-90088EE889E5}" destId="{61E3002B-7AA0-4380-8557-77B0A1B018F4}" srcOrd="0" destOrd="0" presId="urn:microsoft.com/office/officeart/2005/8/layout/hierarchy2"/>
    <dgm:cxn modelId="{8E115E6F-9969-472A-AA7C-EAE74FA55329}" type="presOf" srcId="{F1E291A6-80FB-4BFC-AB27-2DDAD65DE448}" destId="{50B6F572-F469-41E5-8DE5-344B84C70C6D}" srcOrd="0" destOrd="0" presId="urn:microsoft.com/office/officeart/2005/8/layout/hierarchy2"/>
    <dgm:cxn modelId="{7079FA5B-B2B4-4798-A995-D82D424783EE}" type="presOf" srcId="{A6CD104D-6EC0-4B2C-A484-ECEB0752EA8A}" destId="{86F61B61-29D3-40CD-992D-E60C8102216C}" srcOrd="0" destOrd="0" presId="urn:microsoft.com/office/officeart/2005/8/layout/hierarchy2"/>
    <dgm:cxn modelId="{D8A79BD8-6570-4094-9DB8-6B8783CA8D4A}" type="presOf" srcId="{3ADA1187-54A0-477B-809A-F54219162714}" destId="{6508A38D-1AEB-4FD5-81E2-F4138D56D9B2}" srcOrd="0" destOrd="0" presId="urn:microsoft.com/office/officeart/2005/8/layout/hierarchy2"/>
    <dgm:cxn modelId="{03439233-3326-4702-9AFE-34814FC5BCB2}" type="presOf" srcId="{3E899826-A2E0-4B88-AED0-CB0540E80EAA}" destId="{420499D0-DB4F-44E3-99B2-2667301B8B38}" srcOrd="0" destOrd="0" presId="urn:microsoft.com/office/officeart/2005/8/layout/hierarchy2"/>
    <dgm:cxn modelId="{B27DE83C-D56A-4B82-B99E-AD45E6C5F5E0}" srcId="{A09A82B2-4282-4669-85E4-329ECB423D50}" destId="{197D5B1C-76E4-4E04-BB47-571B4ED32B45}" srcOrd="0" destOrd="0" parTransId="{B9F0BCA1-3D8A-4CB8-8527-FD5DBDDA73C2}" sibTransId="{05609EB5-F91C-45C9-9C8F-30296D407159}"/>
    <dgm:cxn modelId="{473B6C2E-8157-4085-B454-88F2C41B7D69}" srcId="{1C85C5C7-3328-4695-ACB6-0130DA8D8E56}" destId="{A09A82B2-4282-4669-85E4-329ECB423D50}" srcOrd="0" destOrd="0" parTransId="{C88D94CD-F84E-43B5-9439-264916964081}" sibTransId="{4BFB4860-BD1E-4937-8C41-3B4A39D2FCCD}"/>
    <dgm:cxn modelId="{50A166F7-41EB-4254-A784-0625508E3184}" type="presOf" srcId="{0BD87F08-DB4D-4729-898E-558868728610}" destId="{A4FE03D9-5252-4613-8D34-11AF0991E2C9}" srcOrd="0" destOrd="0" presId="urn:microsoft.com/office/officeart/2005/8/layout/hierarchy2"/>
    <dgm:cxn modelId="{B1AB97EC-8FF4-4C84-AD96-3274604B9B83}" type="presOf" srcId="{C6C96573-85DC-4851-8351-A3BC5CE5CA49}" destId="{98CFB1B2-397A-4733-B986-8894B03D4EEA}" srcOrd="1" destOrd="0" presId="urn:microsoft.com/office/officeart/2005/8/layout/hierarchy2"/>
    <dgm:cxn modelId="{54374A14-4396-4A5B-9B5A-C4F40FF711FD}" type="presParOf" srcId="{D7AB80A2-0C6C-41A5-9400-C5CEB0669C4C}" destId="{9045BC7C-9DEB-4474-8DB4-1805EAB0304C}" srcOrd="0" destOrd="0" presId="urn:microsoft.com/office/officeart/2005/8/layout/hierarchy2"/>
    <dgm:cxn modelId="{E654C787-FAEC-4D01-8F9C-413A2AD9396B}" type="presParOf" srcId="{9045BC7C-9DEB-4474-8DB4-1805EAB0304C}" destId="{185DAC04-DF8D-4CA6-82BB-40A9907D20C9}" srcOrd="0" destOrd="0" presId="urn:microsoft.com/office/officeart/2005/8/layout/hierarchy2"/>
    <dgm:cxn modelId="{C3CE223B-4B3A-495E-8F83-0775577B97F9}" type="presParOf" srcId="{9045BC7C-9DEB-4474-8DB4-1805EAB0304C}" destId="{9966114E-4806-4046-8A4B-23A9C735C387}" srcOrd="1" destOrd="0" presId="urn:microsoft.com/office/officeart/2005/8/layout/hierarchy2"/>
    <dgm:cxn modelId="{7BECF2AE-B642-4536-BA62-66315FCF7007}" type="presParOf" srcId="{9966114E-4806-4046-8A4B-23A9C735C387}" destId="{88BCBD90-7CEA-430E-A1F8-E348FAD0A05B}" srcOrd="0" destOrd="0" presId="urn:microsoft.com/office/officeart/2005/8/layout/hierarchy2"/>
    <dgm:cxn modelId="{50DCC6BB-0EEA-483F-8A1E-875CC80BA0BA}" type="presParOf" srcId="{88BCBD90-7CEA-430E-A1F8-E348FAD0A05B}" destId="{37231760-35C4-4D22-9DE5-24E0DE0285D3}" srcOrd="0" destOrd="0" presId="urn:microsoft.com/office/officeart/2005/8/layout/hierarchy2"/>
    <dgm:cxn modelId="{EABC6A5E-E526-4EAD-994D-37338783D37D}" type="presParOf" srcId="{9966114E-4806-4046-8A4B-23A9C735C387}" destId="{503842FC-6691-42E1-BABC-A8E9F74278B6}" srcOrd="1" destOrd="0" presId="urn:microsoft.com/office/officeart/2005/8/layout/hierarchy2"/>
    <dgm:cxn modelId="{95BA0BFD-1F73-4047-9197-0C165E15F570}" type="presParOf" srcId="{503842FC-6691-42E1-BABC-A8E9F74278B6}" destId="{B7782E41-57F9-4C58-A8E5-BCB0C7E6637F}" srcOrd="0" destOrd="0" presId="urn:microsoft.com/office/officeart/2005/8/layout/hierarchy2"/>
    <dgm:cxn modelId="{984D5E5B-DDF0-4091-AF1B-AAFF5234CFA9}" type="presParOf" srcId="{503842FC-6691-42E1-BABC-A8E9F74278B6}" destId="{02FCB083-F7C3-477A-8244-4CB7446F608C}" srcOrd="1" destOrd="0" presId="urn:microsoft.com/office/officeart/2005/8/layout/hierarchy2"/>
    <dgm:cxn modelId="{9C536B0C-4E67-48A7-8B37-814BE27CE73B}" type="presParOf" srcId="{02FCB083-F7C3-477A-8244-4CB7446F608C}" destId="{9CE4B91F-A80E-4C82-85A5-65E94A65C10B}" srcOrd="0" destOrd="0" presId="urn:microsoft.com/office/officeart/2005/8/layout/hierarchy2"/>
    <dgm:cxn modelId="{B1DAE852-D425-4003-B4C2-AAECDA47A67F}" type="presParOf" srcId="{9CE4B91F-A80E-4C82-85A5-65E94A65C10B}" destId="{98CFB1B2-397A-4733-B986-8894B03D4EEA}" srcOrd="0" destOrd="0" presId="urn:microsoft.com/office/officeart/2005/8/layout/hierarchy2"/>
    <dgm:cxn modelId="{ED661FA3-6E59-431D-AE14-0BD99B4C47F8}" type="presParOf" srcId="{02FCB083-F7C3-477A-8244-4CB7446F608C}" destId="{F1FFE49D-F884-4743-A109-CAD97C430B80}" srcOrd="1" destOrd="0" presId="urn:microsoft.com/office/officeart/2005/8/layout/hierarchy2"/>
    <dgm:cxn modelId="{AC5061B2-B67B-4BF8-A7EC-D8D2457D0C40}" type="presParOf" srcId="{F1FFE49D-F884-4743-A109-CAD97C430B80}" destId="{86F61B61-29D3-40CD-992D-E60C8102216C}" srcOrd="0" destOrd="0" presId="urn:microsoft.com/office/officeart/2005/8/layout/hierarchy2"/>
    <dgm:cxn modelId="{E1910E27-949A-493F-8756-9B2E346EFDE8}" type="presParOf" srcId="{F1FFE49D-F884-4743-A109-CAD97C430B80}" destId="{50EBA8A9-0BFB-478A-8666-687F2B928325}" srcOrd="1" destOrd="0" presId="urn:microsoft.com/office/officeart/2005/8/layout/hierarchy2"/>
    <dgm:cxn modelId="{3E5DEF49-29C9-405E-AF8D-8694246693CC}" type="presParOf" srcId="{50EBA8A9-0BFB-478A-8666-687F2B928325}" destId="{85590AB4-B9BF-4F43-BEFC-975907DCDA63}" srcOrd="0" destOrd="0" presId="urn:microsoft.com/office/officeart/2005/8/layout/hierarchy2"/>
    <dgm:cxn modelId="{EF7057E5-B16D-4E2D-AA9B-C07A4A6C52A7}" type="presParOf" srcId="{85590AB4-B9BF-4F43-BEFC-975907DCDA63}" destId="{6A2847FE-FF38-47CE-8C6E-F22A8204D60D}" srcOrd="0" destOrd="0" presId="urn:microsoft.com/office/officeart/2005/8/layout/hierarchy2"/>
    <dgm:cxn modelId="{777782FA-7244-4378-B678-24D4C8296305}" type="presParOf" srcId="{50EBA8A9-0BFB-478A-8666-687F2B928325}" destId="{2B2CC096-3BAC-43AB-8366-683C760F384C}" srcOrd="1" destOrd="0" presId="urn:microsoft.com/office/officeart/2005/8/layout/hierarchy2"/>
    <dgm:cxn modelId="{89BF6358-A004-4C75-97EE-871A9E0949A5}" type="presParOf" srcId="{2B2CC096-3BAC-43AB-8366-683C760F384C}" destId="{39CF3826-DC3A-4B20-8F2A-F14F26F91244}" srcOrd="0" destOrd="0" presId="urn:microsoft.com/office/officeart/2005/8/layout/hierarchy2"/>
    <dgm:cxn modelId="{E1413A7A-B509-4020-A1E8-331B6B9FA05B}" type="presParOf" srcId="{2B2CC096-3BAC-43AB-8366-683C760F384C}" destId="{6D6A5BE5-618B-4DC5-A7AE-8FD606F6649F}" srcOrd="1" destOrd="0" presId="urn:microsoft.com/office/officeart/2005/8/layout/hierarchy2"/>
    <dgm:cxn modelId="{7F9BC9DA-57D1-4290-9B73-4DA49AC86158}" type="presParOf" srcId="{02FCB083-F7C3-477A-8244-4CB7446F608C}" destId="{66EBFC9D-ECA6-459C-9271-23C19D20967F}" srcOrd="2" destOrd="0" presId="urn:microsoft.com/office/officeart/2005/8/layout/hierarchy2"/>
    <dgm:cxn modelId="{08850A2C-ECC7-4800-9E1F-EEE8E5241694}" type="presParOf" srcId="{66EBFC9D-ECA6-459C-9271-23C19D20967F}" destId="{3874B7F0-85C3-42A8-B85C-AC4EDC77E34D}" srcOrd="0" destOrd="0" presId="urn:microsoft.com/office/officeart/2005/8/layout/hierarchy2"/>
    <dgm:cxn modelId="{9688B971-8ABC-42B4-93BA-E0190EAC4205}" type="presParOf" srcId="{02FCB083-F7C3-477A-8244-4CB7446F608C}" destId="{3A1E10FE-C4D5-4965-96BF-18E32E8BB88E}" srcOrd="3" destOrd="0" presId="urn:microsoft.com/office/officeart/2005/8/layout/hierarchy2"/>
    <dgm:cxn modelId="{7F446303-E938-4FD5-8D5F-A80689B53D8B}" type="presParOf" srcId="{3A1E10FE-C4D5-4965-96BF-18E32E8BB88E}" destId="{51AF2D5D-590F-49D1-B182-8BFE359CC4A9}" srcOrd="0" destOrd="0" presId="urn:microsoft.com/office/officeart/2005/8/layout/hierarchy2"/>
    <dgm:cxn modelId="{F434B967-7BC4-46D1-B7E6-569469005F06}" type="presParOf" srcId="{3A1E10FE-C4D5-4965-96BF-18E32E8BB88E}" destId="{23DD1182-4F3C-4676-8A2F-51558504F307}" srcOrd="1" destOrd="0" presId="urn:microsoft.com/office/officeart/2005/8/layout/hierarchy2"/>
    <dgm:cxn modelId="{40CD66FA-D783-4BBD-BD90-FFD8E6D4F47F}" type="presParOf" srcId="{23DD1182-4F3C-4676-8A2F-51558504F307}" destId="{420499D0-DB4F-44E3-99B2-2667301B8B38}" srcOrd="0" destOrd="0" presId="urn:microsoft.com/office/officeart/2005/8/layout/hierarchy2"/>
    <dgm:cxn modelId="{49BB0809-EDCC-4B26-A8C8-B9CDCB413ACF}" type="presParOf" srcId="{420499D0-DB4F-44E3-99B2-2667301B8B38}" destId="{3026471F-23F6-4758-A932-A7096A14261C}" srcOrd="0" destOrd="0" presId="urn:microsoft.com/office/officeart/2005/8/layout/hierarchy2"/>
    <dgm:cxn modelId="{9D64E89E-19FA-4DB1-99AC-5E8C63715C20}" type="presParOf" srcId="{23DD1182-4F3C-4676-8A2F-51558504F307}" destId="{E25A600C-B944-4D41-A568-5AE13EA12BAA}" srcOrd="1" destOrd="0" presId="urn:microsoft.com/office/officeart/2005/8/layout/hierarchy2"/>
    <dgm:cxn modelId="{CA957D53-4BD3-4979-9322-A3A26F7EFC86}" type="presParOf" srcId="{E25A600C-B944-4D41-A568-5AE13EA12BAA}" destId="{50B6F572-F469-41E5-8DE5-344B84C70C6D}" srcOrd="0" destOrd="0" presId="urn:microsoft.com/office/officeart/2005/8/layout/hierarchy2"/>
    <dgm:cxn modelId="{8B36F049-5054-4897-AAF3-615D151B6A74}" type="presParOf" srcId="{E25A600C-B944-4D41-A568-5AE13EA12BAA}" destId="{9D3F2D1D-55CF-4334-8731-92788D7506C1}" srcOrd="1" destOrd="0" presId="urn:microsoft.com/office/officeart/2005/8/layout/hierarchy2"/>
    <dgm:cxn modelId="{DB59EEE3-C6B9-40D7-A4F6-B5C2C68761D2}" type="presParOf" srcId="{02FCB083-F7C3-477A-8244-4CB7446F608C}" destId="{1C4BCD86-35E4-4585-9C83-67BE81BC86C0}" srcOrd="4" destOrd="0" presId="urn:microsoft.com/office/officeart/2005/8/layout/hierarchy2"/>
    <dgm:cxn modelId="{ACD9FFC7-3057-499C-9CEC-A2F056C19BB6}" type="presParOf" srcId="{1C4BCD86-35E4-4585-9C83-67BE81BC86C0}" destId="{32324F57-EAD2-49D7-9320-2C802A82C6B7}" srcOrd="0" destOrd="0" presId="urn:microsoft.com/office/officeart/2005/8/layout/hierarchy2"/>
    <dgm:cxn modelId="{AEB7D5EC-F06A-4BB4-8C8F-92BEAA2122DE}" type="presParOf" srcId="{02FCB083-F7C3-477A-8244-4CB7446F608C}" destId="{519C1742-B811-4866-85F4-F6C4332495A9}" srcOrd="5" destOrd="0" presId="urn:microsoft.com/office/officeart/2005/8/layout/hierarchy2"/>
    <dgm:cxn modelId="{8A25CD3D-77AD-4178-A6B9-56C73BCD1E38}" type="presParOf" srcId="{519C1742-B811-4866-85F4-F6C4332495A9}" destId="{F0FF6721-D288-4471-B45F-397C75A650DA}" srcOrd="0" destOrd="0" presId="urn:microsoft.com/office/officeart/2005/8/layout/hierarchy2"/>
    <dgm:cxn modelId="{700DB30A-6CAE-4427-A915-BCD006415C7F}" type="presParOf" srcId="{519C1742-B811-4866-85F4-F6C4332495A9}" destId="{55E28CD8-164B-4FAE-A86A-AC1C813BBBE1}" srcOrd="1" destOrd="0" presId="urn:microsoft.com/office/officeart/2005/8/layout/hierarchy2"/>
    <dgm:cxn modelId="{EE34001B-621E-4FA5-AC48-F85D05C7D89A}" type="presParOf" srcId="{55E28CD8-164B-4FAE-A86A-AC1C813BBBE1}" destId="{7273FC3E-CAD0-46C5-A98B-3E55163BF7E5}" srcOrd="0" destOrd="0" presId="urn:microsoft.com/office/officeart/2005/8/layout/hierarchy2"/>
    <dgm:cxn modelId="{1CF98D61-B170-4B24-808B-B05788E12E0B}" type="presParOf" srcId="{7273FC3E-CAD0-46C5-A98B-3E55163BF7E5}" destId="{71CCCD41-CC06-4FDE-9B78-687B7EDEE468}" srcOrd="0" destOrd="0" presId="urn:microsoft.com/office/officeart/2005/8/layout/hierarchy2"/>
    <dgm:cxn modelId="{F6E06049-307F-4CA1-8F74-E422A18E6BB4}" type="presParOf" srcId="{55E28CD8-164B-4FAE-A86A-AC1C813BBBE1}" destId="{5744CAC1-031C-4A9B-85BB-BE168FB2B26D}" srcOrd="1" destOrd="0" presId="urn:microsoft.com/office/officeart/2005/8/layout/hierarchy2"/>
    <dgm:cxn modelId="{9DF96E18-FBD6-498B-A730-08FDFF8DD656}" type="presParOf" srcId="{5744CAC1-031C-4A9B-85BB-BE168FB2B26D}" destId="{00E1D030-4444-4441-90E3-206FA6560C72}" srcOrd="0" destOrd="0" presId="urn:microsoft.com/office/officeart/2005/8/layout/hierarchy2"/>
    <dgm:cxn modelId="{DECE93D5-7D16-430C-852A-10A90A94E206}" type="presParOf" srcId="{5744CAC1-031C-4A9B-85BB-BE168FB2B26D}" destId="{E7DD4949-B14D-4B37-ABF5-6808D4C770D5}" srcOrd="1" destOrd="0" presId="urn:microsoft.com/office/officeart/2005/8/layout/hierarchy2"/>
    <dgm:cxn modelId="{277CB323-3894-4E82-89DA-802F5DBD7262}" type="presParOf" srcId="{9966114E-4806-4046-8A4B-23A9C735C387}" destId="{61E3002B-7AA0-4380-8557-77B0A1B018F4}" srcOrd="2" destOrd="0" presId="urn:microsoft.com/office/officeart/2005/8/layout/hierarchy2"/>
    <dgm:cxn modelId="{06B679DA-F44A-43BC-A810-5AD1173B47DA}" type="presParOf" srcId="{61E3002B-7AA0-4380-8557-77B0A1B018F4}" destId="{CE1037BF-8526-4293-83D7-3CBC0DDA44D3}" srcOrd="0" destOrd="0" presId="urn:microsoft.com/office/officeart/2005/8/layout/hierarchy2"/>
    <dgm:cxn modelId="{FBF55899-F7FE-4453-BCC9-C3A028AE2E97}" type="presParOf" srcId="{9966114E-4806-4046-8A4B-23A9C735C387}" destId="{0237C350-3908-4C80-BA18-93F1C3518487}" srcOrd="3" destOrd="0" presId="urn:microsoft.com/office/officeart/2005/8/layout/hierarchy2"/>
    <dgm:cxn modelId="{1030BF65-8027-4439-B52A-8013DBFBF99F}" type="presParOf" srcId="{0237C350-3908-4C80-BA18-93F1C3518487}" destId="{7856B9E4-CCA6-4809-AF27-DC95D8BE96CF}" srcOrd="0" destOrd="0" presId="urn:microsoft.com/office/officeart/2005/8/layout/hierarchy2"/>
    <dgm:cxn modelId="{0FFC5436-FFE2-4CAF-81C6-C05D375DA749}" type="presParOf" srcId="{0237C350-3908-4C80-BA18-93F1C3518487}" destId="{D5686F7A-3FC0-4DD7-B9E2-BB55BDB34882}" srcOrd="1" destOrd="0" presId="urn:microsoft.com/office/officeart/2005/8/layout/hierarchy2"/>
    <dgm:cxn modelId="{5E916824-7F12-4CD7-9494-54315A561A6A}" type="presParOf" srcId="{D5686F7A-3FC0-4DD7-B9E2-BB55BDB34882}" destId="{0440CC52-2832-4937-8D8F-2C97F357C877}" srcOrd="0" destOrd="0" presId="urn:microsoft.com/office/officeart/2005/8/layout/hierarchy2"/>
    <dgm:cxn modelId="{40127504-7F59-4E20-8CEC-6E6AAB521348}" type="presParOf" srcId="{0440CC52-2832-4937-8D8F-2C97F357C877}" destId="{4762B86C-28DE-4E81-B3FC-85C4EA9B2F4F}" srcOrd="0" destOrd="0" presId="urn:microsoft.com/office/officeart/2005/8/layout/hierarchy2"/>
    <dgm:cxn modelId="{40777358-A52A-4323-B24F-42FB4D771A6E}" type="presParOf" srcId="{D5686F7A-3FC0-4DD7-B9E2-BB55BDB34882}" destId="{5AF1A03C-18EE-4119-9BC5-A24875A0DE19}" srcOrd="1" destOrd="0" presId="urn:microsoft.com/office/officeart/2005/8/layout/hierarchy2"/>
    <dgm:cxn modelId="{F83C6829-5953-4500-A9E9-536B7668CD00}" type="presParOf" srcId="{5AF1A03C-18EE-4119-9BC5-A24875A0DE19}" destId="{188CF7E5-73A0-4D3A-A05A-E53F691391DF}" srcOrd="0" destOrd="0" presId="urn:microsoft.com/office/officeart/2005/8/layout/hierarchy2"/>
    <dgm:cxn modelId="{E15E2FA0-A404-47D7-A1FC-D069146F43D3}" type="presParOf" srcId="{5AF1A03C-18EE-4119-9BC5-A24875A0DE19}" destId="{99144AA9-7D47-49F4-A110-311157DC9FF1}" srcOrd="1" destOrd="0" presId="urn:microsoft.com/office/officeart/2005/8/layout/hierarchy2"/>
    <dgm:cxn modelId="{557C0CDB-C069-42BC-9128-8D192EE544C6}" type="presParOf" srcId="{99144AA9-7D47-49F4-A110-311157DC9FF1}" destId="{8BA10AE7-2B5E-4866-97F5-3667832FCBBA}" srcOrd="0" destOrd="0" presId="urn:microsoft.com/office/officeart/2005/8/layout/hierarchy2"/>
    <dgm:cxn modelId="{28EDE0E6-BBEC-4C28-85EE-CC850AD0FDB5}" type="presParOf" srcId="{8BA10AE7-2B5E-4866-97F5-3667832FCBBA}" destId="{2958295C-294A-45EA-BEAD-DFE195C20ADF}" srcOrd="0" destOrd="0" presId="urn:microsoft.com/office/officeart/2005/8/layout/hierarchy2"/>
    <dgm:cxn modelId="{519A3283-A9AE-4883-952C-0327D6E54374}" type="presParOf" srcId="{99144AA9-7D47-49F4-A110-311157DC9FF1}" destId="{3F288287-08F3-4638-A281-DA6DAE17E465}" srcOrd="1" destOrd="0" presId="urn:microsoft.com/office/officeart/2005/8/layout/hierarchy2"/>
    <dgm:cxn modelId="{6402CABC-5132-462A-A15E-A1041A751CC0}" type="presParOf" srcId="{3F288287-08F3-4638-A281-DA6DAE17E465}" destId="{03C9CD97-DB59-4EE9-88B7-6C297894E399}" srcOrd="0" destOrd="0" presId="urn:microsoft.com/office/officeart/2005/8/layout/hierarchy2"/>
    <dgm:cxn modelId="{EE2F0F9F-BAC5-406C-B939-7FFB07BB3ADD}" type="presParOf" srcId="{3F288287-08F3-4638-A281-DA6DAE17E465}" destId="{B0B5BED1-57C3-45CE-A4AA-CF0B9BB6D985}" srcOrd="1" destOrd="0" presId="urn:microsoft.com/office/officeart/2005/8/layout/hierarchy2"/>
    <dgm:cxn modelId="{F9ED2D29-131C-4EE5-B66D-2ABD230B28D4}" type="presParOf" srcId="{D5686F7A-3FC0-4DD7-B9E2-BB55BDB34882}" destId="{6508A38D-1AEB-4FD5-81E2-F4138D56D9B2}" srcOrd="2" destOrd="0" presId="urn:microsoft.com/office/officeart/2005/8/layout/hierarchy2"/>
    <dgm:cxn modelId="{A557FF75-08D7-4905-B98D-0ED640B6B0DD}" type="presParOf" srcId="{6508A38D-1AEB-4FD5-81E2-F4138D56D9B2}" destId="{D5D3FBD5-A420-49EC-9D4A-FDD7BDC12659}" srcOrd="0" destOrd="0" presId="urn:microsoft.com/office/officeart/2005/8/layout/hierarchy2"/>
    <dgm:cxn modelId="{F12D667B-C839-45B2-B99A-BEA2DB71E750}" type="presParOf" srcId="{D5686F7A-3FC0-4DD7-B9E2-BB55BDB34882}" destId="{E6BA99BF-52B6-4099-BF24-7E45FCD82D43}" srcOrd="3" destOrd="0" presId="urn:microsoft.com/office/officeart/2005/8/layout/hierarchy2"/>
    <dgm:cxn modelId="{73ADAD3B-CB46-4A4E-ACB3-637229CB4CAA}" type="presParOf" srcId="{E6BA99BF-52B6-4099-BF24-7E45FCD82D43}" destId="{A4FE03D9-5252-4613-8D34-11AF0991E2C9}" srcOrd="0" destOrd="0" presId="urn:microsoft.com/office/officeart/2005/8/layout/hierarchy2"/>
    <dgm:cxn modelId="{E9AB9810-EB0C-4ACE-99C4-49EB065F053D}" type="presParOf" srcId="{E6BA99BF-52B6-4099-BF24-7E45FCD82D43}" destId="{2BFF05F0-9290-481F-B617-2BD45102DC76}" srcOrd="1" destOrd="0" presId="urn:microsoft.com/office/officeart/2005/8/layout/hierarchy2"/>
    <dgm:cxn modelId="{332D3276-3BA3-41F8-A16D-1981FF03B91F}" type="presParOf" srcId="{2BFF05F0-9290-481F-B617-2BD45102DC76}" destId="{67ABBBCF-47B9-40D6-931B-90295A5E23A5}" srcOrd="0" destOrd="0" presId="urn:microsoft.com/office/officeart/2005/8/layout/hierarchy2"/>
    <dgm:cxn modelId="{4F676B51-5C8B-4112-8E33-B4CAC8753FB6}" type="presParOf" srcId="{67ABBBCF-47B9-40D6-931B-90295A5E23A5}" destId="{79DE4D55-F60D-461A-BD37-0CBEEED6857C}" srcOrd="0" destOrd="0" presId="urn:microsoft.com/office/officeart/2005/8/layout/hierarchy2"/>
    <dgm:cxn modelId="{A49E1703-D909-4363-B5FB-6C0F7FBE88E3}" type="presParOf" srcId="{2BFF05F0-9290-481F-B617-2BD45102DC76}" destId="{EF3DC750-3AFB-405C-8DB6-7335D28B6C94}" srcOrd="1" destOrd="0" presId="urn:microsoft.com/office/officeart/2005/8/layout/hierarchy2"/>
    <dgm:cxn modelId="{0C0550F3-01C4-4547-B417-62092AAB6DB2}" type="presParOf" srcId="{EF3DC750-3AFB-405C-8DB6-7335D28B6C94}" destId="{F5B5399B-13A1-4DCD-9FB4-075AC629CD67}" srcOrd="0" destOrd="0" presId="urn:microsoft.com/office/officeart/2005/8/layout/hierarchy2"/>
    <dgm:cxn modelId="{BAD4C9D5-7000-4B09-8DBE-DDEA1A014FC4}" type="presParOf" srcId="{EF3DC750-3AFB-405C-8DB6-7335D28B6C94}" destId="{DCD62635-9A2D-441E-857B-3A9C492254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8F3174-7335-49E2-A55E-267B9BE33DD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B80A2-0C6C-41A5-9400-C5CEB0669C4C}" type="pres">
      <dgm:prSet presAssocID="{208F3174-7335-49E2-A55E-267B9BE33DD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B3332BF-0C8B-4DEF-A5B7-AF4C4C7BD7A6}" type="presOf" srcId="{208F3174-7335-49E2-A55E-267B9BE33DD4}" destId="{D7AB80A2-0C6C-41A5-9400-C5CEB0669C4C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F01B4-0521-4EE1-8D1C-2D1C454D7DA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3E311C-9C03-460F-9C88-65876ADEE7C7}">
      <dgm:prSet phldrT="[Text]"/>
      <dgm:spPr>
        <a:solidFill>
          <a:schemeClr val="bg2">
            <a:lumMod val="2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Student performance </a:t>
          </a:r>
          <a:endParaRPr lang="en-US" dirty="0"/>
        </a:p>
      </dgm:t>
    </dgm:pt>
    <dgm:pt modelId="{B1C3304A-2C2E-4F05-8402-C3587C156244}" type="parTrans" cxnId="{18FA392D-BB89-4356-B0DB-66A420F9DA66}">
      <dgm:prSet/>
      <dgm:spPr/>
      <dgm:t>
        <a:bodyPr/>
        <a:lstStyle/>
        <a:p>
          <a:endParaRPr lang="en-US"/>
        </a:p>
      </dgm:t>
    </dgm:pt>
    <dgm:pt modelId="{F5742E4D-66DC-49BC-9361-2AF1C5B52FE3}" type="sibTrans" cxnId="{18FA392D-BB89-4356-B0DB-66A420F9DA66}">
      <dgm:prSet/>
      <dgm:spPr/>
      <dgm:t>
        <a:bodyPr/>
        <a:lstStyle/>
        <a:p>
          <a:endParaRPr lang="en-US"/>
        </a:p>
      </dgm:t>
    </dgm:pt>
    <dgm:pt modelId="{3CB1A860-CC80-40C4-BF65-7CB8779C0259}">
      <dgm:prSet phldrT="[Text]"/>
      <dgm:spPr/>
      <dgm:t>
        <a:bodyPr/>
        <a:lstStyle/>
        <a:p>
          <a:r>
            <a:rPr lang="en-US" dirty="0" smtClean="0"/>
            <a:t>Question1</a:t>
          </a:r>
          <a:endParaRPr lang="en-US" dirty="0"/>
        </a:p>
      </dgm:t>
    </dgm:pt>
    <dgm:pt modelId="{2CA4B0E2-93D6-4298-9104-7D0F0E0458FC}" type="parTrans" cxnId="{629C79A8-9925-4E17-8C23-8FADB924438B}">
      <dgm:prSet/>
      <dgm:spPr/>
      <dgm:t>
        <a:bodyPr/>
        <a:lstStyle/>
        <a:p>
          <a:endParaRPr lang="en-US"/>
        </a:p>
      </dgm:t>
    </dgm:pt>
    <dgm:pt modelId="{D3F2E2FF-096D-4787-9361-E6BA6AEEB9D8}" type="sibTrans" cxnId="{629C79A8-9925-4E17-8C23-8FADB924438B}">
      <dgm:prSet/>
      <dgm:spPr/>
      <dgm:t>
        <a:bodyPr/>
        <a:lstStyle/>
        <a:p>
          <a:endParaRPr lang="en-US"/>
        </a:p>
      </dgm:t>
    </dgm:pt>
    <dgm:pt modelId="{491394FB-3891-4DDB-8E7C-9173315D9A11}">
      <dgm:prSet phldrT="[Text]"/>
      <dgm:spPr/>
      <dgm:t>
        <a:bodyPr/>
        <a:lstStyle/>
        <a:p>
          <a:r>
            <a:rPr lang="en-US" dirty="0" smtClean="0"/>
            <a:t>Question2</a:t>
          </a:r>
          <a:endParaRPr lang="en-US" dirty="0"/>
        </a:p>
      </dgm:t>
    </dgm:pt>
    <dgm:pt modelId="{8C7C1718-3C0C-404C-A81C-4F581ECD2383}" type="parTrans" cxnId="{708356E4-D439-494F-B684-00C23480FCEB}">
      <dgm:prSet/>
      <dgm:spPr/>
      <dgm:t>
        <a:bodyPr/>
        <a:lstStyle/>
        <a:p>
          <a:endParaRPr lang="en-US"/>
        </a:p>
      </dgm:t>
    </dgm:pt>
    <dgm:pt modelId="{575C1E50-6863-40BA-9DD0-12F299EEBEA2}" type="sibTrans" cxnId="{708356E4-D439-494F-B684-00C23480FCEB}">
      <dgm:prSet/>
      <dgm:spPr/>
      <dgm:t>
        <a:bodyPr/>
        <a:lstStyle/>
        <a:p>
          <a:endParaRPr lang="en-US"/>
        </a:p>
      </dgm:t>
    </dgm:pt>
    <dgm:pt modelId="{AEC59A5E-5825-4A0E-A84F-531A75F5096C}">
      <dgm:prSet phldrT="[Text]"/>
      <dgm:spPr/>
      <dgm:t>
        <a:bodyPr/>
        <a:lstStyle/>
        <a:p>
          <a:r>
            <a:rPr lang="en-US" dirty="0" smtClean="0"/>
            <a:t>Question3</a:t>
          </a:r>
          <a:endParaRPr lang="en-US" dirty="0"/>
        </a:p>
      </dgm:t>
    </dgm:pt>
    <dgm:pt modelId="{2A2183D6-E363-439E-9864-DBD9D909F45D}" type="parTrans" cxnId="{46E0B5DE-3A18-48F6-AB0A-BB28031A5ECE}">
      <dgm:prSet/>
      <dgm:spPr/>
      <dgm:t>
        <a:bodyPr/>
        <a:lstStyle/>
        <a:p>
          <a:endParaRPr lang="en-US"/>
        </a:p>
      </dgm:t>
    </dgm:pt>
    <dgm:pt modelId="{BFC99B0A-CCD2-48DA-998E-CBC76240D1C3}" type="sibTrans" cxnId="{46E0B5DE-3A18-48F6-AB0A-BB28031A5ECE}">
      <dgm:prSet/>
      <dgm:spPr/>
      <dgm:t>
        <a:bodyPr/>
        <a:lstStyle/>
        <a:p>
          <a:endParaRPr lang="en-US"/>
        </a:p>
      </dgm:t>
    </dgm:pt>
    <dgm:pt modelId="{3BBDA4AE-57A0-4E55-BB45-8A94F864EFC3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Me2</a:t>
          </a:r>
          <a:endParaRPr lang="en-US" dirty="0"/>
        </a:p>
      </dgm:t>
    </dgm:pt>
    <dgm:pt modelId="{B0A79477-9641-45C6-BFBD-A15D7A108D2C}" type="parTrans" cxnId="{64809831-C6F3-4BFE-A092-5F2D40CCE19B}">
      <dgm:prSet/>
      <dgm:spPr/>
      <dgm:t>
        <a:bodyPr/>
        <a:lstStyle/>
        <a:p>
          <a:endParaRPr lang="en-US"/>
        </a:p>
      </dgm:t>
    </dgm:pt>
    <dgm:pt modelId="{9B3724FC-191A-405A-A438-F0AAA2D14654}" type="sibTrans" cxnId="{64809831-C6F3-4BFE-A092-5F2D40CCE19B}">
      <dgm:prSet/>
      <dgm:spPr/>
      <dgm:t>
        <a:bodyPr/>
        <a:lstStyle/>
        <a:p>
          <a:endParaRPr lang="en-US"/>
        </a:p>
      </dgm:t>
    </dgm:pt>
    <dgm:pt modelId="{E5AF0EEC-0C62-411A-8E8F-17277C788C1D}">
      <dgm:prSet/>
      <dgm:spPr/>
      <dgm:t>
        <a:bodyPr/>
        <a:lstStyle/>
        <a:p>
          <a:r>
            <a:rPr lang="en-US" dirty="0" smtClean="0"/>
            <a:t>Question4</a:t>
          </a:r>
          <a:endParaRPr lang="en-US" dirty="0"/>
        </a:p>
      </dgm:t>
    </dgm:pt>
    <dgm:pt modelId="{955F38FC-38A7-48D8-A5A1-06B7D6AF5862}" type="parTrans" cxnId="{B03B640F-E4FD-4C43-A389-0B8DC6CD0AF4}">
      <dgm:prSet/>
      <dgm:spPr/>
      <dgm:t>
        <a:bodyPr/>
        <a:lstStyle/>
        <a:p>
          <a:endParaRPr lang="en-US"/>
        </a:p>
      </dgm:t>
    </dgm:pt>
    <dgm:pt modelId="{69E37B1F-EF56-4C3E-A601-AFF06B210EA8}" type="sibTrans" cxnId="{B03B640F-E4FD-4C43-A389-0B8DC6CD0AF4}">
      <dgm:prSet/>
      <dgm:spPr/>
      <dgm:t>
        <a:bodyPr/>
        <a:lstStyle/>
        <a:p>
          <a:endParaRPr lang="en-US"/>
        </a:p>
      </dgm:t>
    </dgm:pt>
    <dgm:pt modelId="{49A2779B-5B04-4839-9F07-868B01B4C06B}">
      <dgm:prSet/>
      <dgm:spPr/>
      <dgm:t>
        <a:bodyPr/>
        <a:lstStyle/>
        <a:p>
          <a:r>
            <a:rPr lang="en-US" dirty="0" smtClean="0"/>
            <a:t>Question5</a:t>
          </a:r>
          <a:endParaRPr lang="en-US" dirty="0"/>
        </a:p>
      </dgm:t>
    </dgm:pt>
    <dgm:pt modelId="{4FAF4908-F36C-4621-8105-731126564B7D}" type="parTrans" cxnId="{6F3DB36C-4091-4A59-8575-5338E3612BEC}">
      <dgm:prSet/>
      <dgm:spPr/>
      <dgm:t>
        <a:bodyPr/>
        <a:lstStyle/>
        <a:p>
          <a:endParaRPr lang="en-US"/>
        </a:p>
      </dgm:t>
    </dgm:pt>
    <dgm:pt modelId="{8C564853-109E-4F3D-A740-42147E109C32}" type="sibTrans" cxnId="{6F3DB36C-4091-4A59-8575-5338E3612BEC}">
      <dgm:prSet/>
      <dgm:spPr/>
      <dgm:t>
        <a:bodyPr/>
        <a:lstStyle/>
        <a:p>
          <a:endParaRPr lang="en-US"/>
        </a:p>
      </dgm:t>
    </dgm:pt>
    <dgm:pt modelId="{AE824B95-7AD9-46D4-8056-4952EF4E909B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Ma</a:t>
          </a:r>
          <a:endParaRPr lang="en-US" dirty="0"/>
        </a:p>
      </dgm:t>
    </dgm:pt>
    <dgm:pt modelId="{33371EAA-5E07-4106-9806-3F22A1C02408}" type="parTrans" cxnId="{C38F2998-1A17-45D5-A8CC-1F7D4608F4AB}">
      <dgm:prSet/>
      <dgm:spPr/>
      <dgm:t>
        <a:bodyPr/>
        <a:lstStyle/>
        <a:p>
          <a:endParaRPr lang="en-US"/>
        </a:p>
      </dgm:t>
    </dgm:pt>
    <dgm:pt modelId="{2CF49AB1-497D-4EC7-9265-C646EDA05BB1}" type="sibTrans" cxnId="{C38F2998-1A17-45D5-A8CC-1F7D4608F4AB}">
      <dgm:prSet/>
      <dgm:spPr/>
      <dgm:t>
        <a:bodyPr/>
        <a:lstStyle/>
        <a:p>
          <a:endParaRPr lang="en-US"/>
        </a:p>
      </dgm:t>
    </dgm:pt>
    <dgm:pt modelId="{638DBF58-7B3C-4D55-86BB-26AD8B138FB9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Me1</a:t>
          </a:r>
          <a:endParaRPr lang="en-US" dirty="0"/>
        </a:p>
      </dgm:t>
    </dgm:pt>
    <dgm:pt modelId="{2FDB6648-99F6-4FE6-87D9-C5E7E21D14BE}" type="parTrans" cxnId="{A6AF6BB4-D6DB-49A6-967C-CCF8EB2DDFC8}">
      <dgm:prSet/>
      <dgm:spPr/>
      <dgm:t>
        <a:bodyPr/>
        <a:lstStyle/>
        <a:p>
          <a:endParaRPr lang="en-US"/>
        </a:p>
      </dgm:t>
    </dgm:pt>
    <dgm:pt modelId="{9274FD8E-28B1-486A-9604-32D8955FF4B9}" type="sibTrans" cxnId="{A6AF6BB4-D6DB-49A6-967C-CCF8EB2DDFC8}">
      <dgm:prSet/>
      <dgm:spPr/>
      <dgm:t>
        <a:bodyPr/>
        <a:lstStyle/>
        <a:p>
          <a:endParaRPr lang="en-US"/>
        </a:p>
      </dgm:t>
    </dgm:pt>
    <dgm:pt modelId="{5632FF03-8910-4347-84E9-344B7F9D3239}">
      <dgm:prSet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Mp</a:t>
          </a:r>
          <a:endParaRPr lang="en-US" dirty="0"/>
        </a:p>
      </dgm:t>
    </dgm:pt>
    <dgm:pt modelId="{8B7ED8AD-999B-4B5E-B739-AD6796138B95}" type="parTrans" cxnId="{7320BF73-45C8-4C59-9DBD-9EEA40ED4529}">
      <dgm:prSet/>
      <dgm:spPr/>
      <dgm:t>
        <a:bodyPr/>
        <a:lstStyle/>
        <a:p>
          <a:endParaRPr lang="en-US"/>
        </a:p>
      </dgm:t>
    </dgm:pt>
    <dgm:pt modelId="{3B1C48B0-FDA2-49AA-9D09-AD861E19228F}" type="sibTrans" cxnId="{7320BF73-45C8-4C59-9DBD-9EEA40ED4529}">
      <dgm:prSet/>
      <dgm:spPr/>
      <dgm:t>
        <a:bodyPr/>
        <a:lstStyle/>
        <a:p>
          <a:endParaRPr lang="en-US"/>
        </a:p>
      </dgm:t>
    </dgm:pt>
    <dgm:pt modelId="{3E556B4A-7F98-4FD2-8165-63227163EA31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Mes1</a:t>
          </a:r>
          <a:endParaRPr lang="en-US" dirty="0"/>
        </a:p>
      </dgm:t>
    </dgm:pt>
    <dgm:pt modelId="{ADEE8600-E781-48E7-A0F6-20FD44AAB125}" type="parTrans" cxnId="{F8717DED-8C02-45F2-A197-54F14D02AF54}">
      <dgm:prSet/>
      <dgm:spPr/>
      <dgm:t>
        <a:bodyPr/>
        <a:lstStyle/>
        <a:p>
          <a:endParaRPr lang="en-US"/>
        </a:p>
      </dgm:t>
    </dgm:pt>
    <dgm:pt modelId="{0A10D628-024F-46E2-ADE1-5450C3089ABE}" type="sibTrans" cxnId="{F8717DED-8C02-45F2-A197-54F14D02AF54}">
      <dgm:prSet/>
      <dgm:spPr/>
      <dgm:t>
        <a:bodyPr/>
        <a:lstStyle/>
        <a:p>
          <a:endParaRPr lang="en-US"/>
        </a:p>
      </dgm:t>
    </dgm:pt>
    <dgm:pt modelId="{356019E8-6A05-4591-A241-825ECD3B6A4C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Mes2</a:t>
          </a:r>
          <a:endParaRPr lang="en-US" dirty="0"/>
        </a:p>
      </dgm:t>
    </dgm:pt>
    <dgm:pt modelId="{0394EC24-9EF2-407A-9952-6880D9E5D757}" type="parTrans" cxnId="{48B35956-BA8E-4A09-BC98-F2E7F42A2271}">
      <dgm:prSet/>
      <dgm:spPr/>
      <dgm:t>
        <a:bodyPr/>
        <a:lstStyle/>
        <a:p>
          <a:endParaRPr lang="en-US"/>
        </a:p>
      </dgm:t>
    </dgm:pt>
    <dgm:pt modelId="{8A9FE4B2-6E38-4212-9894-2AEDD1E6BEBE}" type="sibTrans" cxnId="{48B35956-BA8E-4A09-BC98-F2E7F42A2271}">
      <dgm:prSet/>
      <dgm:spPr/>
      <dgm:t>
        <a:bodyPr/>
        <a:lstStyle/>
        <a:p>
          <a:endParaRPr lang="en-US"/>
        </a:p>
      </dgm:t>
    </dgm:pt>
    <dgm:pt modelId="{F833646C-60B6-4AEF-BAC4-30A4CBF21DC4}" type="pres">
      <dgm:prSet presAssocID="{C6AF01B4-0521-4EE1-8D1C-2D1C454D7D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929B1B-BD82-4F23-A04B-C5D814A43ADF}" type="pres">
      <dgm:prSet presAssocID="{403E311C-9C03-460F-9C88-65876ADEE7C7}" presName="root1" presStyleCnt="0"/>
      <dgm:spPr/>
    </dgm:pt>
    <dgm:pt modelId="{AE8C8F04-D6AA-4BF9-8961-F415371AA7AB}" type="pres">
      <dgm:prSet presAssocID="{403E311C-9C03-460F-9C88-65876ADEE7C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A1A7CE-0D87-44D4-80C4-75F3FB0BB53B}" type="pres">
      <dgm:prSet presAssocID="{403E311C-9C03-460F-9C88-65876ADEE7C7}" presName="level2hierChild" presStyleCnt="0"/>
      <dgm:spPr/>
    </dgm:pt>
    <dgm:pt modelId="{17E537C0-D359-4452-954B-C0EDDAE6B09D}" type="pres">
      <dgm:prSet presAssocID="{2CA4B0E2-93D6-4298-9104-7D0F0E0458FC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7DFC7D11-28BF-492B-BCF9-BD197B656957}" type="pres">
      <dgm:prSet presAssocID="{2CA4B0E2-93D6-4298-9104-7D0F0E0458FC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3C02824-E804-43C2-A264-5C39939BB222}" type="pres">
      <dgm:prSet presAssocID="{3CB1A860-CC80-40C4-BF65-7CB8779C0259}" presName="root2" presStyleCnt="0"/>
      <dgm:spPr/>
    </dgm:pt>
    <dgm:pt modelId="{E52193BD-0A02-4D15-9D46-E575F902381F}" type="pres">
      <dgm:prSet presAssocID="{3CB1A860-CC80-40C4-BF65-7CB8779C0259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CE9083-81B4-4CD3-8BC9-3BB20A9C0436}" type="pres">
      <dgm:prSet presAssocID="{3CB1A860-CC80-40C4-BF65-7CB8779C0259}" presName="level3hierChild" presStyleCnt="0"/>
      <dgm:spPr/>
    </dgm:pt>
    <dgm:pt modelId="{F7051D82-4203-4667-A047-35ADF808CE74}" type="pres">
      <dgm:prSet presAssocID="{33371EAA-5E07-4106-9806-3F22A1C02408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72D9F8EB-6691-45F9-8C23-93DD9D92BB25}" type="pres">
      <dgm:prSet presAssocID="{33371EAA-5E07-4106-9806-3F22A1C02408}" presName="connTx" presStyleLbl="parChTrans1D3" presStyleIdx="0" presStyleCnt="6"/>
      <dgm:spPr/>
      <dgm:t>
        <a:bodyPr/>
        <a:lstStyle/>
        <a:p>
          <a:endParaRPr lang="en-US"/>
        </a:p>
      </dgm:t>
    </dgm:pt>
    <dgm:pt modelId="{9E071681-A798-48B5-812F-03EC0D7A0C20}" type="pres">
      <dgm:prSet presAssocID="{AE824B95-7AD9-46D4-8056-4952EF4E909B}" presName="root2" presStyleCnt="0"/>
      <dgm:spPr/>
    </dgm:pt>
    <dgm:pt modelId="{F44939BC-E828-46E7-A7AD-17A48F98D4AD}" type="pres">
      <dgm:prSet presAssocID="{AE824B95-7AD9-46D4-8056-4952EF4E909B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B535B-0210-4A42-BC6E-7A13FC4C54DB}" type="pres">
      <dgm:prSet presAssocID="{AE824B95-7AD9-46D4-8056-4952EF4E909B}" presName="level3hierChild" presStyleCnt="0"/>
      <dgm:spPr/>
    </dgm:pt>
    <dgm:pt modelId="{A570D759-184C-46ED-945F-15330C6CD69B}" type="pres">
      <dgm:prSet presAssocID="{8C7C1718-3C0C-404C-A81C-4F581ECD2383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8E5F0BA9-D67E-4CFA-9580-132DCBB3EACB}" type="pres">
      <dgm:prSet presAssocID="{8C7C1718-3C0C-404C-A81C-4F581ECD2383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BE61388-70E1-414F-90A3-118A7D23FE52}" type="pres">
      <dgm:prSet presAssocID="{491394FB-3891-4DDB-8E7C-9173315D9A11}" presName="root2" presStyleCnt="0"/>
      <dgm:spPr/>
    </dgm:pt>
    <dgm:pt modelId="{A65E00E1-1C5F-4F35-85FA-028F3E82089E}" type="pres">
      <dgm:prSet presAssocID="{491394FB-3891-4DDB-8E7C-9173315D9A11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B2F4AB-2D23-4A55-B53E-8E7377AB78E8}" type="pres">
      <dgm:prSet presAssocID="{491394FB-3891-4DDB-8E7C-9173315D9A11}" presName="level3hierChild" presStyleCnt="0"/>
      <dgm:spPr/>
    </dgm:pt>
    <dgm:pt modelId="{1806F8AD-9C98-4CBF-91DC-8E671DCE95CF}" type="pres">
      <dgm:prSet presAssocID="{2FDB6648-99F6-4FE6-87D9-C5E7E21D14BE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252EE4FB-F915-4215-944C-00CCA4056877}" type="pres">
      <dgm:prSet presAssocID="{2FDB6648-99F6-4FE6-87D9-C5E7E21D14BE}" presName="connTx" presStyleLbl="parChTrans1D3" presStyleIdx="1" presStyleCnt="6"/>
      <dgm:spPr/>
      <dgm:t>
        <a:bodyPr/>
        <a:lstStyle/>
        <a:p>
          <a:endParaRPr lang="en-US"/>
        </a:p>
      </dgm:t>
    </dgm:pt>
    <dgm:pt modelId="{E91ECBBA-AFD7-4DA2-93CE-2F3C59BFEBE3}" type="pres">
      <dgm:prSet presAssocID="{638DBF58-7B3C-4D55-86BB-26AD8B138FB9}" presName="root2" presStyleCnt="0"/>
      <dgm:spPr/>
    </dgm:pt>
    <dgm:pt modelId="{EC1C7EB1-1D21-45C2-BE87-49873F47A3D0}" type="pres">
      <dgm:prSet presAssocID="{638DBF58-7B3C-4D55-86BB-26AD8B138FB9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1355FC-04EB-4980-8A96-80BCC62070A4}" type="pres">
      <dgm:prSet presAssocID="{638DBF58-7B3C-4D55-86BB-26AD8B138FB9}" presName="level3hierChild" presStyleCnt="0"/>
      <dgm:spPr/>
    </dgm:pt>
    <dgm:pt modelId="{4DB86C16-3DA3-4C09-8618-0C8C66879960}" type="pres">
      <dgm:prSet presAssocID="{2A2183D6-E363-439E-9864-DBD9D909F45D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151EB85E-6C9C-42EA-A8FE-294539D2710D}" type="pres">
      <dgm:prSet presAssocID="{2A2183D6-E363-439E-9864-DBD9D909F45D}" presName="connTx" presStyleLbl="parChTrans1D2" presStyleIdx="2" presStyleCnt="5"/>
      <dgm:spPr/>
      <dgm:t>
        <a:bodyPr/>
        <a:lstStyle/>
        <a:p>
          <a:endParaRPr lang="en-US"/>
        </a:p>
      </dgm:t>
    </dgm:pt>
    <dgm:pt modelId="{849D4CFA-A47E-448E-B1B3-27114030A710}" type="pres">
      <dgm:prSet presAssocID="{AEC59A5E-5825-4A0E-A84F-531A75F5096C}" presName="root2" presStyleCnt="0"/>
      <dgm:spPr/>
    </dgm:pt>
    <dgm:pt modelId="{C9256C5A-A20E-48AA-9CE9-D7EEB08C8BE9}" type="pres">
      <dgm:prSet presAssocID="{AEC59A5E-5825-4A0E-A84F-531A75F5096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0E9FA-45A7-4300-B809-6E9497100321}" type="pres">
      <dgm:prSet presAssocID="{AEC59A5E-5825-4A0E-A84F-531A75F5096C}" presName="level3hierChild" presStyleCnt="0"/>
      <dgm:spPr/>
    </dgm:pt>
    <dgm:pt modelId="{5E64F6BF-80E8-461E-AEB2-E7962C0FDD39}" type="pres">
      <dgm:prSet presAssocID="{B0A79477-9641-45C6-BFBD-A15D7A108D2C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094EE0CD-00D7-4931-B1F2-B688C1DD0C59}" type="pres">
      <dgm:prSet presAssocID="{B0A79477-9641-45C6-BFBD-A15D7A108D2C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8F7A41E-DF92-4E1B-8333-03DDBF07EB3A}" type="pres">
      <dgm:prSet presAssocID="{3BBDA4AE-57A0-4E55-BB45-8A94F864EFC3}" presName="root2" presStyleCnt="0"/>
      <dgm:spPr/>
    </dgm:pt>
    <dgm:pt modelId="{09A75A0A-C4FF-4163-9532-5F76BD97F836}" type="pres">
      <dgm:prSet presAssocID="{3BBDA4AE-57A0-4E55-BB45-8A94F864EFC3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04CA-7EDE-4EA6-A49F-F5CF87F3678B}" type="pres">
      <dgm:prSet presAssocID="{3BBDA4AE-57A0-4E55-BB45-8A94F864EFC3}" presName="level3hierChild" presStyleCnt="0"/>
      <dgm:spPr/>
    </dgm:pt>
    <dgm:pt modelId="{F482FA52-04DE-470C-9E34-516210F0B495}" type="pres">
      <dgm:prSet presAssocID="{955F38FC-38A7-48D8-A5A1-06B7D6AF5862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57076A3F-6C27-4F6F-978C-1B5DB77B0134}" type="pres">
      <dgm:prSet presAssocID="{955F38FC-38A7-48D8-A5A1-06B7D6AF5862}" presName="connTx" presStyleLbl="parChTrans1D2" presStyleIdx="3" presStyleCnt="5"/>
      <dgm:spPr/>
      <dgm:t>
        <a:bodyPr/>
        <a:lstStyle/>
        <a:p>
          <a:endParaRPr lang="en-US"/>
        </a:p>
      </dgm:t>
    </dgm:pt>
    <dgm:pt modelId="{17F40D9D-572B-4F86-A5A0-70979C24033D}" type="pres">
      <dgm:prSet presAssocID="{E5AF0EEC-0C62-411A-8E8F-17277C788C1D}" presName="root2" presStyleCnt="0"/>
      <dgm:spPr/>
    </dgm:pt>
    <dgm:pt modelId="{773D1D06-B319-4D66-B418-5A72C8F9F228}" type="pres">
      <dgm:prSet presAssocID="{E5AF0EEC-0C62-411A-8E8F-17277C788C1D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0B62B5-5CA4-413B-B3DD-DBB22DD79547}" type="pres">
      <dgm:prSet presAssocID="{E5AF0EEC-0C62-411A-8E8F-17277C788C1D}" presName="level3hierChild" presStyleCnt="0"/>
      <dgm:spPr/>
    </dgm:pt>
    <dgm:pt modelId="{CAC0100C-E9BD-4D36-95C3-F3E8E1D38F30}" type="pres">
      <dgm:prSet presAssocID="{8B7ED8AD-999B-4B5E-B739-AD6796138B95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6E78F964-D6CA-4347-9869-AE59CAD5F9B3}" type="pres">
      <dgm:prSet presAssocID="{8B7ED8AD-999B-4B5E-B739-AD6796138B95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C77F46A-7102-40E3-B4CB-505059575471}" type="pres">
      <dgm:prSet presAssocID="{5632FF03-8910-4347-84E9-344B7F9D3239}" presName="root2" presStyleCnt="0"/>
      <dgm:spPr/>
    </dgm:pt>
    <dgm:pt modelId="{6C50C72D-AF40-4F80-8026-DF631750F5B7}" type="pres">
      <dgm:prSet presAssocID="{5632FF03-8910-4347-84E9-344B7F9D3239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004B4-B5B3-497A-9D15-0C5748E3A930}" type="pres">
      <dgm:prSet presAssocID="{5632FF03-8910-4347-84E9-344B7F9D3239}" presName="level3hierChild" presStyleCnt="0"/>
      <dgm:spPr/>
    </dgm:pt>
    <dgm:pt modelId="{C2560CB6-4F49-4528-A1FA-9407F3ECB39D}" type="pres">
      <dgm:prSet presAssocID="{4FAF4908-F36C-4621-8105-731126564B7D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A2D5211F-3071-4AC3-8ABF-AD87EDE9543E}" type="pres">
      <dgm:prSet presAssocID="{4FAF4908-F36C-4621-8105-731126564B7D}" presName="connTx" presStyleLbl="parChTrans1D2" presStyleIdx="4" presStyleCnt="5"/>
      <dgm:spPr/>
      <dgm:t>
        <a:bodyPr/>
        <a:lstStyle/>
        <a:p>
          <a:endParaRPr lang="en-US"/>
        </a:p>
      </dgm:t>
    </dgm:pt>
    <dgm:pt modelId="{CC3CDAF9-D905-4321-8F2F-E1BC058850FD}" type="pres">
      <dgm:prSet presAssocID="{49A2779B-5B04-4839-9F07-868B01B4C06B}" presName="root2" presStyleCnt="0"/>
      <dgm:spPr/>
    </dgm:pt>
    <dgm:pt modelId="{852B7C8D-10CD-4D69-93A5-F1371A4890CA}" type="pres">
      <dgm:prSet presAssocID="{49A2779B-5B04-4839-9F07-868B01B4C06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98587E-8432-48D8-919D-1ECE38428339}" type="pres">
      <dgm:prSet presAssocID="{49A2779B-5B04-4839-9F07-868B01B4C06B}" presName="level3hierChild" presStyleCnt="0"/>
      <dgm:spPr/>
    </dgm:pt>
    <dgm:pt modelId="{4DE3D2FA-DD4B-4682-8E0F-FF9BE670A8D7}" type="pres">
      <dgm:prSet presAssocID="{ADEE8600-E781-48E7-A0F6-20FD44AAB125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A873F918-A594-4CC6-955D-6B946FF3663E}" type="pres">
      <dgm:prSet presAssocID="{ADEE8600-E781-48E7-A0F6-20FD44AAB125}" presName="connTx" presStyleLbl="parChTrans1D3" presStyleIdx="4" presStyleCnt="6"/>
      <dgm:spPr/>
      <dgm:t>
        <a:bodyPr/>
        <a:lstStyle/>
        <a:p>
          <a:endParaRPr lang="en-US"/>
        </a:p>
      </dgm:t>
    </dgm:pt>
    <dgm:pt modelId="{82767966-EB5F-4EE3-A96A-3ACE3CA7B7B2}" type="pres">
      <dgm:prSet presAssocID="{3E556B4A-7F98-4FD2-8165-63227163EA31}" presName="root2" presStyleCnt="0"/>
      <dgm:spPr/>
    </dgm:pt>
    <dgm:pt modelId="{F8D6F69C-0077-41BB-BDD3-5C96C63B9659}" type="pres">
      <dgm:prSet presAssocID="{3E556B4A-7F98-4FD2-8165-63227163EA31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C42C4-ED9E-47C4-AA3F-FFD2A5C7AC10}" type="pres">
      <dgm:prSet presAssocID="{3E556B4A-7F98-4FD2-8165-63227163EA31}" presName="level3hierChild" presStyleCnt="0"/>
      <dgm:spPr/>
    </dgm:pt>
    <dgm:pt modelId="{B255C304-1198-4148-A151-3EE74CB2D32F}" type="pres">
      <dgm:prSet presAssocID="{0394EC24-9EF2-407A-9952-6880D9E5D757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B047C503-D1B8-4FD0-82E2-98D7706912C6}" type="pres">
      <dgm:prSet presAssocID="{0394EC24-9EF2-407A-9952-6880D9E5D757}" presName="connTx" presStyleLbl="parChTrans1D3" presStyleIdx="5" presStyleCnt="6"/>
      <dgm:spPr/>
      <dgm:t>
        <a:bodyPr/>
        <a:lstStyle/>
        <a:p>
          <a:endParaRPr lang="en-US"/>
        </a:p>
      </dgm:t>
    </dgm:pt>
    <dgm:pt modelId="{DB35B5EF-60CB-4A8F-A875-45BBFCE261B5}" type="pres">
      <dgm:prSet presAssocID="{356019E8-6A05-4591-A241-825ECD3B6A4C}" presName="root2" presStyleCnt="0"/>
      <dgm:spPr/>
    </dgm:pt>
    <dgm:pt modelId="{8CBB8DBF-00F7-4972-ABEE-A7DE2FC139F8}" type="pres">
      <dgm:prSet presAssocID="{356019E8-6A05-4591-A241-825ECD3B6A4C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66B08B-F3A0-4A83-BD00-A76FD07CF387}" type="pres">
      <dgm:prSet presAssocID="{356019E8-6A05-4591-A241-825ECD3B6A4C}" presName="level3hierChild" presStyleCnt="0"/>
      <dgm:spPr/>
    </dgm:pt>
  </dgm:ptLst>
  <dgm:cxnLst>
    <dgm:cxn modelId="{A001859D-91D5-45FC-A765-878CD209E0B0}" type="presOf" srcId="{8B7ED8AD-999B-4B5E-B739-AD6796138B95}" destId="{CAC0100C-E9BD-4D36-95C3-F3E8E1D38F30}" srcOrd="0" destOrd="0" presId="urn:microsoft.com/office/officeart/2008/layout/HorizontalMultiLevelHierarchy"/>
    <dgm:cxn modelId="{63933D03-D914-4E96-AE65-1D8275EDD48D}" type="presOf" srcId="{8C7C1718-3C0C-404C-A81C-4F581ECD2383}" destId="{8E5F0BA9-D67E-4CFA-9580-132DCBB3EACB}" srcOrd="1" destOrd="0" presId="urn:microsoft.com/office/officeart/2008/layout/HorizontalMultiLevelHierarchy"/>
    <dgm:cxn modelId="{A6762CA6-5F76-4625-B135-FE6EFC25A5C3}" type="presOf" srcId="{ADEE8600-E781-48E7-A0F6-20FD44AAB125}" destId="{A873F918-A594-4CC6-955D-6B946FF3663E}" srcOrd="1" destOrd="0" presId="urn:microsoft.com/office/officeart/2008/layout/HorizontalMultiLevelHierarchy"/>
    <dgm:cxn modelId="{B03B640F-E4FD-4C43-A389-0B8DC6CD0AF4}" srcId="{403E311C-9C03-460F-9C88-65876ADEE7C7}" destId="{E5AF0EEC-0C62-411A-8E8F-17277C788C1D}" srcOrd="3" destOrd="0" parTransId="{955F38FC-38A7-48D8-A5A1-06B7D6AF5862}" sibTransId="{69E37B1F-EF56-4C3E-A601-AFF06B210EA8}"/>
    <dgm:cxn modelId="{11493440-9476-4552-AAD7-DB445793EA2C}" type="presOf" srcId="{B0A79477-9641-45C6-BFBD-A15D7A108D2C}" destId="{5E64F6BF-80E8-461E-AEB2-E7962C0FDD39}" srcOrd="0" destOrd="0" presId="urn:microsoft.com/office/officeart/2008/layout/HorizontalMultiLevelHierarchy"/>
    <dgm:cxn modelId="{21AA85EC-DFC2-4368-A7C4-C380C289415A}" type="presOf" srcId="{0394EC24-9EF2-407A-9952-6880D9E5D757}" destId="{B047C503-D1B8-4FD0-82E2-98D7706912C6}" srcOrd="1" destOrd="0" presId="urn:microsoft.com/office/officeart/2008/layout/HorizontalMultiLevelHierarchy"/>
    <dgm:cxn modelId="{0AB73C17-9C9C-48BF-8C16-77BB4AE89505}" type="presOf" srcId="{E5AF0EEC-0C62-411A-8E8F-17277C788C1D}" destId="{773D1D06-B319-4D66-B418-5A72C8F9F228}" srcOrd="0" destOrd="0" presId="urn:microsoft.com/office/officeart/2008/layout/HorizontalMultiLevelHierarchy"/>
    <dgm:cxn modelId="{F09C4F49-3E17-4049-B1C6-9021F8F52166}" type="presOf" srcId="{3CB1A860-CC80-40C4-BF65-7CB8779C0259}" destId="{E52193BD-0A02-4D15-9D46-E575F902381F}" srcOrd="0" destOrd="0" presId="urn:microsoft.com/office/officeart/2008/layout/HorizontalMultiLevelHierarchy"/>
    <dgm:cxn modelId="{13B2E23E-6800-4F59-822B-5A82F63F672C}" type="presOf" srcId="{2A2183D6-E363-439E-9864-DBD9D909F45D}" destId="{4DB86C16-3DA3-4C09-8618-0C8C66879960}" srcOrd="0" destOrd="0" presId="urn:microsoft.com/office/officeart/2008/layout/HorizontalMultiLevelHierarchy"/>
    <dgm:cxn modelId="{30A494E4-880D-4AB5-9A76-1ABAE71A9B77}" type="presOf" srcId="{ADEE8600-E781-48E7-A0F6-20FD44AAB125}" destId="{4DE3D2FA-DD4B-4682-8E0F-FF9BE670A8D7}" srcOrd="0" destOrd="0" presId="urn:microsoft.com/office/officeart/2008/layout/HorizontalMultiLevelHierarchy"/>
    <dgm:cxn modelId="{DF350343-E715-4F73-88B9-A06874F77CCC}" type="presOf" srcId="{356019E8-6A05-4591-A241-825ECD3B6A4C}" destId="{8CBB8DBF-00F7-4972-ABEE-A7DE2FC139F8}" srcOrd="0" destOrd="0" presId="urn:microsoft.com/office/officeart/2008/layout/HorizontalMultiLevelHierarchy"/>
    <dgm:cxn modelId="{6F3DB36C-4091-4A59-8575-5338E3612BEC}" srcId="{403E311C-9C03-460F-9C88-65876ADEE7C7}" destId="{49A2779B-5B04-4839-9F07-868B01B4C06B}" srcOrd="4" destOrd="0" parTransId="{4FAF4908-F36C-4621-8105-731126564B7D}" sibTransId="{8C564853-109E-4F3D-A740-42147E109C32}"/>
    <dgm:cxn modelId="{323AD0D9-2C39-46DA-82D4-C1A11EEC92BB}" type="presOf" srcId="{4FAF4908-F36C-4621-8105-731126564B7D}" destId="{A2D5211F-3071-4AC3-8ABF-AD87EDE9543E}" srcOrd="1" destOrd="0" presId="urn:microsoft.com/office/officeart/2008/layout/HorizontalMultiLevelHierarchy"/>
    <dgm:cxn modelId="{9EBBD5A3-53E6-4B0A-982C-C9ACCB60ABF6}" type="presOf" srcId="{2A2183D6-E363-439E-9864-DBD9D909F45D}" destId="{151EB85E-6C9C-42EA-A8FE-294539D2710D}" srcOrd="1" destOrd="0" presId="urn:microsoft.com/office/officeart/2008/layout/HorizontalMultiLevelHierarchy"/>
    <dgm:cxn modelId="{EF3C5FB6-ED3B-4AD8-8972-70DD51CA0A00}" type="presOf" srcId="{B0A79477-9641-45C6-BFBD-A15D7A108D2C}" destId="{094EE0CD-00D7-4931-B1F2-B688C1DD0C59}" srcOrd="1" destOrd="0" presId="urn:microsoft.com/office/officeart/2008/layout/HorizontalMultiLevelHierarchy"/>
    <dgm:cxn modelId="{786A0EDE-6B0B-427F-8ECB-0300F3695320}" type="presOf" srcId="{2FDB6648-99F6-4FE6-87D9-C5E7E21D14BE}" destId="{252EE4FB-F915-4215-944C-00CCA4056877}" srcOrd="1" destOrd="0" presId="urn:microsoft.com/office/officeart/2008/layout/HorizontalMultiLevelHierarchy"/>
    <dgm:cxn modelId="{401B7BF2-6CF5-4372-ACD6-F241414C8C27}" type="presOf" srcId="{491394FB-3891-4DDB-8E7C-9173315D9A11}" destId="{A65E00E1-1C5F-4F35-85FA-028F3E82089E}" srcOrd="0" destOrd="0" presId="urn:microsoft.com/office/officeart/2008/layout/HorizontalMultiLevelHierarchy"/>
    <dgm:cxn modelId="{58F453B8-3ABD-4EF5-A199-57227AC5FB5B}" type="presOf" srcId="{AEC59A5E-5825-4A0E-A84F-531A75F5096C}" destId="{C9256C5A-A20E-48AA-9CE9-D7EEB08C8BE9}" srcOrd="0" destOrd="0" presId="urn:microsoft.com/office/officeart/2008/layout/HorizontalMultiLevelHierarchy"/>
    <dgm:cxn modelId="{3475CC80-2399-4895-8877-133717771761}" type="presOf" srcId="{638DBF58-7B3C-4D55-86BB-26AD8B138FB9}" destId="{EC1C7EB1-1D21-45C2-BE87-49873F47A3D0}" srcOrd="0" destOrd="0" presId="urn:microsoft.com/office/officeart/2008/layout/HorizontalMultiLevelHierarchy"/>
    <dgm:cxn modelId="{F98042FF-2D32-4BBA-B0B1-42CCAB843065}" type="presOf" srcId="{403E311C-9C03-460F-9C88-65876ADEE7C7}" destId="{AE8C8F04-D6AA-4BF9-8961-F415371AA7AB}" srcOrd="0" destOrd="0" presId="urn:microsoft.com/office/officeart/2008/layout/HorizontalMultiLevelHierarchy"/>
    <dgm:cxn modelId="{C38F2998-1A17-45D5-A8CC-1F7D4608F4AB}" srcId="{3CB1A860-CC80-40C4-BF65-7CB8779C0259}" destId="{AE824B95-7AD9-46D4-8056-4952EF4E909B}" srcOrd="0" destOrd="0" parTransId="{33371EAA-5E07-4106-9806-3F22A1C02408}" sibTransId="{2CF49AB1-497D-4EC7-9265-C646EDA05BB1}"/>
    <dgm:cxn modelId="{CFE70778-B7C2-4517-BA11-AB91B10C4D6F}" type="presOf" srcId="{C6AF01B4-0521-4EE1-8D1C-2D1C454D7DA4}" destId="{F833646C-60B6-4AEF-BAC4-30A4CBF21DC4}" srcOrd="0" destOrd="0" presId="urn:microsoft.com/office/officeart/2008/layout/HorizontalMultiLevelHierarchy"/>
    <dgm:cxn modelId="{629C79A8-9925-4E17-8C23-8FADB924438B}" srcId="{403E311C-9C03-460F-9C88-65876ADEE7C7}" destId="{3CB1A860-CC80-40C4-BF65-7CB8779C0259}" srcOrd="0" destOrd="0" parTransId="{2CA4B0E2-93D6-4298-9104-7D0F0E0458FC}" sibTransId="{D3F2E2FF-096D-4787-9361-E6BA6AEEB9D8}"/>
    <dgm:cxn modelId="{18FA392D-BB89-4356-B0DB-66A420F9DA66}" srcId="{C6AF01B4-0521-4EE1-8D1C-2D1C454D7DA4}" destId="{403E311C-9C03-460F-9C88-65876ADEE7C7}" srcOrd="0" destOrd="0" parTransId="{B1C3304A-2C2E-4F05-8402-C3587C156244}" sibTransId="{F5742E4D-66DC-49BC-9361-2AF1C5B52FE3}"/>
    <dgm:cxn modelId="{3A52840E-7755-43B9-9F1B-2CFB929FB71C}" type="presOf" srcId="{33371EAA-5E07-4106-9806-3F22A1C02408}" destId="{F7051D82-4203-4667-A047-35ADF808CE74}" srcOrd="0" destOrd="0" presId="urn:microsoft.com/office/officeart/2008/layout/HorizontalMultiLevelHierarchy"/>
    <dgm:cxn modelId="{46E0B5DE-3A18-48F6-AB0A-BB28031A5ECE}" srcId="{403E311C-9C03-460F-9C88-65876ADEE7C7}" destId="{AEC59A5E-5825-4A0E-A84F-531A75F5096C}" srcOrd="2" destOrd="0" parTransId="{2A2183D6-E363-439E-9864-DBD9D909F45D}" sibTransId="{BFC99B0A-CCD2-48DA-998E-CBC76240D1C3}"/>
    <dgm:cxn modelId="{0AB3479D-6A02-417F-B580-60AC98B3271D}" type="presOf" srcId="{3E556B4A-7F98-4FD2-8165-63227163EA31}" destId="{F8D6F69C-0077-41BB-BDD3-5C96C63B9659}" srcOrd="0" destOrd="0" presId="urn:microsoft.com/office/officeart/2008/layout/HorizontalMultiLevelHierarchy"/>
    <dgm:cxn modelId="{B1BD9963-11DF-4CA6-8BB1-9B60DEBA3CE0}" type="presOf" srcId="{33371EAA-5E07-4106-9806-3F22A1C02408}" destId="{72D9F8EB-6691-45F9-8C23-93DD9D92BB25}" srcOrd="1" destOrd="0" presId="urn:microsoft.com/office/officeart/2008/layout/HorizontalMultiLevelHierarchy"/>
    <dgm:cxn modelId="{A6AF6BB4-D6DB-49A6-967C-CCF8EB2DDFC8}" srcId="{491394FB-3891-4DDB-8E7C-9173315D9A11}" destId="{638DBF58-7B3C-4D55-86BB-26AD8B138FB9}" srcOrd="0" destOrd="0" parTransId="{2FDB6648-99F6-4FE6-87D9-C5E7E21D14BE}" sibTransId="{9274FD8E-28B1-486A-9604-32D8955FF4B9}"/>
    <dgm:cxn modelId="{64809831-C6F3-4BFE-A092-5F2D40CCE19B}" srcId="{AEC59A5E-5825-4A0E-A84F-531A75F5096C}" destId="{3BBDA4AE-57A0-4E55-BB45-8A94F864EFC3}" srcOrd="0" destOrd="0" parTransId="{B0A79477-9641-45C6-BFBD-A15D7A108D2C}" sibTransId="{9B3724FC-191A-405A-A438-F0AAA2D14654}"/>
    <dgm:cxn modelId="{825EE388-B683-4CCB-A77A-7A37F699348E}" type="presOf" srcId="{955F38FC-38A7-48D8-A5A1-06B7D6AF5862}" destId="{F482FA52-04DE-470C-9E34-516210F0B495}" srcOrd="0" destOrd="0" presId="urn:microsoft.com/office/officeart/2008/layout/HorizontalMultiLevelHierarchy"/>
    <dgm:cxn modelId="{FDFCA6B1-FAFE-4A2B-B188-1798768A5492}" type="presOf" srcId="{955F38FC-38A7-48D8-A5A1-06B7D6AF5862}" destId="{57076A3F-6C27-4F6F-978C-1B5DB77B0134}" srcOrd="1" destOrd="0" presId="urn:microsoft.com/office/officeart/2008/layout/HorizontalMultiLevelHierarchy"/>
    <dgm:cxn modelId="{7C3B3C80-915F-4108-9A17-D6ED6649E43D}" type="presOf" srcId="{0394EC24-9EF2-407A-9952-6880D9E5D757}" destId="{B255C304-1198-4148-A151-3EE74CB2D32F}" srcOrd="0" destOrd="0" presId="urn:microsoft.com/office/officeart/2008/layout/HorizontalMultiLevelHierarchy"/>
    <dgm:cxn modelId="{708356E4-D439-494F-B684-00C23480FCEB}" srcId="{403E311C-9C03-460F-9C88-65876ADEE7C7}" destId="{491394FB-3891-4DDB-8E7C-9173315D9A11}" srcOrd="1" destOrd="0" parTransId="{8C7C1718-3C0C-404C-A81C-4F581ECD2383}" sibTransId="{575C1E50-6863-40BA-9DD0-12F299EEBEA2}"/>
    <dgm:cxn modelId="{8A544A31-1864-4D6C-BD3A-4F8E8B31E7D3}" type="presOf" srcId="{8C7C1718-3C0C-404C-A81C-4F581ECD2383}" destId="{A570D759-184C-46ED-945F-15330C6CD69B}" srcOrd="0" destOrd="0" presId="urn:microsoft.com/office/officeart/2008/layout/HorizontalMultiLevelHierarchy"/>
    <dgm:cxn modelId="{E122CE20-0897-4A51-940E-B8A830D7AAE0}" type="presOf" srcId="{2CA4B0E2-93D6-4298-9104-7D0F0E0458FC}" destId="{7DFC7D11-28BF-492B-BCF9-BD197B656957}" srcOrd="1" destOrd="0" presId="urn:microsoft.com/office/officeart/2008/layout/HorizontalMultiLevelHierarchy"/>
    <dgm:cxn modelId="{C9D68DD5-530C-4906-A964-8F046C2CCA93}" type="presOf" srcId="{8B7ED8AD-999B-4B5E-B739-AD6796138B95}" destId="{6E78F964-D6CA-4347-9869-AE59CAD5F9B3}" srcOrd="1" destOrd="0" presId="urn:microsoft.com/office/officeart/2008/layout/HorizontalMultiLevelHierarchy"/>
    <dgm:cxn modelId="{57222ED6-9B68-4A20-87A3-427EDDC33DDE}" type="presOf" srcId="{4FAF4908-F36C-4621-8105-731126564B7D}" destId="{C2560CB6-4F49-4528-A1FA-9407F3ECB39D}" srcOrd="0" destOrd="0" presId="urn:microsoft.com/office/officeart/2008/layout/HorizontalMultiLevelHierarchy"/>
    <dgm:cxn modelId="{08694115-1ADF-4712-AED8-0A94A50BDE48}" type="presOf" srcId="{49A2779B-5B04-4839-9F07-868B01B4C06B}" destId="{852B7C8D-10CD-4D69-93A5-F1371A4890CA}" srcOrd="0" destOrd="0" presId="urn:microsoft.com/office/officeart/2008/layout/HorizontalMultiLevelHierarchy"/>
    <dgm:cxn modelId="{8B1F0308-3296-4A2D-97B1-51D292246BD3}" type="presOf" srcId="{5632FF03-8910-4347-84E9-344B7F9D3239}" destId="{6C50C72D-AF40-4F80-8026-DF631750F5B7}" srcOrd="0" destOrd="0" presId="urn:microsoft.com/office/officeart/2008/layout/HorizontalMultiLevelHierarchy"/>
    <dgm:cxn modelId="{F8717DED-8C02-45F2-A197-54F14D02AF54}" srcId="{49A2779B-5B04-4839-9F07-868B01B4C06B}" destId="{3E556B4A-7F98-4FD2-8165-63227163EA31}" srcOrd="0" destOrd="0" parTransId="{ADEE8600-E781-48E7-A0F6-20FD44AAB125}" sibTransId="{0A10D628-024F-46E2-ADE1-5450C3089ABE}"/>
    <dgm:cxn modelId="{8E3612B6-0BB1-4DDE-847D-9144708A9BBE}" type="presOf" srcId="{3BBDA4AE-57A0-4E55-BB45-8A94F864EFC3}" destId="{09A75A0A-C4FF-4163-9532-5F76BD97F836}" srcOrd="0" destOrd="0" presId="urn:microsoft.com/office/officeart/2008/layout/HorizontalMultiLevelHierarchy"/>
    <dgm:cxn modelId="{B8F323DF-6A2C-4170-A445-95A83801420A}" type="presOf" srcId="{2CA4B0E2-93D6-4298-9104-7D0F0E0458FC}" destId="{17E537C0-D359-4452-954B-C0EDDAE6B09D}" srcOrd="0" destOrd="0" presId="urn:microsoft.com/office/officeart/2008/layout/HorizontalMultiLevelHierarchy"/>
    <dgm:cxn modelId="{7320BF73-45C8-4C59-9DBD-9EEA40ED4529}" srcId="{E5AF0EEC-0C62-411A-8E8F-17277C788C1D}" destId="{5632FF03-8910-4347-84E9-344B7F9D3239}" srcOrd="0" destOrd="0" parTransId="{8B7ED8AD-999B-4B5E-B739-AD6796138B95}" sibTransId="{3B1C48B0-FDA2-49AA-9D09-AD861E19228F}"/>
    <dgm:cxn modelId="{48B35956-BA8E-4A09-BC98-F2E7F42A2271}" srcId="{49A2779B-5B04-4839-9F07-868B01B4C06B}" destId="{356019E8-6A05-4591-A241-825ECD3B6A4C}" srcOrd="1" destOrd="0" parTransId="{0394EC24-9EF2-407A-9952-6880D9E5D757}" sibTransId="{8A9FE4B2-6E38-4212-9894-2AEDD1E6BEBE}"/>
    <dgm:cxn modelId="{ED9C91DF-73D4-4D7F-B71C-BC238D8448D6}" type="presOf" srcId="{AE824B95-7AD9-46D4-8056-4952EF4E909B}" destId="{F44939BC-E828-46E7-A7AD-17A48F98D4AD}" srcOrd="0" destOrd="0" presId="urn:microsoft.com/office/officeart/2008/layout/HorizontalMultiLevelHierarchy"/>
    <dgm:cxn modelId="{F6D3CF15-3187-4C94-B9FE-8C4510BCDD56}" type="presOf" srcId="{2FDB6648-99F6-4FE6-87D9-C5E7E21D14BE}" destId="{1806F8AD-9C98-4CBF-91DC-8E671DCE95CF}" srcOrd="0" destOrd="0" presId="urn:microsoft.com/office/officeart/2008/layout/HorizontalMultiLevelHierarchy"/>
    <dgm:cxn modelId="{C7A705A4-9835-4826-B1FB-D0BBC848280F}" type="presParOf" srcId="{F833646C-60B6-4AEF-BAC4-30A4CBF21DC4}" destId="{8F929B1B-BD82-4F23-A04B-C5D814A43ADF}" srcOrd="0" destOrd="0" presId="urn:microsoft.com/office/officeart/2008/layout/HorizontalMultiLevelHierarchy"/>
    <dgm:cxn modelId="{682C4011-272C-4AEE-83F1-95E6F5577FB6}" type="presParOf" srcId="{8F929B1B-BD82-4F23-A04B-C5D814A43ADF}" destId="{AE8C8F04-D6AA-4BF9-8961-F415371AA7AB}" srcOrd="0" destOrd="0" presId="urn:microsoft.com/office/officeart/2008/layout/HorizontalMultiLevelHierarchy"/>
    <dgm:cxn modelId="{D242578D-0B50-42E8-9437-74C27585FDB9}" type="presParOf" srcId="{8F929B1B-BD82-4F23-A04B-C5D814A43ADF}" destId="{CBA1A7CE-0D87-44D4-80C4-75F3FB0BB53B}" srcOrd="1" destOrd="0" presId="urn:microsoft.com/office/officeart/2008/layout/HorizontalMultiLevelHierarchy"/>
    <dgm:cxn modelId="{E5F9FCDE-9092-4FB3-B66B-3E15EA9A4AC6}" type="presParOf" srcId="{CBA1A7CE-0D87-44D4-80C4-75F3FB0BB53B}" destId="{17E537C0-D359-4452-954B-C0EDDAE6B09D}" srcOrd="0" destOrd="0" presId="urn:microsoft.com/office/officeart/2008/layout/HorizontalMultiLevelHierarchy"/>
    <dgm:cxn modelId="{3EC609CD-5B8C-4BDB-B2E1-4E48BA0531E8}" type="presParOf" srcId="{17E537C0-D359-4452-954B-C0EDDAE6B09D}" destId="{7DFC7D11-28BF-492B-BCF9-BD197B656957}" srcOrd="0" destOrd="0" presId="urn:microsoft.com/office/officeart/2008/layout/HorizontalMultiLevelHierarchy"/>
    <dgm:cxn modelId="{0ED7583A-4F6B-42C5-BE6A-D60F2CDA8556}" type="presParOf" srcId="{CBA1A7CE-0D87-44D4-80C4-75F3FB0BB53B}" destId="{F3C02824-E804-43C2-A264-5C39939BB222}" srcOrd="1" destOrd="0" presId="urn:microsoft.com/office/officeart/2008/layout/HorizontalMultiLevelHierarchy"/>
    <dgm:cxn modelId="{8D8B7CBC-669D-4317-857F-4D7B4B1E28B1}" type="presParOf" srcId="{F3C02824-E804-43C2-A264-5C39939BB222}" destId="{E52193BD-0A02-4D15-9D46-E575F902381F}" srcOrd="0" destOrd="0" presId="urn:microsoft.com/office/officeart/2008/layout/HorizontalMultiLevelHierarchy"/>
    <dgm:cxn modelId="{498C1647-84DD-422E-BBB7-787B20B75661}" type="presParOf" srcId="{F3C02824-E804-43C2-A264-5C39939BB222}" destId="{DFCE9083-81B4-4CD3-8BC9-3BB20A9C0436}" srcOrd="1" destOrd="0" presId="urn:microsoft.com/office/officeart/2008/layout/HorizontalMultiLevelHierarchy"/>
    <dgm:cxn modelId="{CCDBF186-7BA3-4C32-AB6F-FF073CCA85A3}" type="presParOf" srcId="{DFCE9083-81B4-4CD3-8BC9-3BB20A9C0436}" destId="{F7051D82-4203-4667-A047-35ADF808CE74}" srcOrd="0" destOrd="0" presId="urn:microsoft.com/office/officeart/2008/layout/HorizontalMultiLevelHierarchy"/>
    <dgm:cxn modelId="{9771655D-5646-4417-AF2F-3F66D5FC02E0}" type="presParOf" srcId="{F7051D82-4203-4667-A047-35ADF808CE74}" destId="{72D9F8EB-6691-45F9-8C23-93DD9D92BB25}" srcOrd="0" destOrd="0" presId="urn:microsoft.com/office/officeart/2008/layout/HorizontalMultiLevelHierarchy"/>
    <dgm:cxn modelId="{B534C5CC-4A89-425C-B9B4-9DE9AB4B7487}" type="presParOf" srcId="{DFCE9083-81B4-4CD3-8BC9-3BB20A9C0436}" destId="{9E071681-A798-48B5-812F-03EC0D7A0C20}" srcOrd="1" destOrd="0" presId="urn:microsoft.com/office/officeart/2008/layout/HorizontalMultiLevelHierarchy"/>
    <dgm:cxn modelId="{804B0605-F6A9-47ED-AF00-99A850F658D4}" type="presParOf" srcId="{9E071681-A798-48B5-812F-03EC0D7A0C20}" destId="{F44939BC-E828-46E7-A7AD-17A48F98D4AD}" srcOrd="0" destOrd="0" presId="urn:microsoft.com/office/officeart/2008/layout/HorizontalMultiLevelHierarchy"/>
    <dgm:cxn modelId="{FF11CE20-B6AB-4B3C-B0F4-073C3250D02D}" type="presParOf" srcId="{9E071681-A798-48B5-812F-03EC0D7A0C20}" destId="{70DB535B-0210-4A42-BC6E-7A13FC4C54DB}" srcOrd="1" destOrd="0" presId="urn:microsoft.com/office/officeart/2008/layout/HorizontalMultiLevelHierarchy"/>
    <dgm:cxn modelId="{288C6A4F-BBBA-4768-9177-A279F21121C2}" type="presParOf" srcId="{CBA1A7CE-0D87-44D4-80C4-75F3FB0BB53B}" destId="{A570D759-184C-46ED-945F-15330C6CD69B}" srcOrd="2" destOrd="0" presId="urn:microsoft.com/office/officeart/2008/layout/HorizontalMultiLevelHierarchy"/>
    <dgm:cxn modelId="{F45E3119-6CB6-4042-9C51-5C9187AFE0C6}" type="presParOf" srcId="{A570D759-184C-46ED-945F-15330C6CD69B}" destId="{8E5F0BA9-D67E-4CFA-9580-132DCBB3EACB}" srcOrd="0" destOrd="0" presId="urn:microsoft.com/office/officeart/2008/layout/HorizontalMultiLevelHierarchy"/>
    <dgm:cxn modelId="{E3C566A7-604F-4678-80E1-D760E5E79849}" type="presParOf" srcId="{CBA1A7CE-0D87-44D4-80C4-75F3FB0BB53B}" destId="{EBE61388-70E1-414F-90A3-118A7D23FE52}" srcOrd="3" destOrd="0" presId="urn:microsoft.com/office/officeart/2008/layout/HorizontalMultiLevelHierarchy"/>
    <dgm:cxn modelId="{3B3D8FD0-A715-4A06-A748-19C637DDA7B9}" type="presParOf" srcId="{EBE61388-70E1-414F-90A3-118A7D23FE52}" destId="{A65E00E1-1C5F-4F35-85FA-028F3E82089E}" srcOrd="0" destOrd="0" presId="urn:microsoft.com/office/officeart/2008/layout/HorizontalMultiLevelHierarchy"/>
    <dgm:cxn modelId="{C8F3470F-F363-4010-9321-B27CD6FA97FD}" type="presParOf" srcId="{EBE61388-70E1-414F-90A3-118A7D23FE52}" destId="{27B2F4AB-2D23-4A55-B53E-8E7377AB78E8}" srcOrd="1" destOrd="0" presId="urn:microsoft.com/office/officeart/2008/layout/HorizontalMultiLevelHierarchy"/>
    <dgm:cxn modelId="{6CE96374-032C-4D7F-B2B5-1278FA1E58C7}" type="presParOf" srcId="{27B2F4AB-2D23-4A55-B53E-8E7377AB78E8}" destId="{1806F8AD-9C98-4CBF-91DC-8E671DCE95CF}" srcOrd="0" destOrd="0" presId="urn:microsoft.com/office/officeart/2008/layout/HorizontalMultiLevelHierarchy"/>
    <dgm:cxn modelId="{ADF41A15-B19A-4711-AAF3-6CC010B009D9}" type="presParOf" srcId="{1806F8AD-9C98-4CBF-91DC-8E671DCE95CF}" destId="{252EE4FB-F915-4215-944C-00CCA4056877}" srcOrd="0" destOrd="0" presId="urn:microsoft.com/office/officeart/2008/layout/HorizontalMultiLevelHierarchy"/>
    <dgm:cxn modelId="{D5C49960-B36E-40A9-8984-F66B2D4A651F}" type="presParOf" srcId="{27B2F4AB-2D23-4A55-B53E-8E7377AB78E8}" destId="{E91ECBBA-AFD7-4DA2-93CE-2F3C59BFEBE3}" srcOrd="1" destOrd="0" presId="urn:microsoft.com/office/officeart/2008/layout/HorizontalMultiLevelHierarchy"/>
    <dgm:cxn modelId="{E3006308-1B0D-4E68-AC27-5D488863F879}" type="presParOf" srcId="{E91ECBBA-AFD7-4DA2-93CE-2F3C59BFEBE3}" destId="{EC1C7EB1-1D21-45C2-BE87-49873F47A3D0}" srcOrd="0" destOrd="0" presId="urn:microsoft.com/office/officeart/2008/layout/HorizontalMultiLevelHierarchy"/>
    <dgm:cxn modelId="{D32BC084-33C3-4C7C-8301-8ED58DE004BD}" type="presParOf" srcId="{E91ECBBA-AFD7-4DA2-93CE-2F3C59BFEBE3}" destId="{F91355FC-04EB-4980-8A96-80BCC62070A4}" srcOrd="1" destOrd="0" presId="urn:microsoft.com/office/officeart/2008/layout/HorizontalMultiLevelHierarchy"/>
    <dgm:cxn modelId="{D25699C7-B15A-4963-BDE4-7226F9904D33}" type="presParOf" srcId="{CBA1A7CE-0D87-44D4-80C4-75F3FB0BB53B}" destId="{4DB86C16-3DA3-4C09-8618-0C8C66879960}" srcOrd="4" destOrd="0" presId="urn:microsoft.com/office/officeart/2008/layout/HorizontalMultiLevelHierarchy"/>
    <dgm:cxn modelId="{5926A107-B677-4A03-AD21-FA32EBF0DFB4}" type="presParOf" srcId="{4DB86C16-3DA3-4C09-8618-0C8C66879960}" destId="{151EB85E-6C9C-42EA-A8FE-294539D2710D}" srcOrd="0" destOrd="0" presId="urn:microsoft.com/office/officeart/2008/layout/HorizontalMultiLevelHierarchy"/>
    <dgm:cxn modelId="{BDB2FC26-423A-4BF6-8393-543B87437D27}" type="presParOf" srcId="{CBA1A7CE-0D87-44D4-80C4-75F3FB0BB53B}" destId="{849D4CFA-A47E-448E-B1B3-27114030A710}" srcOrd="5" destOrd="0" presId="urn:microsoft.com/office/officeart/2008/layout/HorizontalMultiLevelHierarchy"/>
    <dgm:cxn modelId="{3232D349-7A6C-4855-BBDF-FE4EDC57EF11}" type="presParOf" srcId="{849D4CFA-A47E-448E-B1B3-27114030A710}" destId="{C9256C5A-A20E-48AA-9CE9-D7EEB08C8BE9}" srcOrd="0" destOrd="0" presId="urn:microsoft.com/office/officeart/2008/layout/HorizontalMultiLevelHierarchy"/>
    <dgm:cxn modelId="{BA99BA58-B732-4C6C-BEF0-8CA144A42324}" type="presParOf" srcId="{849D4CFA-A47E-448E-B1B3-27114030A710}" destId="{87A0E9FA-45A7-4300-B809-6E9497100321}" srcOrd="1" destOrd="0" presId="urn:microsoft.com/office/officeart/2008/layout/HorizontalMultiLevelHierarchy"/>
    <dgm:cxn modelId="{900C944C-3E41-4459-BEC8-D7468057C08C}" type="presParOf" srcId="{87A0E9FA-45A7-4300-B809-6E9497100321}" destId="{5E64F6BF-80E8-461E-AEB2-E7962C0FDD39}" srcOrd="0" destOrd="0" presId="urn:microsoft.com/office/officeart/2008/layout/HorizontalMultiLevelHierarchy"/>
    <dgm:cxn modelId="{4DBC678E-7639-460E-9CAA-567729B59306}" type="presParOf" srcId="{5E64F6BF-80E8-461E-AEB2-E7962C0FDD39}" destId="{094EE0CD-00D7-4931-B1F2-B688C1DD0C59}" srcOrd="0" destOrd="0" presId="urn:microsoft.com/office/officeart/2008/layout/HorizontalMultiLevelHierarchy"/>
    <dgm:cxn modelId="{3E4DED18-3562-4885-80BD-1C56A71AEAFC}" type="presParOf" srcId="{87A0E9FA-45A7-4300-B809-6E9497100321}" destId="{08F7A41E-DF92-4E1B-8333-03DDBF07EB3A}" srcOrd="1" destOrd="0" presId="urn:microsoft.com/office/officeart/2008/layout/HorizontalMultiLevelHierarchy"/>
    <dgm:cxn modelId="{0C3B610E-60AF-40CE-B73C-D3798268B436}" type="presParOf" srcId="{08F7A41E-DF92-4E1B-8333-03DDBF07EB3A}" destId="{09A75A0A-C4FF-4163-9532-5F76BD97F836}" srcOrd="0" destOrd="0" presId="urn:microsoft.com/office/officeart/2008/layout/HorizontalMultiLevelHierarchy"/>
    <dgm:cxn modelId="{ED8E321C-FD95-4879-B5CD-BEE2C347D842}" type="presParOf" srcId="{08F7A41E-DF92-4E1B-8333-03DDBF07EB3A}" destId="{A69A04CA-7EDE-4EA6-A49F-F5CF87F3678B}" srcOrd="1" destOrd="0" presId="urn:microsoft.com/office/officeart/2008/layout/HorizontalMultiLevelHierarchy"/>
    <dgm:cxn modelId="{D3737995-7F84-4101-8F76-3DBBF6B0B79A}" type="presParOf" srcId="{CBA1A7CE-0D87-44D4-80C4-75F3FB0BB53B}" destId="{F482FA52-04DE-470C-9E34-516210F0B495}" srcOrd="6" destOrd="0" presId="urn:microsoft.com/office/officeart/2008/layout/HorizontalMultiLevelHierarchy"/>
    <dgm:cxn modelId="{0B803B7D-B10A-4D78-8C1D-D0F47A900E57}" type="presParOf" srcId="{F482FA52-04DE-470C-9E34-516210F0B495}" destId="{57076A3F-6C27-4F6F-978C-1B5DB77B0134}" srcOrd="0" destOrd="0" presId="urn:microsoft.com/office/officeart/2008/layout/HorizontalMultiLevelHierarchy"/>
    <dgm:cxn modelId="{A1755F3A-96F7-4BE2-9D35-552BFB0169BB}" type="presParOf" srcId="{CBA1A7CE-0D87-44D4-80C4-75F3FB0BB53B}" destId="{17F40D9D-572B-4F86-A5A0-70979C24033D}" srcOrd="7" destOrd="0" presId="urn:microsoft.com/office/officeart/2008/layout/HorizontalMultiLevelHierarchy"/>
    <dgm:cxn modelId="{02112193-DDE5-4AF4-A847-12559560AC0A}" type="presParOf" srcId="{17F40D9D-572B-4F86-A5A0-70979C24033D}" destId="{773D1D06-B319-4D66-B418-5A72C8F9F228}" srcOrd="0" destOrd="0" presId="urn:microsoft.com/office/officeart/2008/layout/HorizontalMultiLevelHierarchy"/>
    <dgm:cxn modelId="{F93E4731-31AC-4FC9-8226-3C4751C16F44}" type="presParOf" srcId="{17F40D9D-572B-4F86-A5A0-70979C24033D}" destId="{360B62B5-5CA4-413B-B3DD-DBB22DD79547}" srcOrd="1" destOrd="0" presId="urn:microsoft.com/office/officeart/2008/layout/HorizontalMultiLevelHierarchy"/>
    <dgm:cxn modelId="{A72BB8D7-8F54-4A3E-B2C4-0DE158CA2A6E}" type="presParOf" srcId="{360B62B5-5CA4-413B-B3DD-DBB22DD79547}" destId="{CAC0100C-E9BD-4D36-95C3-F3E8E1D38F30}" srcOrd="0" destOrd="0" presId="urn:microsoft.com/office/officeart/2008/layout/HorizontalMultiLevelHierarchy"/>
    <dgm:cxn modelId="{69B02F3F-8528-462E-BA6A-D26DAFE75F22}" type="presParOf" srcId="{CAC0100C-E9BD-4D36-95C3-F3E8E1D38F30}" destId="{6E78F964-D6CA-4347-9869-AE59CAD5F9B3}" srcOrd="0" destOrd="0" presId="urn:microsoft.com/office/officeart/2008/layout/HorizontalMultiLevelHierarchy"/>
    <dgm:cxn modelId="{499F4B9A-1170-4C0A-831F-EF4B5160456A}" type="presParOf" srcId="{360B62B5-5CA4-413B-B3DD-DBB22DD79547}" destId="{9C77F46A-7102-40E3-B4CB-505059575471}" srcOrd="1" destOrd="0" presId="urn:microsoft.com/office/officeart/2008/layout/HorizontalMultiLevelHierarchy"/>
    <dgm:cxn modelId="{7E9FA4DB-A57A-44AB-9F39-DC563D5537AB}" type="presParOf" srcId="{9C77F46A-7102-40E3-B4CB-505059575471}" destId="{6C50C72D-AF40-4F80-8026-DF631750F5B7}" srcOrd="0" destOrd="0" presId="urn:microsoft.com/office/officeart/2008/layout/HorizontalMultiLevelHierarchy"/>
    <dgm:cxn modelId="{0660329C-B998-4F99-B245-179A3AB863B8}" type="presParOf" srcId="{9C77F46A-7102-40E3-B4CB-505059575471}" destId="{585004B4-B5B3-497A-9D15-0C5748E3A930}" srcOrd="1" destOrd="0" presId="urn:microsoft.com/office/officeart/2008/layout/HorizontalMultiLevelHierarchy"/>
    <dgm:cxn modelId="{0A3BCDD0-5BD3-4E2B-A86C-1C99158F03ED}" type="presParOf" srcId="{CBA1A7CE-0D87-44D4-80C4-75F3FB0BB53B}" destId="{C2560CB6-4F49-4528-A1FA-9407F3ECB39D}" srcOrd="8" destOrd="0" presId="urn:microsoft.com/office/officeart/2008/layout/HorizontalMultiLevelHierarchy"/>
    <dgm:cxn modelId="{56E70926-B118-45F7-A525-3CEBC8C5F8C5}" type="presParOf" srcId="{C2560CB6-4F49-4528-A1FA-9407F3ECB39D}" destId="{A2D5211F-3071-4AC3-8ABF-AD87EDE9543E}" srcOrd="0" destOrd="0" presId="urn:microsoft.com/office/officeart/2008/layout/HorizontalMultiLevelHierarchy"/>
    <dgm:cxn modelId="{91318A66-4AC3-4424-8F18-493642111D3B}" type="presParOf" srcId="{CBA1A7CE-0D87-44D4-80C4-75F3FB0BB53B}" destId="{CC3CDAF9-D905-4321-8F2F-E1BC058850FD}" srcOrd="9" destOrd="0" presId="urn:microsoft.com/office/officeart/2008/layout/HorizontalMultiLevelHierarchy"/>
    <dgm:cxn modelId="{9E6894C9-483D-4DAD-8618-34B509D09CC8}" type="presParOf" srcId="{CC3CDAF9-D905-4321-8F2F-E1BC058850FD}" destId="{852B7C8D-10CD-4D69-93A5-F1371A4890CA}" srcOrd="0" destOrd="0" presId="urn:microsoft.com/office/officeart/2008/layout/HorizontalMultiLevelHierarchy"/>
    <dgm:cxn modelId="{53C577A2-6900-481C-B071-995BCBC3AF2E}" type="presParOf" srcId="{CC3CDAF9-D905-4321-8F2F-E1BC058850FD}" destId="{A898587E-8432-48D8-919D-1ECE38428339}" srcOrd="1" destOrd="0" presId="urn:microsoft.com/office/officeart/2008/layout/HorizontalMultiLevelHierarchy"/>
    <dgm:cxn modelId="{01CAD16C-1214-4ACD-B402-E00736DF8703}" type="presParOf" srcId="{A898587E-8432-48D8-919D-1ECE38428339}" destId="{4DE3D2FA-DD4B-4682-8E0F-FF9BE670A8D7}" srcOrd="0" destOrd="0" presId="urn:microsoft.com/office/officeart/2008/layout/HorizontalMultiLevelHierarchy"/>
    <dgm:cxn modelId="{FE517CB3-7F3C-4FD0-BA06-729177C2A895}" type="presParOf" srcId="{4DE3D2FA-DD4B-4682-8E0F-FF9BE670A8D7}" destId="{A873F918-A594-4CC6-955D-6B946FF3663E}" srcOrd="0" destOrd="0" presId="urn:microsoft.com/office/officeart/2008/layout/HorizontalMultiLevelHierarchy"/>
    <dgm:cxn modelId="{243B8967-96C0-4611-B852-90E47E7EAC13}" type="presParOf" srcId="{A898587E-8432-48D8-919D-1ECE38428339}" destId="{82767966-EB5F-4EE3-A96A-3ACE3CA7B7B2}" srcOrd="1" destOrd="0" presId="urn:microsoft.com/office/officeart/2008/layout/HorizontalMultiLevelHierarchy"/>
    <dgm:cxn modelId="{9A01D6A1-DD2D-44D9-8DEF-A624309E3F86}" type="presParOf" srcId="{82767966-EB5F-4EE3-A96A-3ACE3CA7B7B2}" destId="{F8D6F69C-0077-41BB-BDD3-5C96C63B9659}" srcOrd="0" destOrd="0" presId="urn:microsoft.com/office/officeart/2008/layout/HorizontalMultiLevelHierarchy"/>
    <dgm:cxn modelId="{9299707A-A179-4A04-8877-FB5F52BCA4E9}" type="presParOf" srcId="{82767966-EB5F-4EE3-A96A-3ACE3CA7B7B2}" destId="{F18C42C4-ED9E-47C4-AA3F-FFD2A5C7AC10}" srcOrd="1" destOrd="0" presId="urn:microsoft.com/office/officeart/2008/layout/HorizontalMultiLevelHierarchy"/>
    <dgm:cxn modelId="{98EC3892-3487-4F1D-AB74-1B7DAA7EA69D}" type="presParOf" srcId="{A898587E-8432-48D8-919D-1ECE38428339}" destId="{B255C304-1198-4148-A151-3EE74CB2D32F}" srcOrd="2" destOrd="0" presId="urn:microsoft.com/office/officeart/2008/layout/HorizontalMultiLevelHierarchy"/>
    <dgm:cxn modelId="{46A954BC-669A-4C72-97A5-A86C61315255}" type="presParOf" srcId="{B255C304-1198-4148-A151-3EE74CB2D32F}" destId="{B047C503-D1B8-4FD0-82E2-98D7706912C6}" srcOrd="0" destOrd="0" presId="urn:microsoft.com/office/officeart/2008/layout/HorizontalMultiLevelHierarchy"/>
    <dgm:cxn modelId="{E169587F-D986-4118-BEE1-9012551C4C8F}" type="presParOf" srcId="{A898587E-8432-48D8-919D-1ECE38428339}" destId="{DB35B5EF-60CB-4A8F-A875-45BBFCE261B5}" srcOrd="3" destOrd="0" presId="urn:microsoft.com/office/officeart/2008/layout/HorizontalMultiLevelHierarchy"/>
    <dgm:cxn modelId="{6EAC2097-850D-465F-9736-730B0FFD0E26}" type="presParOf" srcId="{DB35B5EF-60CB-4A8F-A875-45BBFCE261B5}" destId="{8CBB8DBF-00F7-4972-ABEE-A7DE2FC139F8}" srcOrd="0" destOrd="0" presId="urn:microsoft.com/office/officeart/2008/layout/HorizontalMultiLevelHierarchy"/>
    <dgm:cxn modelId="{8534052E-CF14-4863-9811-EFBB7CDCDA16}" type="presParOf" srcId="{DB35B5EF-60CB-4A8F-A875-45BBFCE261B5}" destId="{3766B08B-F3A0-4A83-BD00-A76FD07CF3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97810-3458-4BB8-A87D-0F36EE97FD4B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72198-0489-4A6A-8A7C-0458888C93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2198-0489-4A6A-8A7C-0458888C93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6A9E-474A-4D7A-A974-BED5E6B2E9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2198-0489-4A6A-8A7C-0458888C93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D59117-5225-4883-80A0-1C5FDE376404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700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51E-837B-4F55-A237-15309A7A53B6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5EC-9147-4AF0-AAAB-4BD52D18E768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50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5EC-9147-4AF0-AAAB-4BD52D18E768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5409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5EC-9147-4AF0-AAAB-4BD52D18E768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30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5EC-9147-4AF0-AAAB-4BD52D18E768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704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5EC-9147-4AF0-AAAB-4BD52D18E768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16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CE84-A78C-4B34-9690-4F8F6E790DD9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0855-C9BD-4D0D-9F7D-43E36A7ED61D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2D2-73D6-464A-B2ED-99CF24474803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178A-C869-492E-9BC5-091D0EB77890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BD8E-3620-43AF-908B-2993CA2A83E8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A487-9B32-48E8-8489-3C96F392BA68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B63-7E89-49FF-AB47-37B85C09D052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81C-5FC7-4337-BCC1-D3111F401314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D343-2A0B-4E6C-AAFC-3F13A292D5B2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282D-6BD6-4CFC-82EB-FED363E00878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AA5EC-9147-4AF0-AAAB-4BD52D18E768}" type="datetime1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31633D-3E5E-46AB-B529-835C549F1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9400"/>
            <a:ext cx="7393663" cy="4038600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Goal Question Metric Approach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4700"/>
            <a:ext cx="7330289" cy="673100"/>
          </a:xfrm>
        </p:spPr>
        <p:txBody>
          <a:bodyPr>
            <a:normAutofit/>
          </a:bodyPr>
          <a:lstStyle/>
          <a:p>
            <a:r>
              <a:rPr lang="en-US" dirty="0" smtClean="0"/>
              <a:t>Mandana Omidbakhsh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Interpretation for Example1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We measure the metrics for each question in scale of 100.</a:t>
            </a:r>
            <a:endParaRPr lang="en-US" altLang="en-US" b="1" i="1" dirty="0" smtClean="0"/>
          </a:p>
          <a:p>
            <a:r>
              <a:rPr lang="en-CA" dirty="0" smtClean="0"/>
              <a:t>Total= Ma*15%+ Me1*30%+Me2*20%+</a:t>
            </a:r>
            <a:r>
              <a:rPr lang="en-CA" dirty="0" err="1" smtClean="0"/>
              <a:t>Mp</a:t>
            </a:r>
            <a:r>
              <a:rPr lang="en-CA" dirty="0" smtClean="0"/>
              <a:t>*30%+(Mes1+Mes2)*5%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01182"/>
              </p:ext>
            </p:extLst>
          </p:nvPr>
        </p:nvGraphicFramePr>
        <p:xfrm>
          <a:off x="3820562" y="3115282"/>
          <a:ext cx="21637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22"/>
                <a:gridCol w="1105057"/>
              </a:tblGrid>
              <a:tr h="296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300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</a:tr>
              <a:tr h="300925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92.5-95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00925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90-92.4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endParaRPr lang="en-US" dirty="0"/>
                    </a:p>
                  </a:txBody>
                  <a:tcPr/>
                </a:tc>
              </a:tr>
              <a:tr h="300925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88-89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B+</a:t>
                      </a:r>
                      <a:endParaRPr lang="en-US" dirty="0"/>
                    </a:p>
                  </a:txBody>
                  <a:tcPr/>
                </a:tc>
              </a:tr>
              <a:tr h="300925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85-88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00925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80-84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</a:t>
                      </a:r>
                      <a:endParaRPr lang="en-US" dirty="0"/>
                    </a:p>
                  </a:txBody>
                  <a:tcPr/>
                </a:tc>
              </a:tr>
              <a:tr h="300925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75-79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1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dirty="0" smtClean="0"/>
              <a:t>Improving the usability of a website </a:t>
            </a:r>
          </a:p>
          <a:p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A "usable" Web site is designed in such a way that facilitates human interaction</a:t>
            </a:r>
          </a:p>
          <a:p>
            <a:r>
              <a:rPr lang="en-US" altLang="en-US" dirty="0" smtClean="0"/>
              <a:t>Users could  easily find what they need and could complete tasks required fast.</a:t>
            </a:r>
          </a:p>
          <a:p>
            <a:pPr>
              <a:buNone/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Goal: </a:t>
            </a:r>
            <a:r>
              <a:rPr lang="en-US" dirty="0" smtClean="0"/>
              <a:t>Improving the usability of a website </a:t>
            </a:r>
            <a:endParaRPr lang="en-US" altLang="en-US" dirty="0" smtClean="0"/>
          </a:p>
          <a:p>
            <a:r>
              <a:rPr lang="en-US" altLang="en-US" dirty="0" smtClean="0"/>
              <a:t>Q1. Does the current website have enough Visibility? </a:t>
            </a:r>
          </a:p>
          <a:p>
            <a:pPr lvl="1"/>
            <a:r>
              <a:rPr lang="en-US" altLang="en-US" dirty="0" smtClean="0"/>
              <a:t>when visiting a web site , users need to know : "Where am I?" and "Where can I go next?“</a:t>
            </a:r>
          </a:p>
          <a:p>
            <a:r>
              <a:rPr lang="en-US" altLang="en-US" dirty="0" smtClean="0"/>
              <a:t>Q2. Is the </a:t>
            </a:r>
            <a:r>
              <a:rPr lang="en-US" altLang="en-US" dirty="0"/>
              <a:t>current website consistent </a:t>
            </a:r>
            <a:r>
              <a:rPr lang="en-US" altLang="en-US" dirty="0" smtClean="0"/>
              <a:t>and does it conform to the standards?</a:t>
            </a:r>
          </a:p>
          <a:p>
            <a:pPr lvl="1"/>
            <a:r>
              <a:rPr lang="en-US" altLang="en-US" dirty="0" smtClean="0"/>
              <a:t>"standards" on the Web means following HTML and other specifications. </a:t>
            </a:r>
          </a:p>
          <a:p>
            <a:r>
              <a:rPr lang="en-US" altLang="en-US" dirty="0" smtClean="0"/>
              <a:t>Q3. Is there a good matching between the current </a:t>
            </a:r>
            <a:r>
              <a:rPr lang="en-US" altLang="en-US" dirty="0"/>
              <a:t>website </a:t>
            </a:r>
            <a:r>
              <a:rPr lang="en-US" altLang="en-US" dirty="0" smtClean="0"/>
              <a:t>and the real world?   </a:t>
            </a:r>
          </a:p>
          <a:p>
            <a:pPr lvl="1"/>
            <a:r>
              <a:rPr lang="en-US" altLang="en-US" dirty="0" smtClean="0"/>
              <a:t>The words and  phrases used in the website should be familiar to the users' language.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 algn="ctr">
              <a:buNone/>
            </a:pPr>
            <a:r>
              <a:rPr lang="en-US" altLang="en-US" dirty="0" smtClean="0"/>
              <a:t>Metrics:</a:t>
            </a:r>
          </a:p>
          <a:p>
            <a:r>
              <a:rPr lang="en-US" altLang="en-US" dirty="0" smtClean="0"/>
              <a:t>We defined five usability metrics for each question. Each metric is evaluated according to the following scale: </a:t>
            </a:r>
            <a:r>
              <a:rPr lang="en-US" altLang="en-US" b="1" i="1" dirty="0" smtClean="0"/>
              <a:t>High, Medium, Low, No.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Q1. Does </a:t>
            </a:r>
            <a:r>
              <a:rPr lang="en-US" altLang="en-US" dirty="0"/>
              <a:t>the current website have </a:t>
            </a:r>
            <a:r>
              <a:rPr lang="en-US" altLang="en-US" dirty="0" smtClean="0"/>
              <a:t>enough Visibility? </a:t>
            </a:r>
          </a:p>
          <a:p>
            <a:pPr>
              <a:lnSpc>
                <a:spcPct val="80000"/>
              </a:lnSpc>
              <a:buNone/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M1: Does every display begin with a title or a header that describes screen contents? </a:t>
            </a:r>
            <a:r>
              <a:rPr lang="en-US" altLang="en-US" b="1" i="1" dirty="0" smtClean="0"/>
              <a:t>Low 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M2: Is there visual feedback in menus or dialog boxes about the selectable choices? </a:t>
            </a:r>
            <a:r>
              <a:rPr lang="en-US" altLang="en-US" b="1" i="1" dirty="0" smtClean="0"/>
              <a:t>Low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M3: Does the system provide visibility, in other words, can the user tell the state of the system and the alternatives for action? </a:t>
            </a:r>
            <a:r>
              <a:rPr lang="en-US" altLang="en-US" b="1" i="1" dirty="0" smtClean="0"/>
              <a:t>Low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M4: Do GUI menus make obvious which item has been selected? </a:t>
            </a:r>
            <a:r>
              <a:rPr lang="en-US" altLang="en-US" b="1" i="1" dirty="0" smtClean="0"/>
              <a:t>Low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M5: If users must navigate between multiple screens, does the system use menu maps, and place markers as navigational aids? </a:t>
            </a:r>
            <a:r>
              <a:rPr lang="en-US" altLang="en-US" b="1" i="1" dirty="0" smtClean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/>
              <a:t>Q2. Is  </a:t>
            </a:r>
            <a:r>
              <a:rPr lang="en-US" altLang="en-US" dirty="0"/>
              <a:t>current website consistent </a:t>
            </a:r>
            <a:r>
              <a:rPr lang="en-US" altLang="en-US" dirty="0" smtClean="0"/>
              <a:t>and does it conform to the standards?</a:t>
            </a:r>
          </a:p>
          <a:p>
            <a:r>
              <a:rPr lang="en-US" altLang="en-US" dirty="0" smtClean="0"/>
              <a:t>M1: Has a heavy use of all uppercase letters on a screen been avoided? </a:t>
            </a:r>
            <a:r>
              <a:rPr lang="en-US" altLang="en-US" b="1" i="1" dirty="0" smtClean="0"/>
              <a:t>No</a:t>
            </a:r>
            <a:endParaRPr lang="en-US" altLang="en-US" dirty="0" smtClean="0"/>
          </a:p>
          <a:p>
            <a:r>
              <a:rPr lang="en-US" altLang="en-US" dirty="0" smtClean="0"/>
              <a:t>M2: Are vertical and horizontal scrolling possible in each window? </a:t>
            </a:r>
            <a:r>
              <a:rPr lang="en-US" altLang="en-US" b="1" i="1" dirty="0" smtClean="0"/>
              <a:t>High</a:t>
            </a:r>
            <a:endParaRPr lang="en-US" altLang="en-US" dirty="0" smtClean="0"/>
          </a:p>
          <a:p>
            <a:r>
              <a:rPr lang="en-US" altLang="en-US" dirty="0" smtClean="0"/>
              <a:t>M3: Are menu choice lists presented vertically? </a:t>
            </a:r>
            <a:r>
              <a:rPr lang="en-US" altLang="en-US" b="1" i="1" dirty="0" smtClean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Q3. Is there a good matching between the current </a:t>
            </a:r>
            <a:r>
              <a:rPr lang="en-US" altLang="en-US" dirty="0"/>
              <a:t>website </a:t>
            </a:r>
            <a:r>
              <a:rPr lang="en-US" altLang="en-US" dirty="0" smtClean="0"/>
              <a:t>and the real world?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M1: On data entry screens, are tasks described in terminology familiar to users? </a:t>
            </a:r>
            <a:r>
              <a:rPr lang="en-US" altLang="en-US" b="1" i="1" dirty="0" smtClean="0"/>
              <a:t>Medium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M2: Do the selected colors correspond to common expectations about color codes? </a:t>
            </a:r>
            <a:r>
              <a:rPr lang="en-US" altLang="en-US" b="1" i="1" dirty="0" smtClean="0"/>
              <a:t>High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M3: Are command names specific rather than general? </a:t>
            </a:r>
            <a:r>
              <a:rPr lang="en-US" altLang="en-US" b="1" i="1" dirty="0" smtClean="0"/>
              <a:t>High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M4: Does the command language employ user jargon and avoid computer jargon? </a:t>
            </a:r>
            <a:r>
              <a:rPr lang="en-US" altLang="en-US" b="1" i="1" dirty="0" smtClean="0"/>
              <a:t>High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M5: Do related and interdependent fields appear on the same screen?  </a:t>
            </a:r>
            <a:r>
              <a:rPr lang="en-US" altLang="en-US" b="1" i="1" dirty="0" smtClean="0"/>
              <a:t>Medium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5888" y="1601659"/>
            <a:ext cx="6919560" cy="2645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2673" y="4843604"/>
            <a:ext cx="1007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en-US" dirty="0" smtClean="0"/>
              <a:t>Conclusion: From </a:t>
            </a:r>
            <a:r>
              <a:rPr lang="en-US" altLang="en-US" dirty="0"/>
              <a:t>these evaluations, it is clear that the </a:t>
            </a:r>
            <a:r>
              <a:rPr lang="en-US" altLang="en-US" dirty="0" smtClean="0"/>
              <a:t>current </a:t>
            </a:r>
            <a:r>
              <a:rPr lang="en-US" altLang="en-US" b="1" i="1" dirty="0" smtClean="0"/>
              <a:t>website</a:t>
            </a:r>
            <a:r>
              <a:rPr lang="en-US" altLang="en-US" dirty="0" smtClean="0"/>
              <a:t> </a:t>
            </a:r>
            <a:r>
              <a:rPr lang="en-US" altLang="en-US" dirty="0"/>
              <a:t>needs to improve its visibility according to result of question#1 and the consistency and the conformance to the standards according to question2.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3200" dirty="0" smtClean="0"/>
              <a:t>Deciding when software is suitable to be shipped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GQM for Example 3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0957" y="1536198"/>
            <a:ext cx="7711189" cy="4276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GOAL QUESTION METRIC </a:t>
            </a:r>
            <a:r>
              <a:rPr lang="en-US" b="1" dirty="0" smtClean="0"/>
              <a:t>APPROACH, </a:t>
            </a:r>
            <a:r>
              <a:rPr lang="it-IT" dirty="0" smtClean="0"/>
              <a:t>Victor </a:t>
            </a:r>
            <a:r>
              <a:rPr lang="it-IT" dirty="0"/>
              <a:t>R. </a:t>
            </a:r>
            <a:r>
              <a:rPr lang="it-IT" dirty="0" smtClean="0"/>
              <a:t>Basili, </a:t>
            </a:r>
            <a:r>
              <a:rPr lang="it-IT" dirty="0"/>
              <a:t>Gianluigi </a:t>
            </a:r>
            <a:r>
              <a:rPr lang="it-IT" dirty="0" smtClean="0"/>
              <a:t>Caldiera, </a:t>
            </a:r>
            <a:r>
              <a:rPr lang="it-IT" dirty="0"/>
              <a:t>H. Dieter </a:t>
            </a:r>
            <a:r>
              <a:rPr lang="it-IT" dirty="0" smtClean="0"/>
              <a:t>Rombach</a:t>
            </a:r>
            <a:endParaRPr lang="en-US" b="1" dirty="0" smtClean="0"/>
          </a:p>
          <a:p>
            <a:r>
              <a:rPr lang="en-US" b="1" i="1" dirty="0" smtClean="0"/>
              <a:t>“The </a:t>
            </a:r>
            <a:r>
              <a:rPr lang="en-US" b="1" i="1" dirty="0"/>
              <a:t>Goal/Question/Metric </a:t>
            </a:r>
            <a:r>
              <a:rPr lang="en-US" b="1" i="1" dirty="0" smtClean="0"/>
              <a:t>Method”</a:t>
            </a:r>
            <a:r>
              <a:rPr lang="en-US" dirty="0" smtClean="0"/>
              <a:t>, </a:t>
            </a:r>
            <a:r>
              <a:rPr lang="en-US" dirty="0" err="1" smtClean="0"/>
              <a:t>Rini</a:t>
            </a:r>
            <a:r>
              <a:rPr lang="en-US" dirty="0" smtClean="0"/>
              <a:t> Van Solingen </a:t>
            </a:r>
          </a:p>
          <a:p>
            <a:r>
              <a:rPr lang="en-US" altLang="en-US" b="1" dirty="0" smtClean="0"/>
              <a:t>“A practical view of software measurement and implementation experiences within Motorola</a:t>
            </a:r>
            <a:r>
              <a:rPr lang="en-US" altLang="en-US" dirty="0" smtClean="0"/>
              <a:t>” by Michael K. </a:t>
            </a:r>
            <a:r>
              <a:rPr lang="en-US" altLang="en-US" dirty="0" err="1" smtClean="0"/>
              <a:t>Daskalantonakis</a:t>
            </a:r>
            <a:r>
              <a:rPr lang="en-US" altLang="en-US" dirty="0" smtClean="0"/>
              <a:t>. </a:t>
            </a:r>
            <a:r>
              <a:rPr lang="en-US" altLang="en-US" i="1" dirty="0" smtClean="0"/>
              <a:t>IEEE Transactions on Software Engineering, Vol. 18, Issue: 11, Nov. 1992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84" y="2160589"/>
            <a:ext cx="847991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 smtClean="0"/>
              <a:t>GQM Definition </a:t>
            </a:r>
            <a:endParaRPr lang="en-US" sz="3200" dirty="0"/>
          </a:p>
          <a:p>
            <a:r>
              <a:rPr lang="en-US" sz="3200" dirty="0" smtClean="0"/>
              <a:t>GQM Levels </a:t>
            </a:r>
            <a:endParaRPr lang="en-US" sz="3200" dirty="0"/>
          </a:p>
          <a:p>
            <a:r>
              <a:rPr lang="en-US" sz="3200" dirty="0" smtClean="0"/>
              <a:t>Examples</a:t>
            </a:r>
          </a:p>
          <a:p>
            <a:r>
              <a:rPr lang="en-US" sz="3200" dirty="0" smtClean="0"/>
              <a:t>References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 Question Metric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A top-down approach</a:t>
            </a:r>
          </a:p>
          <a:p>
            <a:r>
              <a:rPr lang="en-CA" sz="3200" dirty="0" smtClean="0"/>
              <a:t>A measurement framework for evaluation</a:t>
            </a:r>
          </a:p>
          <a:p>
            <a:r>
              <a:rPr lang="en-CA" sz="3200" dirty="0" smtClean="0"/>
              <a:t>Overall goals of the project are identified</a:t>
            </a:r>
          </a:p>
          <a:p>
            <a:r>
              <a:rPr lang="en-CA" sz="3200" dirty="0" smtClean="0"/>
              <a:t>Some questions are generated with respect to the goals</a:t>
            </a:r>
          </a:p>
          <a:p>
            <a:r>
              <a:rPr lang="en-CA" sz="3200" dirty="0" smtClean="0"/>
              <a:t>The questions are analysed to identify measurements</a:t>
            </a:r>
          </a:p>
          <a:p>
            <a:r>
              <a:rPr lang="en-US" sz="3200" dirty="0" smtClean="0"/>
              <a:t>Simple, intuitive approach for specifying metrics </a:t>
            </a:r>
          </a:p>
          <a:p>
            <a:r>
              <a:rPr lang="en-US" sz="3200" dirty="0" smtClean="0"/>
              <a:t>Metrics can be “reused” by several questions </a:t>
            </a:r>
          </a:p>
          <a:p>
            <a:endParaRPr lang="en-CA" sz="3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 Question Metric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>
            <a:normAutofit/>
          </a:bodyPr>
          <a:lstStyle/>
          <a:p>
            <a:pPr lvl="3"/>
            <a:r>
              <a:rPr lang="en-CA" sz="2400" dirty="0" smtClean="0"/>
              <a:t>A three level Framework:</a:t>
            </a:r>
          </a:p>
          <a:p>
            <a:pPr lvl="7"/>
            <a:r>
              <a:rPr lang="en-CA" sz="2400" dirty="0" smtClean="0"/>
              <a:t>Goal (conceptual) level</a:t>
            </a:r>
            <a:endParaRPr lang="en-US" sz="2400" dirty="0" smtClean="0"/>
          </a:p>
          <a:p>
            <a:pPr lvl="7"/>
            <a:r>
              <a:rPr lang="en-CA" sz="2400" dirty="0" smtClean="0"/>
              <a:t>Question (operational) level</a:t>
            </a:r>
            <a:endParaRPr lang="en-US" sz="2400" dirty="0" smtClean="0"/>
          </a:p>
          <a:p>
            <a:pPr lvl="7"/>
            <a:r>
              <a:rPr lang="en-CA" sz="2400" dirty="0" smtClean="0"/>
              <a:t>Metric (quantitative) level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4481-CD84-436D-A895-48C84A707D1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37637"/>
              </p:ext>
            </p:extLst>
          </p:nvPr>
        </p:nvGraphicFramePr>
        <p:xfrm>
          <a:off x="324831" y="3764886"/>
          <a:ext cx="10421007" cy="264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8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pPr algn="ctr"/>
            <a:r>
              <a:rPr lang="en-US" dirty="0" smtClean="0"/>
              <a:t>GQM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0" y="1244600"/>
            <a:ext cx="95631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goal has three coordinates and a purpose</a:t>
            </a:r>
          </a:p>
          <a:p>
            <a:pPr lvl="1"/>
            <a:r>
              <a:rPr lang="en-US" sz="2000" b="1" dirty="0" smtClean="0"/>
              <a:t>Object:</a:t>
            </a:r>
            <a:r>
              <a:rPr lang="en-US" sz="2000" dirty="0" smtClean="0"/>
              <a:t> could be products, processes or resources</a:t>
            </a:r>
          </a:p>
          <a:p>
            <a:pPr lvl="1"/>
            <a:r>
              <a:rPr lang="en-US" sz="2000" b="1" dirty="0" smtClean="0"/>
              <a:t>Issue:</a:t>
            </a:r>
            <a:r>
              <a:rPr lang="en-US" sz="2000" dirty="0" smtClean="0"/>
              <a:t> shows </a:t>
            </a:r>
            <a:r>
              <a:rPr lang="en-CA" sz="2000" dirty="0" smtClean="0"/>
              <a:t>the </a:t>
            </a:r>
            <a:r>
              <a:rPr lang="en-CA" sz="2000" dirty="0"/>
              <a:t>qualities or properties of the object of measurement</a:t>
            </a:r>
            <a:endParaRPr lang="en-US" sz="2000" dirty="0" smtClean="0"/>
          </a:p>
          <a:p>
            <a:pPr lvl="1"/>
            <a:r>
              <a:rPr lang="en-US" sz="2000" b="1" dirty="0" smtClean="0"/>
              <a:t>View:</a:t>
            </a:r>
            <a:r>
              <a:rPr lang="en-CA" sz="2000" dirty="0"/>
              <a:t>specifies the user of output of </a:t>
            </a:r>
            <a:r>
              <a:rPr lang="en-CA" sz="2000" dirty="0" smtClean="0"/>
              <a:t>measurement</a:t>
            </a:r>
          </a:p>
          <a:p>
            <a:r>
              <a:rPr lang="en-CA" sz="2000" b="1" dirty="0" smtClean="0"/>
              <a:t>Purpose:</a:t>
            </a:r>
            <a:r>
              <a:rPr lang="en-CA" sz="2000" dirty="0" smtClean="0"/>
              <a:t> explains </a:t>
            </a:r>
            <a:r>
              <a:rPr lang="en-CA" sz="2000" dirty="0"/>
              <a:t>how the output of measurement is used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4481-CD84-436D-A895-48C84A707D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69" y="3445702"/>
            <a:ext cx="6880634" cy="241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6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Evaluating Student performance in a course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20" y="1949115"/>
            <a:ext cx="7867462" cy="339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GQM for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86" y="1825625"/>
            <a:ext cx="11353800" cy="489585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Goal: Student Performance in a course</a:t>
            </a:r>
          </a:p>
          <a:p>
            <a:pPr marL="0" indent="0">
              <a:buNone/>
            </a:pPr>
            <a:r>
              <a:rPr lang="en-US" dirty="0" smtClean="0"/>
              <a:t>Question1:</a:t>
            </a:r>
          </a:p>
          <a:p>
            <a:r>
              <a:rPr lang="en-US" dirty="0" smtClean="0"/>
              <a:t>What is the student performance in Assignment of the course?</a:t>
            </a:r>
            <a:r>
              <a:rPr lang="en-US" dirty="0" smtClean="0">
                <a:solidFill>
                  <a:srgbClr val="FF0000"/>
                </a:solidFill>
              </a:rPr>
              <a:t>Metric1: Ma</a:t>
            </a:r>
          </a:p>
          <a:p>
            <a:pPr marL="0" indent="0">
              <a:buNone/>
            </a:pPr>
            <a:r>
              <a:rPr lang="en-US" dirty="0" smtClean="0"/>
              <a:t>Question2:</a:t>
            </a:r>
          </a:p>
          <a:p>
            <a:r>
              <a:rPr lang="en-US" dirty="0" smtClean="0"/>
              <a:t>What is the student performance in Exam1 of the course? </a:t>
            </a:r>
            <a:r>
              <a:rPr lang="en-US" dirty="0" smtClean="0">
                <a:solidFill>
                  <a:srgbClr val="FF0000"/>
                </a:solidFill>
              </a:rPr>
              <a:t>Metric2: Me1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Question3:</a:t>
            </a:r>
          </a:p>
          <a:p>
            <a:r>
              <a:rPr lang="en-US" dirty="0" smtClean="0"/>
              <a:t>What is the student performance in Exam2 of the course?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Metric3: Me2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Question4:</a:t>
            </a:r>
          </a:p>
          <a:p>
            <a:r>
              <a:rPr lang="en-US" dirty="0"/>
              <a:t>What is the student performance in project of the course</a:t>
            </a:r>
            <a:r>
              <a:rPr lang="en-US" dirty="0" smtClean="0"/>
              <a:t>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Metric4: </a:t>
            </a:r>
            <a:r>
              <a:rPr lang="en-US" dirty="0" err="1" smtClean="0">
                <a:solidFill>
                  <a:srgbClr val="FF0000"/>
                </a:solidFill>
              </a:rPr>
              <a:t>Mp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Question5:</a:t>
            </a:r>
          </a:p>
          <a:p>
            <a:r>
              <a:rPr lang="en-US" dirty="0" smtClean="0"/>
              <a:t>What is the student performance in essays of the </a:t>
            </a:r>
            <a:r>
              <a:rPr lang="en-US" dirty="0"/>
              <a:t>course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Metric5: Mes1 &amp; Metric6: Mes2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GQM for Example1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959415"/>
              </p:ext>
            </p:extLst>
          </p:nvPr>
        </p:nvGraphicFramePr>
        <p:xfrm>
          <a:off x="1702676" y="1939159"/>
          <a:ext cx="8622423" cy="4131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633D-3E5E-46AB-B529-835C549F1C2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0262918"/>
              </p:ext>
            </p:extLst>
          </p:nvPr>
        </p:nvGraphicFramePr>
        <p:xfrm>
          <a:off x="2032000" y="1502875"/>
          <a:ext cx="7012412" cy="463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631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8">
      <a:dk1>
        <a:sysClr val="windowText" lastClr="000000"/>
      </a:dk1>
      <a:lt1>
        <a:srgbClr val="EBEBEB"/>
      </a:lt1>
      <a:dk2>
        <a:srgbClr val="2C3C43"/>
      </a:dk2>
      <a:lt2>
        <a:srgbClr val="EBEBEB"/>
      </a:lt2>
      <a:accent1>
        <a:srgbClr val="2C3C43"/>
      </a:accent1>
      <a:accent2>
        <a:srgbClr val="B0B0B0"/>
      </a:accent2>
      <a:accent3>
        <a:srgbClr val="C42F1A"/>
      </a:accent3>
      <a:accent4>
        <a:srgbClr val="EBEBEB"/>
      </a:accent4>
      <a:accent5>
        <a:srgbClr val="000000"/>
      </a:accent5>
      <a:accent6>
        <a:srgbClr val="C42F1A"/>
      </a:accent6>
      <a:hlink>
        <a:srgbClr val="000000"/>
      </a:hlink>
      <a:folHlink>
        <a:srgbClr val="7F7F7F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877</Words>
  <Application>Microsoft Office PowerPoint</Application>
  <PresentationFormat>Widescreen</PresentationFormat>
  <Paragraphs>167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</vt:lpstr>
      <vt:lpstr>       The Goal Question Metric Approach  </vt:lpstr>
      <vt:lpstr>Outline</vt:lpstr>
      <vt:lpstr>Goal Question Metric Approach</vt:lpstr>
      <vt:lpstr>Goal Question Metric levels</vt:lpstr>
      <vt:lpstr>GQM Goal</vt:lpstr>
      <vt:lpstr>Example1</vt:lpstr>
      <vt:lpstr>PowerPoint Presentation</vt:lpstr>
      <vt:lpstr>GQM for Example 1</vt:lpstr>
      <vt:lpstr>GQM for Example1 </vt:lpstr>
      <vt:lpstr>Interpretation for Example1</vt:lpstr>
      <vt:lpstr>Example 2 </vt:lpstr>
      <vt:lpstr>Questions</vt:lpstr>
      <vt:lpstr>Question1</vt:lpstr>
      <vt:lpstr>Question2</vt:lpstr>
      <vt:lpstr>Question3</vt:lpstr>
      <vt:lpstr>Evaluation</vt:lpstr>
      <vt:lpstr>Example 3</vt:lpstr>
      <vt:lpstr>GQM for Example 3  </vt:lpstr>
      <vt:lpstr>References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Mandana Omidbakhsh</dc:creator>
  <cp:lastModifiedBy>Olga S. Ormandjieva</cp:lastModifiedBy>
  <cp:revision>32</cp:revision>
  <dcterms:created xsi:type="dcterms:W3CDTF">2014-09-08T14:24:56Z</dcterms:created>
  <dcterms:modified xsi:type="dcterms:W3CDTF">2015-10-14T22:52:46Z</dcterms:modified>
</cp:coreProperties>
</file>