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Century Schoolbook"/>
      <p:regular r:id="rId40"/>
      <p:bold r:id="rId41"/>
      <p:italic r:id="rId42"/>
      <p:boldItalic r:id="rId43"/>
    </p:embeddedFont>
    <p:embeddedFont>
      <p:font typeface="Century Gothic"/>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CenturySchoolbook-regular.fntdata"/><Relationship Id="rId20" Type="http://schemas.openxmlformats.org/officeDocument/2006/relationships/slide" Target="slides/slide15.xml"/><Relationship Id="rId42" Type="http://schemas.openxmlformats.org/officeDocument/2006/relationships/font" Target="fonts/CenturySchoolbook-italic.fntdata"/><Relationship Id="rId41" Type="http://schemas.openxmlformats.org/officeDocument/2006/relationships/font" Target="fonts/CenturySchoolbook-bold.fntdata"/><Relationship Id="rId22" Type="http://schemas.openxmlformats.org/officeDocument/2006/relationships/slide" Target="slides/slide17.xml"/><Relationship Id="rId44" Type="http://schemas.openxmlformats.org/officeDocument/2006/relationships/font" Target="fonts/CenturyGothic-regular.fntdata"/><Relationship Id="rId21" Type="http://schemas.openxmlformats.org/officeDocument/2006/relationships/slide" Target="slides/slide16.xml"/><Relationship Id="rId43" Type="http://schemas.openxmlformats.org/officeDocument/2006/relationships/font" Target="fonts/CenturySchoolbook-boldItalic.fntdata"/><Relationship Id="rId24" Type="http://schemas.openxmlformats.org/officeDocument/2006/relationships/slide" Target="slides/slide19.xml"/><Relationship Id="rId46" Type="http://schemas.openxmlformats.org/officeDocument/2006/relationships/font" Target="fonts/CenturyGothic-italic.fntdata"/><Relationship Id="rId23" Type="http://schemas.openxmlformats.org/officeDocument/2006/relationships/slide" Target="slides/slide18.xml"/><Relationship Id="rId45"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CenturyGothic-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rgbClr val="343437"/>
        </a:solid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1261872" y="758952"/>
            <a:ext cx="9418320" cy="4041648"/>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chemeClr val="lt1"/>
              </a:buClr>
              <a:buSzPts val="7200"/>
              <a:buFont typeface="Century Schoolbook"/>
              <a:buNone/>
              <a:defRPr b="0" i="0" sz="7200" u="none" cap="none" strike="noStrik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
          <p:cNvSpPr txBox="1"/>
          <p:nvPr>
            <p:ph idx="1" type="subTitle"/>
          </p:nvPr>
        </p:nvSpPr>
        <p:spPr>
          <a:xfrm>
            <a:off x="1261872" y="4800600"/>
            <a:ext cx="9418320" cy="1691640"/>
          </a:xfrm>
          <a:prstGeom prst="rect">
            <a:avLst/>
          </a:prstGeom>
          <a:noFill/>
          <a:ln>
            <a:noFill/>
          </a:ln>
        </p:spPr>
        <p:txBody>
          <a:bodyPr anchorCtr="0" anchor="t" bIns="45700" lIns="91425" spcFirstLastPara="1" rIns="91425" wrap="square" tIns="45700"/>
          <a:lstStyle>
            <a:lvl1pPr lvl="0" marR="0" rtl="0" algn="l">
              <a:lnSpc>
                <a:spcPct val="95000"/>
              </a:lnSpc>
              <a:spcBef>
                <a:spcPts val="1400"/>
              </a:spcBef>
              <a:spcAft>
                <a:spcPts val="0"/>
              </a:spcAft>
              <a:buClr>
                <a:schemeClr val="accent1"/>
              </a:buClr>
              <a:buSzPts val="1760"/>
              <a:buFont typeface="Arial"/>
              <a:buNone/>
              <a:defRPr b="0" i="0" sz="2200" u="none" cap="none" strike="noStrike">
                <a:solidFill>
                  <a:srgbClr val="BFBFBF"/>
                </a:solidFill>
                <a:latin typeface="Century Schoolbook"/>
                <a:ea typeface="Century Schoolbook"/>
                <a:cs typeface="Century Schoolbook"/>
                <a:sym typeface="Century Schoolbook"/>
              </a:defRPr>
            </a:lvl1pPr>
            <a:lvl2pPr lvl="1" marR="0" rtl="0" algn="ctr">
              <a:lnSpc>
                <a:spcPct val="90000"/>
              </a:lnSpc>
              <a:spcBef>
                <a:spcPts val="300"/>
              </a:spcBef>
              <a:spcAft>
                <a:spcPts val="0"/>
              </a:spcAft>
              <a:buClr>
                <a:schemeClr val="accent1"/>
              </a:buClr>
              <a:buSzPts val="2200"/>
              <a:buFont typeface="Noto Sans Symbols"/>
              <a:buNone/>
              <a:defRPr b="0" i="0" sz="2200" u="none" cap="none" strike="noStrike">
                <a:solidFill>
                  <a:srgbClr val="FEFEFE"/>
                </a:solidFill>
                <a:latin typeface="Century Schoolbook"/>
                <a:ea typeface="Century Schoolbook"/>
                <a:cs typeface="Century Schoolbook"/>
                <a:sym typeface="Century Schoolbook"/>
              </a:defRPr>
            </a:lvl2pPr>
            <a:lvl3pPr lvl="2" marR="0" rtl="0" algn="ctr">
              <a:lnSpc>
                <a:spcPct val="90000"/>
              </a:lnSpc>
              <a:spcBef>
                <a:spcPts val="300"/>
              </a:spcBef>
              <a:spcAft>
                <a:spcPts val="0"/>
              </a:spcAft>
              <a:buClr>
                <a:schemeClr val="accent1"/>
              </a:buClr>
              <a:buSzPts val="2200"/>
              <a:buFont typeface="Noto Sans Symbols"/>
              <a:buNone/>
              <a:defRPr b="0" i="0" sz="2200" u="none" cap="none" strike="noStrike">
                <a:solidFill>
                  <a:srgbClr val="FEFEFE"/>
                </a:solidFill>
                <a:latin typeface="Century Schoolbook"/>
                <a:ea typeface="Century Schoolbook"/>
                <a:cs typeface="Century Schoolbook"/>
                <a:sym typeface="Century Schoolbook"/>
              </a:defRPr>
            </a:lvl3pPr>
            <a:lvl4pPr lvl="3" marR="0" rtl="0" algn="ctr">
              <a:lnSpc>
                <a:spcPct val="90000"/>
              </a:lnSpc>
              <a:spcBef>
                <a:spcPts val="300"/>
              </a:spcBef>
              <a:spcAft>
                <a:spcPts val="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4pPr>
            <a:lvl5pPr lvl="4" marR="0" rtl="0" algn="ctr">
              <a:lnSpc>
                <a:spcPct val="90000"/>
              </a:lnSpc>
              <a:spcBef>
                <a:spcPts val="300"/>
              </a:spcBef>
              <a:spcAft>
                <a:spcPts val="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5pPr>
            <a:lvl6pPr lvl="5" marR="0" rtl="0" algn="ctr">
              <a:lnSpc>
                <a:spcPct val="90000"/>
              </a:lnSpc>
              <a:spcBef>
                <a:spcPts val="300"/>
              </a:spcBef>
              <a:spcAft>
                <a:spcPts val="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6pPr>
            <a:lvl7pPr lvl="6" marR="0" rtl="0" algn="ctr">
              <a:lnSpc>
                <a:spcPct val="90000"/>
              </a:lnSpc>
              <a:spcBef>
                <a:spcPts val="300"/>
              </a:spcBef>
              <a:spcAft>
                <a:spcPts val="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7pPr>
            <a:lvl8pPr lvl="7" marR="0" rtl="0" algn="ctr">
              <a:lnSpc>
                <a:spcPct val="90000"/>
              </a:lnSpc>
              <a:spcBef>
                <a:spcPts val="300"/>
              </a:spcBef>
              <a:spcAft>
                <a:spcPts val="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8pPr>
            <a:lvl9pPr lvl="8" marR="0" rtl="0" algn="ctr">
              <a:lnSpc>
                <a:spcPct val="90000"/>
              </a:lnSpc>
              <a:spcBef>
                <a:spcPts val="300"/>
              </a:spcBef>
              <a:spcAft>
                <a:spcPts val="30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9pPr>
          </a:lstStyle>
          <a:p/>
        </p:txBody>
      </p:sp>
      <p:sp>
        <p:nvSpPr>
          <p:cNvPr id="15" name="Google Shape;15;p2"/>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50" u="none" cap="none" strike="noStrike">
                <a:solidFill>
                  <a:srgbClr val="7F7F7F"/>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6" name="Google Shape;16;p2"/>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50" u="none" cap="none" strike="noStrike">
                <a:solidFill>
                  <a:srgbClr val="A5A5A5"/>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7" name="Google Shape;17;p2"/>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b="0" i="0" sz="3600" u="none" cap="none" strike="noStrike">
                <a:solidFill>
                  <a:srgbClr val="A5A5A5"/>
                </a:solidFill>
                <a:latin typeface="Century Schoolbook"/>
                <a:ea typeface="Century Schoolbook"/>
                <a:cs typeface="Century Schoolbook"/>
                <a:sym typeface="Century Schoolbook"/>
              </a:defRPr>
            </a:lvl1pPr>
            <a:lvl2pPr indent="0" lvl="1" marL="0" marR="0" rtl="0" algn="ctr">
              <a:spcBef>
                <a:spcPts val="0"/>
              </a:spcBef>
              <a:buNone/>
              <a:defRPr b="0" i="0" sz="3600" u="none" cap="none" strike="noStrike">
                <a:solidFill>
                  <a:srgbClr val="A5A5A5"/>
                </a:solidFill>
                <a:latin typeface="Century Schoolbook"/>
                <a:ea typeface="Century Schoolbook"/>
                <a:cs typeface="Century Schoolbook"/>
                <a:sym typeface="Century Schoolbook"/>
              </a:defRPr>
            </a:lvl2pPr>
            <a:lvl3pPr indent="0" lvl="2" marL="0" marR="0" rtl="0" algn="ctr">
              <a:spcBef>
                <a:spcPts val="0"/>
              </a:spcBef>
              <a:buNone/>
              <a:defRPr b="0" i="0" sz="3600" u="none" cap="none" strike="noStrike">
                <a:solidFill>
                  <a:srgbClr val="A5A5A5"/>
                </a:solidFill>
                <a:latin typeface="Century Schoolbook"/>
                <a:ea typeface="Century Schoolbook"/>
                <a:cs typeface="Century Schoolbook"/>
                <a:sym typeface="Century Schoolbook"/>
              </a:defRPr>
            </a:lvl3pPr>
            <a:lvl4pPr indent="0" lvl="3" marL="0" marR="0" rtl="0" algn="ctr">
              <a:spcBef>
                <a:spcPts val="0"/>
              </a:spcBef>
              <a:buNone/>
              <a:defRPr b="0" i="0" sz="3600" u="none" cap="none" strike="noStrike">
                <a:solidFill>
                  <a:srgbClr val="A5A5A5"/>
                </a:solidFill>
                <a:latin typeface="Century Schoolbook"/>
                <a:ea typeface="Century Schoolbook"/>
                <a:cs typeface="Century Schoolbook"/>
                <a:sym typeface="Century Schoolbook"/>
              </a:defRPr>
            </a:lvl4pPr>
            <a:lvl5pPr indent="0" lvl="4" marL="0" marR="0" rtl="0" algn="ctr">
              <a:spcBef>
                <a:spcPts val="0"/>
              </a:spcBef>
              <a:buNone/>
              <a:defRPr b="0" i="0" sz="3600" u="none" cap="none" strike="noStrike">
                <a:solidFill>
                  <a:srgbClr val="A5A5A5"/>
                </a:solidFill>
                <a:latin typeface="Century Schoolbook"/>
                <a:ea typeface="Century Schoolbook"/>
                <a:cs typeface="Century Schoolbook"/>
                <a:sym typeface="Century Schoolbook"/>
              </a:defRPr>
            </a:lvl5pPr>
            <a:lvl6pPr indent="0" lvl="5" marL="0" marR="0" rtl="0" algn="ctr">
              <a:spcBef>
                <a:spcPts val="0"/>
              </a:spcBef>
              <a:buNone/>
              <a:defRPr b="0" i="0" sz="3600" u="none" cap="none" strike="noStrike">
                <a:solidFill>
                  <a:srgbClr val="A5A5A5"/>
                </a:solidFill>
                <a:latin typeface="Century Schoolbook"/>
                <a:ea typeface="Century Schoolbook"/>
                <a:cs typeface="Century Schoolbook"/>
                <a:sym typeface="Century Schoolbook"/>
              </a:defRPr>
            </a:lvl6pPr>
            <a:lvl7pPr indent="0" lvl="6" marL="0" marR="0" rtl="0" algn="ctr">
              <a:spcBef>
                <a:spcPts val="0"/>
              </a:spcBef>
              <a:buNone/>
              <a:defRPr b="0" i="0" sz="3600" u="none" cap="none" strike="noStrike">
                <a:solidFill>
                  <a:srgbClr val="A5A5A5"/>
                </a:solidFill>
                <a:latin typeface="Century Schoolbook"/>
                <a:ea typeface="Century Schoolbook"/>
                <a:cs typeface="Century Schoolbook"/>
                <a:sym typeface="Century Schoolbook"/>
              </a:defRPr>
            </a:lvl7pPr>
            <a:lvl8pPr indent="0" lvl="7" marL="0" marR="0" rtl="0" algn="ctr">
              <a:spcBef>
                <a:spcPts val="0"/>
              </a:spcBef>
              <a:buNone/>
              <a:defRPr b="0" i="0" sz="3600" u="none" cap="none" strike="noStrike">
                <a:solidFill>
                  <a:srgbClr val="A5A5A5"/>
                </a:solidFill>
                <a:latin typeface="Century Schoolbook"/>
                <a:ea typeface="Century Schoolbook"/>
                <a:cs typeface="Century Schoolbook"/>
                <a:sym typeface="Century Schoolbook"/>
              </a:defRPr>
            </a:lvl8pPr>
            <a:lvl9pPr indent="0" lvl="8" marL="0" marR="0" rtl="0" algn="ctr">
              <a:spcBef>
                <a:spcPts val="0"/>
              </a:spcBef>
              <a:buNone/>
              <a:defRPr b="0" i="0" sz="3600" u="none" cap="none" strike="noStrike">
                <a:solidFill>
                  <a:srgbClr val="A5A5A5"/>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
        <p:nvSpPr>
          <p:cNvPr id="18" name="Google Shape;18;p2"/>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8" name="Shape 78"/>
        <p:cNvGrpSpPr/>
        <p:nvPr/>
      </p:nvGrpSpPr>
      <p:grpSpPr>
        <a:xfrm>
          <a:off x="0" y="0"/>
          <a:ext cx="0" cy="0"/>
          <a:chOff x="0" y="0"/>
          <a:chExt cx="0" cy="0"/>
        </a:xfrm>
      </p:grpSpPr>
      <p:sp>
        <p:nvSpPr>
          <p:cNvPr id="79" name="Google Shape;79;p12"/>
          <p:cNvSpPr/>
          <p:nvPr/>
        </p:nvSpPr>
        <p:spPr>
          <a:xfrm>
            <a:off x="0" y="5105400"/>
            <a:ext cx="11292840" cy="17526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txBox="1"/>
          <p:nvPr>
            <p:ph type="title"/>
          </p:nvPr>
        </p:nvSpPr>
        <p:spPr>
          <a:xfrm>
            <a:off x="914400" y="5257800"/>
            <a:ext cx="9982200" cy="9144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2800"/>
              <a:buFont typeface="Century Schoolbook"/>
              <a:buNone/>
              <a:defRPr b="0" i="0" sz="2800" u="none" cap="none" strike="noStrik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12"/>
          <p:cNvSpPr/>
          <p:nvPr>
            <p:ph idx="2" type="pic"/>
          </p:nvPr>
        </p:nvSpPr>
        <p:spPr>
          <a:xfrm>
            <a:off x="0" y="0"/>
            <a:ext cx="11292840" cy="5128923"/>
          </a:xfrm>
          <a:prstGeom prst="rect">
            <a:avLst/>
          </a:prstGeom>
          <a:solidFill>
            <a:schemeClr val="accent1"/>
          </a:solidFill>
          <a:ln>
            <a:noFill/>
          </a:ln>
        </p:spPr>
        <p:txBody>
          <a:bodyPr anchorCtr="0" anchor="t" bIns="45700" lIns="91425" spcFirstLastPara="1" rIns="91425" wrap="square" tIns="45700"/>
          <a:lstStyle>
            <a:lvl1pPr lvl="0" marR="0" rtl="0" algn="l">
              <a:lnSpc>
                <a:spcPct val="95000"/>
              </a:lnSpc>
              <a:spcBef>
                <a:spcPts val="1400"/>
              </a:spcBef>
              <a:spcAft>
                <a:spcPts val="0"/>
              </a:spcAft>
              <a:buClr>
                <a:schemeClr val="accent1"/>
              </a:buClr>
              <a:buSzPts val="2560"/>
              <a:buFont typeface="Arial"/>
              <a:buNone/>
              <a:defRPr b="0" i="0" sz="3200" u="none" cap="none" strike="noStrike">
                <a:solidFill>
                  <a:schemeClr val="lt1"/>
                </a:solidFill>
                <a:latin typeface="Century Schoolbook"/>
                <a:ea typeface="Century Schoolbook"/>
                <a:cs typeface="Century Schoolbook"/>
                <a:sym typeface="Century Schoolbook"/>
              </a:defRPr>
            </a:lvl1pPr>
            <a:lvl2pPr lvl="1" marR="0" rtl="0" algn="l">
              <a:lnSpc>
                <a:spcPct val="90000"/>
              </a:lnSpc>
              <a:spcBef>
                <a:spcPts val="300"/>
              </a:spcBef>
              <a:spcAft>
                <a:spcPts val="0"/>
              </a:spcAft>
              <a:buClr>
                <a:schemeClr val="accent1"/>
              </a:buClr>
              <a:buSzPts val="2800"/>
              <a:buFont typeface="Noto Sans Symbols"/>
              <a:buNone/>
              <a:defRPr b="0" i="0" sz="2800" u="none" cap="none" strike="noStrike">
                <a:solidFill>
                  <a:srgbClr val="262626"/>
                </a:solidFill>
                <a:latin typeface="Century Schoolbook"/>
                <a:ea typeface="Century Schoolbook"/>
                <a:cs typeface="Century Schoolbook"/>
                <a:sym typeface="Century Schoolbook"/>
              </a:defRPr>
            </a:lvl2pPr>
            <a:lvl3pPr lvl="2" marR="0" rtl="0" algn="l">
              <a:lnSpc>
                <a:spcPct val="90000"/>
              </a:lnSpc>
              <a:spcBef>
                <a:spcPts val="300"/>
              </a:spcBef>
              <a:spcAft>
                <a:spcPts val="0"/>
              </a:spcAft>
              <a:buClr>
                <a:schemeClr val="accent1"/>
              </a:buClr>
              <a:buSzPts val="2400"/>
              <a:buFont typeface="Noto Sans Symbols"/>
              <a:buNone/>
              <a:defRPr b="0" i="0" sz="2400" u="none" cap="none" strike="noStrike">
                <a:solidFill>
                  <a:srgbClr val="262626"/>
                </a:solidFill>
                <a:latin typeface="Century Schoolbook"/>
                <a:ea typeface="Century Schoolbook"/>
                <a:cs typeface="Century Schoolbook"/>
                <a:sym typeface="Century Schoolbook"/>
              </a:defRPr>
            </a:lvl3pPr>
            <a:lvl4pPr lvl="3"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4pPr>
            <a:lvl5pPr lvl="4"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5pPr>
            <a:lvl6pPr lvl="5"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6pPr>
            <a:lvl7pPr lvl="6"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7pPr>
            <a:lvl8pPr lvl="7"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8pPr>
            <a:lvl9pPr lvl="8" marR="0" rtl="0" algn="l">
              <a:lnSpc>
                <a:spcPct val="90000"/>
              </a:lnSpc>
              <a:spcBef>
                <a:spcPts val="300"/>
              </a:spcBef>
              <a:spcAft>
                <a:spcPts val="30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9pPr>
          </a:lstStyle>
          <a:p/>
        </p:txBody>
      </p:sp>
      <p:sp>
        <p:nvSpPr>
          <p:cNvPr id="82" name="Google Shape;82;p12"/>
          <p:cNvSpPr txBox="1"/>
          <p:nvPr>
            <p:ph idx="1" type="body"/>
          </p:nvPr>
        </p:nvSpPr>
        <p:spPr>
          <a:xfrm>
            <a:off x="914400" y="6108589"/>
            <a:ext cx="9982200" cy="597011"/>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800"/>
              </a:spcBef>
              <a:spcAft>
                <a:spcPts val="0"/>
              </a:spcAft>
              <a:buClr>
                <a:schemeClr val="accent1"/>
              </a:buClr>
              <a:buSzPts val="1040"/>
              <a:buFont typeface="Arial"/>
              <a:buNone/>
              <a:defRPr b="0" i="0" sz="1300" u="none" cap="none" strike="noStrike">
                <a:solidFill>
                  <a:srgbClr val="D8D8D8"/>
                </a:solidFill>
                <a:latin typeface="Century Schoolbook"/>
                <a:ea typeface="Century Schoolbook"/>
                <a:cs typeface="Century Schoolbook"/>
                <a:sym typeface="Century Schoolbook"/>
              </a:defRPr>
            </a:lvl1pPr>
            <a:lvl2pPr indent="-228600" lvl="1" marL="914400" marR="0" rtl="0" algn="l">
              <a:lnSpc>
                <a:spcPct val="90000"/>
              </a:lnSpc>
              <a:spcBef>
                <a:spcPts val="300"/>
              </a:spcBef>
              <a:spcAft>
                <a:spcPts val="0"/>
              </a:spcAft>
              <a:buClr>
                <a:schemeClr val="accent1"/>
              </a:buClr>
              <a:buSzPts val="1200"/>
              <a:buFont typeface="Noto Sans Symbols"/>
              <a:buNone/>
              <a:defRPr b="0" i="0" sz="1200" u="none" cap="none" strike="noStrike">
                <a:solidFill>
                  <a:srgbClr val="262626"/>
                </a:solidFill>
                <a:latin typeface="Century Schoolbook"/>
                <a:ea typeface="Century Schoolbook"/>
                <a:cs typeface="Century Schoolbook"/>
                <a:sym typeface="Century Schoolbook"/>
              </a:defRPr>
            </a:lvl2pPr>
            <a:lvl3pPr indent="-228600" lvl="2" marL="1371600" marR="0" rtl="0" algn="l">
              <a:lnSpc>
                <a:spcPct val="90000"/>
              </a:lnSpc>
              <a:spcBef>
                <a:spcPts val="300"/>
              </a:spcBef>
              <a:spcAft>
                <a:spcPts val="0"/>
              </a:spcAft>
              <a:buClr>
                <a:schemeClr val="accent1"/>
              </a:buClr>
              <a:buSzPts val="1000"/>
              <a:buFont typeface="Noto Sans Symbols"/>
              <a:buNone/>
              <a:defRPr b="0" i="0" sz="1000" u="none" cap="none" strike="noStrike">
                <a:solidFill>
                  <a:srgbClr val="262626"/>
                </a:solidFill>
                <a:latin typeface="Century Schoolbook"/>
                <a:ea typeface="Century Schoolbook"/>
                <a:cs typeface="Century Schoolbook"/>
                <a:sym typeface="Century Schoolbook"/>
              </a:defRPr>
            </a:lvl3pPr>
            <a:lvl4pPr indent="-228600" lvl="3" marL="1828800" marR="0" rtl="0" algn="l">
              <a:lnSpc>
                <a:spcPct val="90000"/>
              </a:lnSpc>
              <a:spcBef>
                <a:spcPts val="300"/>
              </a:spcBef>
              <a:spcAft>
                <a:spcPts val="0"/>
              </a:spcAft>
              <a:buClr>
                <a:schemeClr val="accent1"/>
              </a:buClr>
              <a:buSzPts val="900"/>
              <a:buFont typeface="Noto Sans Symbols"/>
              <a:buNone/>
              <a:defRPr b="0" i="0" sz="900" u="none" cap="none" strike="noStrike">
                <a:solidFill>
                  <a:srgbClr val="262626"/>
                </a:solidFill>
                <a:latin typeface="Century Schoolbook"/>
                <a:ea typeface="Century Schoolbook"/>
                <a:cs typeface="Century Schoolbook"/>
                <a:sym typeface="Century Schoolbook"/>
              </a:defRPr>
            </a:lvl4pPr>
            <a:lvl5pPr indent="-228600" lvl="4" marL="2286000" marR="0" rtl="0" algn="l">
              <a:lnSpc>
                <a:spcPct val="90000"/>
              </a:lnSpc>
              <a:spcBef>
                <a:spcPts val="300"/>
              </a:spcBef>
              <a:spcAft>
                <a:spcPts val="0"/>
              </a:spcAft>
              <a:buClr>
                <a:schemeClr val="accent1"/>
              </a:buClr>
              <a:buSzPts val="900"/>
              <a:buFont typeface="Noto Sans Symbols"/>
              <a:buNone/>
              <a:defRPr b="0" i="0" sz="900" u="none" cap="none" strike="noStrike">
                <a:solidFill>
                  <a:srgbClr val="262626"/>
                </a:solidFill>
                <a:latin typeface="Century Schoolbook"/>
                <a:ea typeface="Century Schoolbook"/>
                <a:cs typeface="Century Schoolbook"/>
                <a:sym typeface="Century Schoolbook"/>
              </a:defRPr>
            </a:lvl5pPr>
            <a:lvl6pPr indent="-228600" lvl="5" marL="2743200" marR="0" rtl="0" algn="l">
              <a:lnSpc>
                <a:spcPct val="90000"/>
              </a:lnSpc>
              <a:spcBef>
                <a:spcPts val="300"/>
              </a:spcBef>
              <a:spcAft>
                <a:spcPts val="0"/>
              </a:spcAft>
              <a:buClr>
                <a:schemeClr val="accent1"/>
              </a:buClr>
              <a:buSzPts val="900"/>
              <a:buFont typeface="Noto Sans Symbols"/>
              <a:buNone/>
              <a:defRPr b="0" i="0" sz="900" u="none" cap="none" strike="noStrike">
                <a:solidFill>
                  <a:srgbClr val="262626"/>
                </a:solidFill>
                <a:latin typeface="Century Schoolbook"/>
                <a:ea typeface="Century Schoolbook"/>
                <a:cs typeface="Century Schoolbook"/>
                <a:sym typeface="Century Schoolbook"/>
              </a:defRPr>
            </a:lvl6pPr>
            <a:lvl7pPr indent="-228600" lvl="6" marL="3200400" marR="0" rtl="0" algn="l">
              <a:lnSpc>
                <a:spcPct val="90000"/>
              </a:lnSpc>
              <a:spcBef>
                <a:spcPts val="300"/>
              </a:spcBef>
              <a:spcAft>
                <a:spcPts val="0"/>
              </a:spcAft>
              <a:buClr>
                <a:schemeClr val="accent1"/>
              </a:buClr>
              <a:buSzPts val="900"/>
              <a:buFont typeface="Noto Sans Symbols"/>
              <a:buNone/>
              <a:defRPr b="0" i="0" sz="900" u="none" cap="none" strike="noStrike">
                <a:solidFill>
                  <a:srgbClr val="262626"/>
                </a:solidFill>
                <a:latin typeface="Century Schoolbook"/>
                <a:ea typeface="Century Schoolbook"/>
                <a:cs typeface="Century Schoolbook"/>
                <a:sym typeface="Century Schoolbook"/>
              </a:defRPr>
            </a:lvl7pPr>
            <a:lvl8pPr indent="-228600" lvl="7" marL="3657600" marR="0" rtl="0" algn="l">
              <a:lnSpc>
                <a:spcPct val="90000"/>
              </a:lnSpc>
              <a:spcBef>
                <a:spcPts val="300"/>
              </a:spcBef>
              <a:spcAft>
                <a:spcPts val="0"/>
              </a:spcAft>
              <a:buClr>
                <a:schemeClr val="accent1"/>
              </a:buClr>
              <a:buSzPts val="900"/>
              <a:buFont typeface="Noto Sans Symbols"/>
              <a:buNone/>
              <a:defRPr b="0" i="0" sz="900" u="none" cap="none" strike="noStrike">
                <a:solidFill>
                  <a:srgbClr val="262626"/>
                </a:solidFill>
                <a:latin typeface="Century Schoolbook"/>
                <a:ea typeface="Century Schoolbook"/>
                <a:cs typeface="Century Schoolbook"/>
                <a:sym typeface="Century Schoolbook"/>
              </a:defRPr>
            </a:lvl8pPr>
            <a:lvl9pPr indent="-228600" lvl="8" marL="4114800" marR="0" rtl="0" algn="l">
              <a:lnSpc>
                <a:spcPct val="90000"/>
              </a:lnSpc>
              <a:spcBef>
                <a:spcPts val="300"/>
              </a:spcBef>
              <a:spcAft>
                <a:spcPts val="300"/>
              </a:spcAft>
              <a:buClr>
                <a:schemeClr val="accent1"/>
              </a:buClr>
              <a:buSzPts val="900"/>
              <a:buFont typeface="Noto Sans Symbols"/>
              <a:buNone/>
              <a:defRPr b="0" i="0" sz="900" u="none" cap="none" strike="noStrike">
                <a:solidFill>
                  <a:srgbClr val="262626"/>
                </a:solidFill>
                <a:latin typeface="Century Schoolbook"/>
                <a:ea typeface="Century Schoolbook"/>
                <a:cs typeface="Century Schoolbook"/>
                <a:sym typeface="Century Schoolbook"/>
              </a:defRPr>
            </a:lvl9pPr>
          </a:lstStyle>
          <a:p/>
        </p:txBody>
      </p:sp>
      <p:sp>
        <p:nvSpPr>
          <p:cNvPr id="83" name="Google Shape;83;p12"/>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84" name="Google Shape;84;p12"/>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85" name="Google Shape;85;p12"/>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3600">
                <a:solidFill>
                  <a:srgbClr val="8E8E93"/>
                </a:solidFill>
                <a:latin typeface="Century Schoolbook"/>
                <a:ea typeface="Century Schoolbook"/>
                <a:cs typeface="Century Schoolbook"/>
                <a:sym typeface="Century Schoolbook"/>
              </a:defRPr>
            </a:lvl1pPr>
            <a:lvl2pPr indent="0" lvl="1" marL="0" marR="0" rtl="0" algn="ctr">
              <a:spcBef>
                <a:spcPts val="0"/>
              </a:spcBef>
              <a:buNone/>
              <a:defRPr sz="3600">
                <a:solidFill>
                  <a:srgbClr val="8E8E93"/>
                </a:solidFill>
                <a:latin typeface="Century Schoolbook"/>
                <a:ea typeface="Century Schoolbook"/>
                <a:cs typeface="Century Schoolbook"/>
                <a:sym typeface="Century Schoolbook"/>
              </a:defRPr>
            </a:lvl2pPr>
            <a:lvl3pPr indent="0" lvl="2" marL="0" marR="0" rtl="0" algn="ctr">
              <a:spcBef>
                <a:spcPts val="0"/>
              </a:spcBef>
              <a:buNone/>
              <a:defRPr sz="3600">
                <a:solidFill>
                  <a:srgbClr val="8E8E93"/>
                </a:solidFill>
                <a:latin typeface="Century Schoolbook"/>
                <a:ea typeface="Century Schoolbook"/>
                <a:cs typeface="Century Schoolbook"/>
                <a:sym typeface="Century Schoolbook"/>
              </a:defRPr>
            </a:lvl3pPr>
            <a:lvl4pPr indent="0" lvl="3" marL="0" marR="0" rtl="0" algn="ctr">
              <a:spcBef>
                <a:spcPts val="0"/>
              </a:spcBef>
              <a:buNone/>
              <a:defRPr sz="3600">
                <a:solidFill>
                  <a:srgbClr val="8E8E93"/>
                </a:solidFill>
                <a:latin typeface="Century Schoolbook"/>
                <a:ea typeface="Century Schoolbook"/>
                <a:cs typeface="Century Schoolbook"/>
                <a:sym typeface="Century Schoolbook"/>
              </a:defRPr>
            </a:lvl4pPr>
            <a:lvl5pPr indent="0" lvl="4" marL="0" marR="0" rtl="0" algn="ctr">
              <a:spcBef>
                <a:spcPts val="0"/>
              </a:spcBef>
              <a:buNone/>
              <a:defRPr sz="3600">
                <a:solidFill>
                  <a:srgbClr val="8E8E93"/>
                </a:solidFill>
                <a:latin typeface="Century Schoolbook"/>
                <a:ea typeface="Century Schoolbook"/>
                <a:cs typeface="Century Schoolbook"/>
                <a:sym typeface="Century Schoolbook"/>
              </a:defRPr>
            </a:lvl5pPr>
            <a:lvl6pPr indent="0" lvl="5" marL="0" marR="0" rtl="0" algn="ctr">
              <a:spcBef>
                <a:spcPts val="0"/>
              </a:spcBef>
              <a:buNone/>
              <a:defRPr sz="3600">
                <a:solidFill>
                  <a:srgbClr val="8E8E93"/>
                </a:solidFill>
                <a:latin typeface="Century Schoolbook"/>
                <a:ea typeface="Century Schoolbook"/>
                <a:cs typeface="Century Schoolbook"/>
                <a:sym typeface="Century Schoolbook"/>
              </a:defRPr>
            </a:lvl6pPr>
            <a:lvl7pPr indent="0" lvl="6" marL="0" marR="0" rtl="0" algn="ctr">
              <a:spcBef>
                <a:spcPts val="0"/>
              </a:spcBef>
              <a:buNone/>
              <a:defRPr sz="3600">
                <a:solidFill>
                  <a:srgbClr val="8E8E93"/>
                </a:solidFill>
                <a:latin typeface="Century Schoolbook"/>
                <a:ea typeface="Century Schoolbook"/>
                <a:cs typeface="Century Schoolbook"/>
                <a:sym typeface="Century Schoolbook"/>
              </a:defRPr>
            </a:lvl7pPr>
            <a:lvl8pPr indent="0" lvl="7" marL="0" marR="0" rtl="0" algn="ctr">
              <a:spcBef>
                <a:spcPts val="0"/>
              </a:spcBef>
              <a:buNone/>
              <a:defRPr sz="3600">
                <a:solidFill>
                  <a:srgbClr val="8E8E93"/>
                </a:solidFill>
                <a:latin typeface="Century Schoolbook"/>
                <a:ea typeface="Century Schoolbook"/>
                <a:cs typeface="Century Schoolbook"/>
                <a:sym typeface="Century Schoolbook"/>
              </a:defRPr>
            </a:lvl8pPr>
            <a:lvl9pPr indent="0" lvl="8" marL="0" marR="0" rtl="0" algn="ctr">
              <a:spcBef>
                <a:spcPts val="0"/>
              </a:spcBef>
              <a:buNone/>
              <a:defRPr sz="3600">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6" name="Shape 86"/>
        <p:cNvGrpSpPr/>
        <p:nvPr/>
      </p:nvGrpSpPr>
      <p:grpSpPr>
        <a:xfrm>
          <a:off x="0" y="0"/>
          <a:ext cx="0" cy="0"/>
          <a:chOff x="0" y="0"/>
          <a:chExt cx="0" cy="0"/>
        </a:xfrm>
      </p:grpSpPr>
      <p:sp>
        <p:nvSpPr>
          <p:cNvPr id="87" name="Google Shape;87;p13"/>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4400"/>
              <a:buFont typeface="Century Schoolbook"/>
              <a:buNone/>
              <a:defRPr b="0" i="0" sz="4400" u="none" cap="none" strike="noStrik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13"/>
          <p:cNvSpPr txBox="1"/>
          <p:nvPr>
            <p:ph idx="1" type="body"/>
          </p:nvPr>
        </p:nvSpPr>
        <p:spPr>
          <a:xfrm rot="5400000">
            <a:off x="3383884" y="-293211"/>
            <a:ext cx="4351337" cy="8595360"/>
          </a:xfrm>
          <a:prstGeom prst="rect">
            <a:avLst/>
          </a:prstGeom>
          <a:noFill/>
          <a:ln>
            <a:noFill/>
          </a:ln>
        </p:spPr>
        <p:txBody>
          <a:bodyPr anchorCtr="0" anchor="t" bIns="45700" lIns="91425" spcFirstLastPara="1" rIns="91425" wrap="square" tIns="45700"/>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dk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262626"/>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9pPr>
          </a:lstStyle>
          <a:p/>
        </p:txBody>
      </p:sp>
      <p:sp>
        <p:nvSpPr>
          <p:cNvPr id="89" name="Google Shape;89;p13"/>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90" name="Google Shape;90;p13"/>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91" name="Google Shape;91;p13"/>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3600">
                <a:solidFill>
                  <a:srgbClr val="8E8E93"/>
                </a:solidFill>
                <a:latin typeface="Century Schoolbook"/>
                <a:ea typeface="Century Schoolbook"/>
                <a:cs typeface="Century Schoolbook"/>
                <a:sym typeface="Century Schoolbook"/>
              </a:defRPr>
            </a:lvl1pPr>
            <a:lvl2pPr indent="0" lvl="1" marL="0" marR="0" rtl="0" algn="ctr">
              <a:spcBef>
                <a:spcPts val="0"/>
              </a:spcBef>
              <a:buNone/>
              <a:defRPr sz="3600">
                <a:solidFill>
                  <a:srgbClr val="8E8E93"/>
                </a:solidFill>
                <a:latin typeface="Century Schoolbook"/>
                <a:ea typeface="Century Schoolbook"/>
                <a:cs typeface="Century Schoolbook"/>
                <a:sym typeface="Century Schoolbook"/>
              </a:defRPr>
            </a:lvl2pPr>
            <a:lvl3pPr indent="0" lvl="2" marL="0" marR="0" rtl="0" algn="ctr">
              <a:spcBef>
                <a:spcPts val="0"/>
              </a:spcBef>
              <a:buNone/>
              <a:defRPr sz="3600">
                <a:solidFill>
                  <a:srgbClr val="8E8E93"/>
                </a:solidFill>
                <a:latin typeface="Century Schoolbook"/>
                <a:ea typeface="Century Schoolbook"/>
                <a:cs typeface="Century Schoolbook"/>
                <a:sym typeface="Century Schoolbook"/>
              </a:defRPr>
            </a:lvl3pPr>
            <a:lvl4pPr indent="0" lvl="3" marL="0" marR="0" rtl="0" algn="ctr">
              <a:spcBef>
                <a:spcPts val="0"/>
              </a:spcBef>
              <a:buNone/>
              <a:defRPr sz="3600">
                <a:solidFill>
                  <a:srgbClr val="8E8E93"/>
                </a:solidFill>
                <a:latin typeface="Century Schoolbook"/>
                <a:ea typeface="Century Schoolbook"/>
                <a:cs typeface="Century Schoolbook"/>
                <a:sym typeface="Century Schoolbook"/>
              </a:defRPr>
            </a:lvl4pPr>
            <a:lvl5pPr indent="0" lvl="4" marL="0" marR="0" rtl="0" algn="ctr">
              <a:spcBef>
                <a:spcPts val="0"/>
              </a:spcBef>
              <a:buNone/>
              <a:defRPr sz="3600">
                <a:solidFill>
                  <a:srgbClr val="8E8E93"/>
                </a:solidFill>
                <a:latin typeface="Century Schoolbook"/>
                <a:ea typeface="Century Schoolbook"/>
                <a:cs typeface="Century Schoolbook"/>
                <a:sym typeface="Century Schoolbook"/>
              </a:defRPr>
            </a:lvl5pPr>
            <a:lvl6pPr indent="0" lvl="5" marL="0" marR="0" rtl="0" algn="ctr">
              <a:spcBef>
                <a:spcPts val="0"/>
              </a:spcBef>
              <a:buNone/>
              <a:defRPr sz="3600">
                <a:solidFill>
                  <a:srgbClr val="8E8E93"/>
                </a:solidFill>
                <a:latin typeface="Century Schoolbook"/>
                <a:ea typeface="Century Schoolbook"/>
                <a:cs typeface="Century Schoolbook"/>
                <a:sym typeface="Century Schoolbook"/>
              </a:defRPr>
            </a:lvl6pPr>
            <a:lvl7pPr indent="0" lvl="6" marL="0" marR="0" rtl="0" algn="ctr">
              <a:spcBef>
                <a:spcPts val="0"/>
              </a:spcBef>
              <a:buNone/>
              <a:defRPr sz="3600">
                <a:solidFill>
                  <a:srgbClr val="8E8E93"/>
                </a:solidFill>
                <a:latin typeface="Century Schoolbook"/>
                <a:ea typeface="Century Schoolbook"/>
                <a:cs typeface="Century Schoolbook"/>
                <a:sym typeface="Century Schoolbook"/>
              </a:defRPr>
            </a:lvl7pPr>
            <a:lvl8pPr indent="0" lvl="7" marL="0" marR="0" rtl="0" algn="ctr">
              <a:spcBef>
                <a:spcPts val="0"/>
              </a:spcBef>
              <a:buNone/>
              <a:defRPr sz="3600">
                <a:solidFill>
                  <a:srgbClr val="8E8E93"/>
                </a:solidFill>
                <a:latin typeface="Century Schoolbook"/>
                <a:ea typeface="Century Schoolbook"/>
                <a:cs typeface="Century Schoolbook"/>
                <a:sym typeface="Century Schoolbook"/>
              </a:defRPr>
            </a:lvl8pPr>
            <a:lvl9pPr indent="0" lvl="8" marL="0" marR="0" rtl="0" algn="ctr">
              <a:spcBef>
                <a:spcPts val="0"/>
              </a:spcBef>
              <a:buNone/>
              <a:defRPr sz="3600">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4"/>
          <p:cNvSpPr txBox="1"/>
          <p:nvPr>
            <p:ph type="title"/>
          </p:nvPr>
        </p:nvSpPr>
        <p:spPr>
          <a:xfrm rot="5400000">
            <a:off x="6938169" y="2091531"/>
            <a:ext cx="5897562" cy="24765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4400"/>
              <a:buFont typeface="Century Schoolbook"/>
              <a:buNone/>
              <a:defRPr b="0" i="0" sz="4400" u="none" cap="none" strike="noStrik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4" name="Google Shape;94;p14"/>
          <p:cNvSpPr txBox="1"/>
          <p:nvPr>
            <p:ph idx="1" type="body"/>
          </p:nvPr>
        </p:nvSpPr>
        <p:spPr>
          <a:xfrm rot="5400000">
            <a:off x="1680369" y="-537369"/>
            <a:ext cx="5897562" cy="7734300"/>
          </a:xfrm>
          <a:prstGeom prst="rect">
            <a:avLst/>
          </a:prstGeom>
          <a:noFill/>
          <a:ln>
            <a:noFill/>
          </a:ln>
        </p:spPr>
        <p:txBody>
          <a:bodyPr anchorCtr="0" anchor="t" bIns="45700" lIns="91425" spcFirstLastPara="1" rIns="91425" wrap="square" tIns="45700"/>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dk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262626"/>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9pPr>
          </a:lstStyle>
          <a:p/>
        </p:txBody>
      </p:sp>
      <p:sp>
        <p:nvSpPr>
          <p:cNvPr id="95" name="Google Shape;95;p14"/>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96" name="Google Shape;96;p14"/>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97" name="Google Shape;97;p14"/>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3600">
                <a:solidFill>
                  <a:srgbClr val="8E8E93"/>
                </a:solidFill>
                <a:latin typeface="Century Schoolbook"/>
                <a:ea typeface="Century Schoolbook"/>
                <a:cs typeface="Century Schoolbook"/>
                <a:sym typeface="Century Schoolbook"/>
              </a:defRPr>
            </a:lvl1pPr>
            <a:lvl2pPr indent="0" lvl="1" marL="0" marR="0" rtl="0" algn="ctr">
              <a:spcBef>
                <a:spcPts val="0"/>
              </a:spcBef>
              <a:buNone/>
              <a:defRPr sz="3600">
                <a:solidFill>
                  <a:srgbClr val="8E8E93"/>
                </a:solidFill>
                <a:latin typeface="Century Schoolbook"/>
                <a:ea typeface="Century Schoolbook"/>
                <a:cs typeface="Century Schoolbook"/>
                <a:sym typeface="Century Schoolbook"/>
              </a:defRPr>
            </a:lvl2pPr>
            <a:lvl3pPr indent="0" lvl="2" marL="0" marR="0" rtl="0" algn="ctr">
              <a:spcBef>
                <a:spcPts val="0"/>
              </a:spcBef>
              <a:buNone/>
              <a:defRPr sz="3600">
                <a:solidFill>
                  <a:srgbClr val="8E8E93"/>
                </a:solidFill>
                <a:latin typeface="Century Schoolbook"/>
                <a:ea typeface="Century Schoolbook"/>
                <a:cs typeface="Century Schoolbook"/>
                <a:sym typeface="Century Schoolbook"/>
              </a:defRPr>
            </a:lvl3pPr>
            <a:lvl4pPr indent="0" lvl="3" marL="0" marR="0" rtl="0" algn="ctr">
              <a:spcBef>
                <a:spcPts val="0"/>
              </a:spcBef>
              <a:buNone/>
              <a:defRPr sz="3600">
                <a:solidFill>
                  <a:srgbClr val="8E8E93"/>
                </a:solidFill>
                <a:latin typeface="Century Schoolbook"/>
                <a:ea typeface="Century Schoolbook"/>
                <a:cs typeface="Century Schoolbook"/>
                <a:sym typeface="Century Schoolbook"/>
              </a:defRPr>
            </a:lvl4pPr>
            <a:lvl5pPr indent="0" lvl="4" marL="0" marR="0" rtl="0" algn="ctr">
              <a:spcBef>
                <a:spcPts val="0"/>
              </a:spcBef>
              <a:buNone/>
              <a:defRPr sz="3600">
                <a:solidFill>
                  <a:srgbClr val="8E8E93"/>
                </a:solidFill>
                <a:latin typeface="Century Schoolbook"/>
                <a:ea typeface="Century Schoolbook"/>
                <a:cs typeface="Century Schoolbook"/>
                <a:sym typeface="Century Schoolbook"/>
              </a:defRPr>
            </a:lvl5pPr>
            <a:lvl6pPr indent="0" lvl="5" marL="0" marR="0" rtl="0" algn="ctr">
              <a:spcBef>
                <a:spcPts val="0"/>
              </a:spcBef>
              <a:buNone/>
              <a:defRPr sz="3600">
                <a:solidFill>
                  <a:srgbClr val="8E8E93"/>
                </a:solidFill>
                <a:latin typeface="Century Schoolbook"/>
                <a:ea typeface="Century Schoolbook"/>
                <a:cs typeface="Century Schoolbook"/>
                <a:sym typeface="Century Schoolbook"/>
              </a:defRPr>
            </a:lvl6pPr>
            <a:lvl7pPr indent="0" lvl="6" marL="0" marR="0" rtl="0" algn="ctr">
              <a:spcBef>
                <a:spcPts val="0"/>
              </a:spcBef>
              <a:buNone/>
              <a:defRPr sz="3600">
                <a:solidFill>
                  <a:srgbClr val="8E8E93"/>
                </a:solidFill>
                <a:latin typeface="Century Schoolbook"/>
                <a:ea typeface="Century Schoolbook"/>
                <a:cs typeface="Century Schoolbook"/>
                <a:sym typeface="Century Schoolbook"/>
              </a:defRPr>
            </a:lvl7pPr>
            <a:lvl8pPr indent="0" lvl="7" marL="0" marR="0" rtl="0" algn="ctr">
              <a:spcBef>
                <a:spcPts val="0"/>
              </a:spcBef>
              <a:buNone/>
              <a:defRPr sz="3600">
                <a:solidFill>
                  <a:srgbClr val="8E8E93"/>
                </a:solidFill>
                <a:latin typeface="Century Schoolbook"/>
                <a:ea typeface="Century Schoolbook"/>
                <a:cs typeface="Century Schoolbook"/>
                <a:sym typeface="Century Schoolbook"/>
              </a:defRPr>
            </a:lvl8pPr>
            <a:lvl9pPr indent="0" lvl="8" marL="0" marR="0" rtl="0" algn="ctr">
              <a:spcBef>
                <a:spcPts val="0"/>
              </a:spcBef>
              <a:buNone/>
              <a:defRPr sz="3600">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4400"/>
              <a:buFont typeface="Century Schoolbook"/>
              <a:buNone/>
              <a:defRPr b="0" i="0" sz="4400" u="none" cap="none" strike="noStrik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4"/>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dk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262626"/>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9pPr>
          </a:lstStyle>
          <a:p/>
        </p:txBody>
      </p:sp>
      <p:sp>
        <p:nvSpPr>
          <p:cNvPr id="29" name="Google Shape;29;p4"/>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50"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30" name="Google Shape;30;p4"/>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50"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31" name="Google Shape;31;p4"/>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1pPr>
            <a:lvl2pPr indent="0" lvl="1"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2pPr>
            <a:lvl3pPr indent="0" lvl="2"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3pPr>
            <a:lvl4pPr indent="0" lvl="3"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4pPr>
            <a:lvl5pPr indent="0" lvl="4"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5pPr>
            <a:lvl6pPr indent="0" lvl="5"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6pPr>
            <a:lvl7pPr indent="0" lvl="6"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7pPr>
            <a:lvl8pPr indent="0" lvl="7"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8pPr>
            <a:lvl9pPr indent="0" lvl="8"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rgbClr val="343437"/>
        </a:solidFill>
      </p:bgPr>
    </p:bg>
    <p:spTree>
      <p:nvGrpSpPr>
        <p:cNvPr id="32" name="Shape 32"/>
        <p:cNvGrpSpPr/>
        <p:nvPr/>
      </p:nvGrpSpPr>
      <p:grpSpPr>
        <a:xfrm>
          <a:off x="0" y="0"/>
          <a:ext cx="0" cy="0"/>
          <a:chOff x="0" y="0"/>
          <a:chExt cx="0" cy="0"/>
        </a:xfrm>
      </p:grpSpPr>
      <p:sp>
        <p:nvSpPr>
          <p:cNvPr id="33" name="Google Shape;33;p5"/>
          <p:cNvSpPr txBox="1"/>
          <p:nvPr>
            <p:ph type="ctrTitle"/>
          </p:nvPr>
        </p:nvSpPr>
        <p:spPr>
          <a:xfrm>
            <a:off x="1261872" y="758952"/>
            <a:ext cx="9418320" cy="4041648"/>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chemeClr val="lt1"/>
              </a:buClr>
              <a:buSzPts val="7200"/>
              <a:buFont typeface="Century Schoolbook"/>
              <a:buNone/>
              <a:defRPr b="0" i="0" sz="7200" u="none" cap="none" strike="noStrik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5"/>
          <p:cNvSpPr txBox="1"/>
          <p:nvPr>
            <p:ph idx="1" type="subTitle"/>
          </p:nvPr>
        </p:nvSpPr>
        <p:spPr>
          <a:xfrm>
            <a:off x="1261872" y="4800600"/>
            <a:ext cx="9418320" cy="1691640"/>
          </a:xfrm>
          <a:prstGeom prst="rect">
            <a:avLst/>
          </a:prstGeom>
          <a:noFill/>
          <a:ln>
            <a:noFill/>
          </a:ln>
        </p:spPr>
        <p:txBody>
          <a:bodyPr anchorCtr="0" anchor="t" bIns="45700" lIns="91425" spcFirstLastPara="1" rIns="91425" wrap="square" tIns="45700"/>
          <a:lstStyle>
            <a:lvl1pPr lvl="0" marR="0" rtl="0" algn="l">
              <a:lnSpc>
                <a:spcPct val="95000"/>
              </a:lnSpc>
              <a:spcBef>
                <a:spcPts val="1400"/>
              </a:spcBef>
              <a:spcAft>
                <a:spcPts val="0"/>
              </a:spcAft>
              <a:buClr>
                <a:schemeClr val="accent1"/>
              </a:buClr>
              <a:buSzPts val="1760"/>
              <a:buFont typeface="Arial"/>
              <a:buNone/>
              <a:defRPr b="0" i="0" sz="2200" u="none" cap="none" strike="noStrike">
                <a:solidFill>
                  <a:srgbClr val="BFBFBF"/>
                </a:solidFill>
                <a:latin typeface="Century Schoolbook"/>
                <a:ea typeface="Century Schoolbook"/>
                <a:cs typeface="Century Schoolbook"/>
                <a:sym typeface="Century Schoolbook"/>
              </a:defRPr>
            </a:lvl1pPr>
            <a:lvl2pPr lvl="1" marR="0" rtl="0" algn="ctr">
              <a:lnSpc>
                <a:spcPct val="90000"/>
              </a:lnSpc>
              <a:spcBef>
                <a:spcPts val="300"/>
              </a:spcBef>
              <a:spcAft>
                <a:spcPts val="0"/>
              </a:spcAft>
              <a:buClr>
                <a:schemeClr val="accent1"/>
              </a:buClr>
              <a:buSzPts val="2200"/>
              <a:buFont typeface="Noto Sans Symbols"/>
              <a:buNone/>
              <a:defRPr b="0" i="0" sz="2200" u="none" cap="none" strike="noStrike">
                <a:solidFill>
                  <a:srgbClr val="FEFEFE"/>
                </a:solidFill>
                <a:latin typeface="Century Schoolbook"/>
                <a:ea typeface="Century Schoolbook"/>
                <a:cs typeface="Century Schoolbook"/>
                <a:sym typeface="Century Schoolbook"/>
              </a:defRPr>
            </a:lvl2pPr>
            <a:lvl3pPr lvl="2" marR="0" rtl="0" algn="ctr">
              <a:lnSpc>
                <a:spcPct val="90000"/>
              </a:lnSpc>
              <a:spcBef>
                <a:spcPts val="300"/>
              </a:spcBef>
              <a:spcAft>
                <a:spcPts val="0"/>
              </a:spcAft>
              <a:buClr>
                <a:schemeClr val="accent1"/>
              </a:buClr>
              <a:buSzPts val="2200"/>
              <a:buFont typeface="Noto Sans Symbols"/>
              <a:buNone/>
              <a:defRPr b="0" i="0" sz="2200" u="none" cap="none" strike="noStrike">
                <a:solidFill>
                  <a:srgbClr val="FEFEFE"/>
                </a:solidFill>
                <a:latin typeface="Century Schoolbook"/>
                <a:ea typeface="Century Schoolbook"/>
                <a:cs typeface="Century Schoolbook"/>
                <a:sym typeface="Century Schoolbook"/>
              </a:defRPr>
            </a:lvl3pPr>
            <a:lvl4pPr lvl="3" marR="0" rtl="0" algn="ctr">
              <a:lnSpc>
                <a:spcPct val="90000"/>
              </a:lnSpc>
              <a:spcBef>
                <a:spcPts val="300"/>
              </a:spcBef>
              <a:spcAft>
                <a:spcPts val="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4pPr>
            <a:lvl5pPr lvl="4" marR="0" rtl="0" algn="ctr">
              <a:lnSpc>
                <a:spcPct val="90000"/>
              </a:lnSpc>
              <a:spcBef>
                <a:spcPts val="300"/>
              </a:spcBef>
              <a:spcAft>
                <a:spcPts val="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5pPr>
            <a:lvl6pPr lvl="5" marR="0" rtl="0" algn="ctr">
              <a:lnSpc>
                <a:spcPct val="90000"/>
              </a:lnSpc>
              <a:spcBef>
                <a:spcPts val="300"/>
              </a:spcBef>
              <a:spcAft>
                <a:spcPts val="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6pPr>
            <a:lvl7pPr lvl="6" marR="0" rtl="0" algn="ctr">
              <a:lnSpc>
                <a:spcPct val="90000"/>
              </a:lnSpc>
              <a:spcBef>
                <a:spcPts val="300"/>
              </a:spcBef>
              <a:spcAft>
                <a:spcPts val="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7pPr>
            <a:lvl8pPr lvl="7" marR="0" rtl="0" algn="ctr">
              <a:lnSpc>
                <a:spcPct val="90000"/>
              </a:lnSpc>
              <a:spcBef>
                <a:spcPts val="300"/>
              </a:spcBef>
              <a:spcAft>
                <a:spcPts val="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8pPr>
            <a:lvl9pPr lvl="8" marR="0" rtl="0" algn="ctr">
              <a:lnSpc>
                <a:spcPct val="90000"/>
              </a:lnSpc>
              <a:spcBef>
                <a:spcPts val="300"/>
              </a:spcBef>
              <a:spcAft>
                <a:spcPts val="30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9pPr>
          </a:lstStyle>
          <a:p/>
        </p:txBody>
      </p:sp>
      <p:sp>
        <p:nvSpPr>
          <p:cNvPr id="35" name="Google Shape;35;p5"/>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sz="1050">
                <a:solidFill>
                  <a:srgbClr val="7F7F7F"/>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36" name="Google Shape;36;p5"/>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50">
                <a:solidFill>
                  <a:srgbClr val="A5A5A5"/>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37" name="Google Shape;37;p5"/>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b="0" sz="3600" u="none">
                <a:solidFill>
                  <a:srgbClr val="A5A5A5"/>
                </a:solidFill>
                <a:latin typeface="Century Schoolbook"/>
                <a:ea typeface="Century Schoolbook"/>
                <a:cs typeface="Century Schoolbook"/>
                <a:sym typeface="Century Schoolbook"/>
              </a:defRPr>
            </a:lvl1pPr>
            <a:lvl2pPr indent="0" lvl="1" marL="0" marR="0" rtl="0" algn="ctr">
              <a:spcBef>
                <a:spcPts val="0"/>
              </a:spcBef>
              <a:buNone/>
              <a:defRPr b="0" sz="3600" u="none">
                <a:solidFill>
                  <a:srgbClr val="A5A5A5"/>
                </a:solidFill>
                <a:latin typeface="Century Schoolbook"/>
                <a:ea typeface="Century Schoolbook"/>
                <a:cs typeface="Century Schoolbook"/>
                <a:sym typeface="Century Schoolbook"/>
              </a:defRPr>
            </a:lvl2pPr>
            <a:lvl3pPr indent="0" lvl="2" marL="0" marR="0" rtl="0" algn="ctr">
              <a:spcBef>
                <a:spcPts val="0"/>
              </a:spcBef>
              <a:buNone/>
              <a:defRPr b="0" sz="3600" u="none">
                <a:solidFill>
                  <a:srgbClr val="A5A5A5"/>
                </a:solidFill>
                <a:latin typeface="Century Schoolbook"/>
                <a:ea typeface="Century Schoolbook"/>
                <a:cs typeface="Century Schoolbook"/>
                <a:sym typeface="Century Schoolbook"/>
              </a:defRPr>
            </a:lvl3pPr>
            <a:lvl4pPr indent="0" lvl="3" marL="0" marR="0" rtl="0" algn="ctr">
              <a:spcBef>
                <a:spcPts val="0"/>
              </a:spcBef>
              <a:buNone/>
              <a:defRPr b="0" sz="3600" u="none">
                <a:solidFill>
                  <a:srgbClr val="A5A5A5"/>
                </a:solidFill>
                <a:latin typeface="Century Schoolbook"/>
                <a:ea typeface="Century Schoolbook"/>
                <a:cs typeface="Century Schoolbook"/>
                <a:sym typeface="Century Schoolbook"/>
              </a:defRPr>
            </a:lvl4pPr>
            <a:lvl5pPr indent="0" lvl="4" marL="0" marR="0" rtl="0" algn="ctr">
              <a:spcBef>
                <a:spcPts val="0"/>
              </a:spcBef>
              <a:buNone/>
              <a:defRPr b="0" sz="3600" u="none">
                <a:solidFill>
                  <a:srgbClr val="A5A5A5"/>
                </a:solidFill>
                <a:latin typeface="Century Schoolbook"/>
                <a:ea typeface="Century Schoolbook"/>
                <a:cs typeface="Century Schoolbook"/>
                <a:sym typeface="Century Schoolbook"/>
              </a:defRPr>
            </a:lvl5pPr>
            <a:lvl6pPr indent="0" lvl="5" marL="0" marR="0" rtl="0" algn="ctr">
              <a:spcBef>
                <a:spcPts val="0"/>
              </a:spcBef>
              <a:buNone/>
              <a:defRPr b="0" sz="3600" u="none">
                <a:solidFill>
                  <a:srgbClr val="A5A5A5"/>
                </a:solidFill>
                <a:latin typeface="Century Schoolbook"/>
                <a:ea typeface="Century Schoolbook"/>
                <a:cs typeface="Century Schoolbook"/>
                <a:sym typeface="Century Schoolbook"/>
              </a:defRPr>
            </a:lvl6pPr>
            <a:lvl7pPr indent="0" lvl="6" marL="0" marR="0" rtl="0" algn="ctr">
              <a:spcBef>
                <a:spcPts val="0"/>
              </a:spcBef>
              <a:buNone/>
              <a:defRPr b="0" sz="3600" u="none">
                <a:solidFill>
                  <a:srgbClr val="A5A5A5"/>
                </a:solidFill>
                <a:latin typeface="Century Schoolbook"/>
                <a:ea typeface="Century Schoolbook"/>
                <a:cs typeface="Century Schoolbook"/>
                <a:sym typeface="Century Schoolbook"/>
              </a:defRPr>
            </a:lvl7pPr>
            <a:lvl8pPr indent="0" lvl="7" marL="0" marR="0" rtl="0" algn="ctr">
              <a:spcBef>
                <a:spcPts val="0"/>
              </a:spcBef>
              <a:buNone/>
              <a:defRPr b="0" sz="3600" u="none">
                <a:solidFill>
                  <a:srgbClr val="A5A5A5"/>
                </a:solidFill>
                <a:latin typeface="Century Schoolbook"/>
                <a:ea typeface="Century Schoolbook"/>
                <a:cs typeface="Century Schoolbook"/>
                <a:sym typeface="Century Schoolbook"/>
              </a:defRPr>
            </a:lvl8pPr>
            <a:lvl9pPr indent="0" lvl="8" marL="0" marR="0" rtl="0" algn="ctr">
              <a:spcBef>
                <a:spcPts val="0"/>
              </a:spcBef>
              <a:buNone/>
              <a:defRPr b="0" sz="3600" u="none">
                <a:solidFill>
                  <a:srgbClr val="A5A5A5"/>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
        <p:nvSpPr>
          <p:cNvPr id="38" name="Google Shape;38;p5"/>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9" name="Shape 39"/>
        <p:cNvGrpSpPr/>
        <p:nvPr/>
      </p:nvGrpSpPr>
      <p:grpSpPr>
        <a:xfrm>
          <a:off x="0" y="0"/>
          <a:ext cx="0" cy="0"/>
          <a:chOff x="0" y="0"/>
          <a:chExt cx="0" cy="0"/>
        </a:xfrm>
      </p:grpSpPr>
      <p:sp>
        <p:nvSpPr>
          <p:cNvPr id="40" name="Google Shape;40;p6"/>
          <p:cNvSpPr txBox="1"/>
          <p:nvPr>
            <p:ph type="title"/>
          </p:nvPr>
        </p:nvSpPr>
        <p:spPr>
          <a:xfrm>
            <a:off x="1261872" y="758952"/>
            <a:ext cx="9418320" cy="4041648"/>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chemeClr val="dk1"/>
              </a:buClr>
              <a:buSzPts val="7200"/>
              <a:buFont typeface="Century Schoolbook"/>
              <a:buNone/>
              <a:defRPr b="0" i="0" sz="7200" u="none" cap="none" strike="noStrik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6"/>
          <p:cNvSpPr txBox="1"/>
          <p:nvPr>
            <p:ph idx="1" type="body"/>
          </p:nvPr>
        </p:nvSpPr>
        <p:spPr>
          <a:xfrm>
            <a:off x="1261872" y="4800600"/>
            <a:ext cx="9418320" cy="1691640"/>
          </a:xfrm>
          <a:prstGeom prst="rect">
            <a:avLst/>
          </a:prstGeom>
          <a:noFill/>
          <a:ln>
            <a:noFill/>
          </a:ln>
        </p:spPr>
        <p:txBody>
          <a:bodyPr anchorCtr="0" anchor="t" bIns="45700" lIns="91425" spcFirstLastPara="1" rIns="91425" wrap="square" tIns="45700"/>
          <a:lstStyle>
            <a:lvl1pPr indent="-228600" lvl="0" marL="457200" marR="0" rtl="0" algn="l">
              <a:lnSpc>
                <a:spcPct val="95000"/>
              </a:lnSpc>
              <a:spcBef>
                <a:spcPts val="1400"/>
              </a:spcBef>
              <a:spcAft>
                <a:spcPts val="0"/>
              </a:spcAft>
              <a:buClr>
                <a:schemeClr val="accent1"/>
              </a:buClr>
              <a:buSzPts val="1760"/>
              <a:buFont typeface="Arial"/>
              <a:buNone/>
              <a:defRPr b="0" i="0" sz="2200" u="none" cap="none" strike="noStrike">
                <a:solidFill>
                  <a:srgbClr val="595959"/>
                </a:solidFill>
                <a:latin typeface="Century Schoolbook"/>
                <a:ea typeface="Century Schoolbook"/>
                <a:cs typeface="Century Schoolbook"/>
                <a:sym typeface="Century Schoolbook"/>
              </a:defRPr>
            </a:lvl1pPr>
            <a:lvl2pPr indent="-228600" lvl="1" marL="914400" marR="0" rtl="0" algn="l">
              <a:lnSpc>
                <a:spcPct val="90000"/>
              </a:lnSpc>
              <a:spcBef>
                <a:spcPts val="300"/>
              </a:spcBef>
              <a:spcAft>
                <a:spcPts val="0"/>
              </a:spcAft>
              <a:buClr>
                <a:schemeClr val="accent1"/>
              </a:buClr>
              <a:buSzPts val="1800"/>
              <a:buFont typeface="Noto Sans Symbols"/>
              <a:buNone/>
              <a:defRPr b="0" i="0" sz="1800" u="none" cap="none" strike="noStrike">
                <a:solidFill>
                  <a:srgbClr val="888888"/>
                </a:solidFill>
                <a:latin typeface="Century Schoolbook"/>
                <a:ea typeface="Century Schoolbook"/>
                <a:cs typeface="Century Schoolbook"/>
                <a:sym typeface="Century Schoolbook"/>
              </a:defRPr>
            </a:lvl2pPr>
            <a:lvl3pPr indent="-228600" lvl="2" marL="1371600" marR="0" rtl="0" algn="l">
              <a:lnSpc>
                <a:spcPct val="90000"/>
              </a:lnSpc>
              <a:spcBef>
                <a:spcPts val="300"/>
              </a:spcBef>
              <a:spcAft>
                <a:spcPts val="0"/>
              </a:spcAft>
              <a:buClr>
                <a:schemeClr val="accent1"/>
              </a:buClr>
              <a:buSzPts val="1600"/>
              <a:buFont typeface="Noto Sans Symbols"/>
              <a:buNone/>
              <a:defRPr b="0" i="0" sz="1600" u="none" cap="none" strike="noStrike">
                <a:solidFill>
                  <a:srgbClr val="888888"/>
                </a:solidFill>
                <a:latin typeface="Century Schoolbook"/>
                <a:ea typeface="Century Schoolbook"/>
                <a:cs typeface="Century Schoolbook"/>
                <a:sym typeface="Century Schoolbook"/>
              </a:defRPr>
            </a:lvl3pPr>
            <a:lvl4pPr indent="-228600" lvl="3" marL="1828800" marR="0" rtl="0" algn="l">
              <a:lnSpc>
                <a:spcPct val="90000"/>
              </a:lnSpc>
              <a:spcBef>
                <a:spcPts val="300"/>
              </a:spcBef>
              <a:spcAft>
                <a:spcPts val="0"/>
              </a:spcAft>
              <a:buClr>
                <a:schemeClr val="accent1"/>
              </a:buClr>
              <a:buSzPts val="1400"/>
              <a:buFont typeface="Noto Sans Symbols"/>
              <a:buNone/>
              <a:defRPr b="0" i="0" sz="1400" u="none" cap="none" strike="noStrike">
                <a:solidFill>
                  <a:srgbClr val="888888"/>
                </a:solidFill>
                <a:latin typeface="Century Schoolbook"/>
                <a:ea typeface="Century Schoolbook"/>
                <a:cs typeface="Century Schoolbook"/>
                <a:sym typeface="Century Schoolbook"/>
              </a:defRPr>
            </a:lvl4pPr>
            <a:lvl5pPr indent="-228600" lvl="4" marL="2286000" marR="0" rtl="0" algn="l">
              <a:lnSpc>
                <a:spcPct val="90000"/>
              </a:lnSpc>
              <a:spcBef>
                <a:spcPts val="300"/>
              </a:spcBef>
              <a:spcAft>
                <a:spcPts val="0"/>
              </a:spcAft>
              <a:buClr>
                <a:schemeClr val="accent1"/>
              </a:buClr>
              <a:buSzPts val="1400"/>
              <a:buFont typeface="Noto Sans Symbols"/>
              <a:buNone/>
              <a:defRPr b="0" i="0" sz="1400" u="none" cap="none" strike="noStrike">
                <a:solidFill>
                  <a:srgbClr val="888888"/>
                </a:solidFill>
                <a:latin typeface="Century Schoolbook"/>
                <a:ea typeface="Century Schoolbook"/>
                <a:cs typeface="Century Schoolbook"/>
                <a:sym typeface="Century Schoolbook"/>
              </a:defRPr>
            </a:lvl5pPr>
            <a:lvl6pPr indent="-228600" lvl="5" marL="2743200" marR="0" rtl="0" algn="l">
              <a:lnSpc>
                <a:spcPct val="90000"/>
              </a:lnSpc>
              <a:spcBef>
                <a:spcPts val="300"/>
              </a:spcBef>
              <a:spcAft>
                <a:spcPts val="0"/>
              </a:spcAft>
              <a:buClr>
                <a:schemeClr val="accent1"/>
              </a:buClr>
              <a:buSzPts val="1400"/>
              <a:buFont typeface="Noto Sans Symbols"/>
              <a:buNone/>
              <a:defRPr b="0" i="0" sz="1400" u="none" cap="none" strike="noStrike">
                <a:solidFill>
                  <a:srgbClr val="888888"/>
                </a:solidFill>
                <a:latin typeface="Century Schoolbook"/>
                <a:ea typeface="Century Schoolbook"/>
                <a:cs typeface="Century Schoolbook"/>
                <a:sym typeface="Century Schoolbook"/>
              </a:defRPr>
            </a:lvl6pPr>
            <a:lvl7pPr indent="-228600" lvl="6" marL="3200400" marR="0" rtl="0" algn="l">
              <a:lnSpc>
                <a:spcPct val="90000"/>
              </a:lnSpc>
              <a:spcBef>
                <a:spcPts val="300"/>
              </a:spcBef>
              <a:spcAft>
                <a:spcPts val="0"/>
              </a:spcAft>
              <a:buClr>
                <a:schemeClr val="accent1"/>
              </a:buClr>
              <a:buSzPts val="1400"/>
              <a:buFont typeface="Noto Sans Symbols"/>
              <a:buNone/>
              <a:defRPr b="0" i="0" sz="1400" u="none" cap="none" strike="noStrike">
                <a:solidFill>
                  <a:srgbClr val="888888"/>
                </a:solidFill>
                <a:latin typeface="Century Schoolbook"/>
                <a:ea typeface="Century Schoolbook"/>
                <a:cs typeface="Century Schoolbook"/>
                <a:sym typeface="Century Schoolbook"/>
              </a:defRPr>
            </a:lvl7pPr>
            <a:lvl8pPr indent="-228600" lvl="7" marL="3657600" marR="0" rtl="0" algn="l">
              <a:lnSpc>
                <a:spcPct val="90000"/>
              </a:lnSpc>
              <a:spcBef>
                <a:spcPts val="300"/>
              </a:spcBef>
              <a:spcAft>
                <a:spcPts val="0"/>
              </a:spcAft>
              <a:buClr>
                <a:schemeClr val="accent1"/>
              </a:buClr>
              <a:buSzPts val="1400"/>
              <a:buFont typeface="Noto Sans Symbols"/>
              <a:buNone/>
              <a:defRPr b="0" i="0" sz="1400" u="none" cap="none" strike="noStrike">
                <a:solidFill>
                  <a:srgbClr val="888888"/>
                </a:solidFill>
                <a:latin typeface="Century Schoolbook"/>
                <a:ea typeface="Century Schoolbook"/>
                <a:cs typeface="Century Schoolbook"/>
                <a:sym typeface="Century Schoolbook"/>
              </a:defRPr>
            </a:lvl8pPr>
            <a:lvl9pPr indent="-228600" lvl="8" marL="4114800" marR="0" rtl="0" algn="l">
              <a:lnSpc>
                <a:spcPct val="90000"/>
              </a:lnSpc>
              <a:spcBef>
                <a:spcPts val="300"/>
              </a:spcBef>
              <a:spcAft>
                <a:spcPts val="300"/>
              </a:spcAft>
              <a:buClr>
                <a:schemeClr val="accent1"/>
              </a:buClr>
              <a:buSzPts val="1400"/>
              <a:buFont typeface="Noto Sans Symbols"/>
              <a:buNone/>
              <a:defRPr b="0" i="0" sz="1400" u="none" cap="none" strike="noStrike">
                <a:solidFill>
                  <a:srgbClr val="888888"/>
                </a:solidFill>
                <a:latin typeface="Century Schoolbook"/>
                <a:ea typeface="Century Schoolbook"/>
                <a:cs typeface="Century Schoolbook"/>
                <a:sym typeface="Century Schoolbook"/>
              </a:defRPr>
            </a:lvl9pPr>
          </a:lstStyle>
          <a:p/>
        </p:txBody>
      </p:sp>
      <p:sp>
        <p:nvSpPr>
          <p:cNvPr id="42" name="Google Shape;42;p6"/>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43" name="Google Shape;43;p6"/>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44" name="Google Shape;44;p6"/>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3600">
                <a:solidFill>
                  <a:srgbClr val="8E8E93"/>
                </a:solidFill>
                <a:latin typeface="Century Schoolbook"/>
                <a:ea typeface="Century Schoolbook"/>
                <a:cs typeface="Century Schoolbook"/>
                <a:sym typeface="Century Schoolbook"/>
              </a:defRPr>
            </a:lvl1pPr>
            <a:lvl2pPr indent="0" lvl="1" marL="0" marR="0" rtl="0" algn="ctr">
              <a:spcBef>
                <a:spcPts val="0"/>
              </a:spcBef>
              <a:buNone/>
              <a:defRPr sz="3600">
                <a:solidFill>
                  <a:srgbClr val="8E8E93"/>
                </a:solidFill>
                <a:latin typeface="Century Schoolbook"/>
                <a:ea typeface="Century Schoolbook"/>
                <a:cs typeface="Century Schoolbook"/>
                <a:sym typeface="Century Schoolbook"/>
              </a:defRPr>
            </a:lvl2pPr>
            <a:lvl3pPr indent="0" lvl="2" marL="0" marR="0" rtl="0" algn="ctr">
              <a:spcBef>
                <a:spcPts val="0"/>
              </a:spcBef>
              <a:buNone/>
              <a:defRPr sz="3600">
                <a:solidFill>
                  <a:srgbClr val="8E8E93"/>
                </a:solidFill>
                <a:latin typeface="Century Schoolbook"/>
                <a:ea typeface="Century Schoolbook"/>
                <a:cs typeface="Century Schoolbook"/>
                <a:sym typeface="Century Schoolbook"/>
              </a:defRPr>
            </a:lvl3pPr>
            <a:lvl4pPr indent="0" lvl="3" marL="0" marR="0" rtl="0" algn="ctr">
              <a:spcBef>
                <a:spcPts val="0"/>
              </a:spcBef>
              <a:buNone/>
              <a:defRPr sz="3600">
                <a:solidFill>
                  <a:srgbClr val="8E8E93"/>
                </a:solidFill>
                <a:latin typeface="Century Schoolbook"/>
                <a:ea typeface="Century Schoolbook"/>
                <a:cs typeface="Century Schoolbook"/>
                <a:sym typeface="Century Schoolbook"/>
              </a:defRPr>
            </a:lvl4pPr>
            <a:lvl5pPr indent="0" lvl="4" marL="0" marR="0" rtl="0" algn="ctr">
              <a:spcBef>
                <a:spcPts val="0"/>
              </a:spcBef>
              <a:buNone/>
              <a:defRPr sz="3600">
                <a:solidFill>
                  <a:srgbClr val="8E8E93"/>
                </a:solidFill>
                <a:latin typeface="Century Schoolbook"/>
                <a:ea typeface="Century Schoolbook"/>
                <a:cs typeface="Century Schoolbook"/>
                <a:sym typeface="Century Schoolbook"/>
              </a:defRPr>
            </a:lvl5pPr>
            <a:lvl6pPr indent="0" lvl="5" marL="0" marR="0" rtl="0" algn="ctr">
              <a:spcBef>
                <a:spcPts val="0"/>
              </a:spcBef>
              <a:buNone/>
              <a:defRPr sz="3600">
                <a:solidFill>
                  <a:srgbClr val="8E8E93"/>
                </a:solidFill>
                <a:latin typeface="Century Schoolbook"/>
                <a:ea typeface="Century Schoolbook"/>
                <a:cs typeface="Century Schoolbook"/>
                <a:sym typeface="Century Schoolbook"/>
              </a:defRPr>
            </a:lvl6pPr>
            <a:lvl7pPr indent="0" lvl="6" marL="0" marR="0" rtl="0" algn="ctr">
              <a:spcBef>
                <a:spcPts val="0"/>
              </a:spcBef>
              <a:buNone/>
              <a:defRPr sz="3600">
                <a:solidFill>
                  <a:srgbClr val="8E8E93"/>
                </a:solidFill>
                <a:latin typeface="Century Schoolbook"/>
                <a:ea typeface="Century Schoolbook"/>
                <a:cs typeface="Century Schoolbook"/>
                <a:sym typeface="Century Schoolbook"/>
              </a:defRPr>
            </a:lvl7pPr>
            <a:lvl8pPr indent="0" lvl="7" marL="0" marR="0" rtl="0" algn="ctr">
              <a:spcBef>
                <a:spcPts val="0"/>
              </a:spcBef>
              <a:buNone/>
              <a:defRPr sz="3600">
                <a:solidFill>
                  <a:srgbClr val="8E8E93"/>
                </a:solidFill>
                <a:latin typeface="Century Schoolbook"/>
                <a:ea typeface="Century Schoolbook"/>
                <a:cs typeface="Century Schoolbook"/>
                <a:sym typeface="Century Schoolbook"/>
              </a:defRPr>
            </a:lvl8pPr>
            <a:lvl9pPr indent="0" lvl="8" marL="0" marR="0" rtl="0" algn="ctr">
              <a:spcBef>
                <a:spcPts val="0"/>
              </a:spcBef>
              <a:buNone/>
              <a:defRPr sz="3600">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
        <p:nvSpPr>
          <p:cNvPr id="45" name="Google Shape;45;p6"/>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6" name="Shape 46"/>
        <p:cNvGrpSpPr/>
        <p:nvPr/>
      </p:nvGrpSpPr>
      <p:grpSpPr>
        <a:xfrm>
          <a:off x="0" y="0"/>
          <a:ext cx="0" cy="0"/>
          <a:chOff x="0" y="0"/>
          <a:chExt cx="0" cy="0"/>
        </a:xfrm>
      </p:grpSpPr>
      <p:sp>
        <p:nvSpPr>
          <p:cNvPr id="47" name="Google Shape;47;p7"/>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4400"/>
              <a:buFont typeface="Century Schoolbook"/>
              <a:buNone/>
              <a:defRPr b="0" i="0" sz="4400" u="none" cap="none" strike="noStrik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7"/>
          <p:cNvSpPr txBox="1"/>
          <p:nvPr>
            <p:ph idx="1" type="body"/>
          </p:nvPr>
        </p:nvSpPr>
        <p:spPr>
          <a:xfrm>
            <a:off x="1261872" y="1828800"/>
            <a:ext cx="4480560" cy="4351337"/>
          </a:xfrm>
          <a:prstGeom prst="rect">
            <a:avLst/>
          </a:prstGeom>
          <a:noFill/>
          <a:ln>
            <a:noFill/>
          </a:ln>
        </p:spPr>
        <p:txBody>
          <a:bodyPr anchorCtr="0" anchor="t" bIns="45700" lIns="91425" spcFirstLastPara="1" rIns="91425" wrap="square" tIns="45700"/>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dk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262626"/>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9pPr>
          </a:lstStyle>
          <a:p/>
        </p:txBody>
      </p:sp>
      <p:sp>
        <p:nvSpPr>
          <p:cNvPr id="49" name="Google Shape;49;p7"/>
          <p:cNvSpPr txBox="1"/>
          <p:nvPr>
            <p:ph idx="2" type="body"/>
          </p:nvPr>
        </p:nvSpPr>
        <p:spPr>
          <a:xfrm>
            <a:off x="6126480" y="1828800"/>
            <a:ext cx="4480560" cy="4351337"/>
          </a:xfrm>
          <a:prstGeom prst="rect">
            <a:avLst/>
          </a:prstGeom>
          <a:noFill/>
          <a:ln>
            <a:noFill/>
          </a:ln>
        </p:spPr>
        <p:txBody>
          <a:bodyPr anchorCtr="0" anchor="t" bIns="45700" lIns="91425" spcFirstLastPara="1" rIns="91425" wrap="square" tIns="45700"/>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dk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262626"/>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9pPr>
          </a:lstStyle>
          <a:p/>
        </p:txBody>
      </p:sp>
      <p:sp>
        <p:nvSpPr>
          <p:cNvPr id="50" name="Google Shape;50;p7"/>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51" name="Google Shape;51;p7"/>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52" name="Google Shape;52;p7"/>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3600">
                <a:solidFill>
                  <a:srgbClr val="8E8E93"/>
                </a:solidFill>
                <a:latin typeface="Century Schoolbook"/>
                <a:ea typeface="Century Schoolbook"/>
                <a:cs typeface="Century Schoolbook"/>
                <a:sym typeface="Century Schoolbook"/>
              </a:defRPr>
            </a:lvl1pPr>
            <a:lvl2pPr indent="0" lvl="1" marL="0" marR="0" rtl="0" algn="ctr">
              <a:spcBef>
                <a:spcPts val="0"/>
              </a:spcBef>
              <a:buNone/>
              <a:defRPr sz="3600">
                <a:solidFill>
                  <a:srgbClr val="8E8E93"/>
                </a:solidFill>
                <a:latin typeface="Century Schoolbook"/>
                <a:ea typeface="Century Schoolbook"/>
                <a:cs typeface="Century Schoolbook"/>
                <a:sym typeface="Century Schoolbook"/>
              </a:defRPr>
            </a:lvl2pPr>
            <a:lvl3pPr indent="0" lvl="2" marL="0" marR="0" rtl="0" algn="ctr">
              <a:spcBef>
                <a:spcPts val="0"/>
              </a:spcBef>
              <a:buNone/>
              <a:defRPr sz="3600">
                <a:solidFill>
                  <a:srgbClr val="8E8E93"/>
                </a:solidFill>
                <a:latin typeface="Century Schoolbook"/>
                <a:ea typeface="Century Schoolbook"/>
                <a:cs typeface="Century Schoolbook"/>
                <a:sym typeface="Century Schoolbook"/>
              </a:defRPr>
            </a:lvl3pPr>
            <a:lvl4pPr indent="0" lvl="3" marL="0" marR="0" rtl="0" algn="ctr">
              <a:spcBef>
                <a:spcPts val="0"/>
              </a:spcBef>
              <a:buNone/>
              <a:defRPr sz="3600">
                <a:solidFill>
                  <a:srgbClr val="8E8E93"/>
                </a:solidFill>
                <a:latin typeface="Century Schoolbook"/>
                <a:ea typeface="Century Schoolbook"/>
                <a:cs typeface="Century Schoolbook"/>
                <a:sym typeface="Century Schoolbook"/>
              </a:defRPr>
            </a:lvl4pPr>
            <a:lvl5pPr indent="0" lvl="4" marL="0" marR="0" rtl="0" algn="ctr">
              <a:spcBef>
                <a:spcPts val="0"/>
              </a:spcBef>
              <a:buNone/>
              <a:defRPr sz="3600">
                <a:solidFill>
                  <a:srgbClr val="8E8E93"/>
                </a:solidFill>
                <a:latin typeface="Century Schoolbook"/>
                <a:ea typeface="Century Schoolbook"/>
                <a:cs typeface="Century Schoolbook"/>
                <a:sym typeface="Century Schoolbook"/>
              </a:defRPr>
            </a:lvl5pPr>
            <a:lvl6pPr indent="0" lvl="5" marL="0" marR="0" rtl="0" algn="ctr">
              <a:spcBef>
                <a:spcPts val="0"/>
              </a:spcBef>
              <a:buNone/>
              <a:defRPr sz="3600">
                <a:solidFill>
                  <a:srgbClr val="8E8E93"/>
                </a:solidFill>
                <a:latin typeface="Century Schoolbook"/>
                <a:ea typeface="Century Schoolbook"/>
                <a:cs typeface="Century Schoolbook"/>
                <a:sym typeface="Century Schoolbook"/>
              </a:defRPr>
            </a:lvl6pPr>
            <a:lvl7pPr indent="0" lvl="6" marL="0" marR="0" rtl="0" algn="ctr">
              <a:spcBef>
                <a:spcPts val="0"/>
              </a:spcBef>
              <a:buNone/>
              <a:defRPr sz="3600">
                <a:solidFill>
                  <a:srgbClr val="8E8E93"/>
                </a:solidFill>
                <a:latin typeface="Century Schoolbook"/>
                <a:ea typeface="Century Schoolbook"/>
                <a:cs typeface="Century Schoolbook"/>
                <a:sym typeface="Century Schoolbook"/>
              </a:defRPr>
            </a:lvl7pPr>
            <a:lvl8pPr indent="0" lvl="7" marL="0" marR="0" rtl="0" algn="ctr">
              <a:spcBef>
                <a:spcPts val="0"/>
              </a:spcBef>
              <a:buNone/>
              <a:defRPr sz="3600">
                <a:solidFill>
                  <a:srgbClr val="8E8E93"/>
                </a:solidFill>
                <a:latin typeface="Century Schoolbook"/>
                <a:ea typeface="Century Schoolbook"/>
                <a:cs typeface="Century Schoolbook"/>
                <a:sym typeface="Century Schoolbook"/>
              </a:defRPr>
            </a:lvl8pPr>
            <a:lvl9pPr indent="0" lvl="8" marL="0" marR="0" rtl="0" algn="ctr">
              <a:spcBef>
                <a:spcPts val="0"/>
              </a:spcBef>
              <a:buNone/>
              <a:defRPr sz="3600">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3" name="Shape 53"/>
        <p:cNvGrpSpPr/>
        <p:nvPr/>
      </p:nvGrpSpPr>
      <p:grpSpPr>
        <a:xfrm>
          <a:off x="0" y="0"/>
          <a:ext cx="0" cy="0"/>
          <a:chOff x="0" y="0"/>
          <a:chExt cx="0" cy="0"/>
        </a:xfrm>
      </p:grpSpPr>
      <p:sp>
        <p:nvSpPr>
          <p:cNvPr id="54" name="Google Shape;54;p8"/>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4400"/>
              <a:buFont typeface="Century Schoolbook"/>
              <a:buNone/>
              <a:defRPr b="0" i="0" sz="4400" u="none" cap="none" strike="noStrik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8"/>
          <p:cNvSpPr txBox="1"/>
          <p:nvPr>
            <p:ph idx="1" type="body"/>
          </p:nvPr>
        </p:nvSpPr>
        <p:spPr>
          <a:xfrm>
            <a:off x="1261872" y="1713655"/>
            <a:ext cx="4480560" cy="731520"/>
          </a:xfrm>
          <a:prstGeom prst="rect">
            <a:avLst/>
          </a:prstGeom>
          <a:noFill/>
          <a:ln>
            <a:noFill/>
          </a:ln>
        </p:spPr>
        <p:txBody>
          <a:bodyPr anchorCtr="0" anchor="b" bIns="45700" lIns="91425" spcFirstLastPara="1" rIns="91425" wrap="square" tIns="45700"/>
          <a:lstStyle>
            <a:lvl1pPr indent="-228600" lvl="0" marL="457200" marR="0" rtl="0" algn="l">
              <a:lnSpc>
                <a:spcPct val="95000"/>
              </a:lnSpc>
              <a:spcBef>
                <a:spcPts val="0"/>
              </a:spcBef>
              <a:spcAft>
                <a:spcPts val="0"/>
              </a:spcAft>
              <a:buClr>
                <a:schemeClr val="accent1"/>
              </a:buClr>
              <a:buSzPts val="1600"/>
              <a:buFont typeface="Arial"/>
              <a:buNone/>
              <a:defRPr b="0" i="0" sz="2000" u="none" cap="none" strike="noStrike">
                <a:solidFill>
                  <a:schemeClr val="dk2"/>
                </a:solidFill>
                <a:latin typeface="Century Schoolbook"/>
                <a:ea typeface="Century Schoolbook"/>
                <a:cs typeface="Century Schoolbook"/>
                <a:sym typeface="Century Schoolbook"/>
              </a:defRPr>
            </a:lvl1pPr>
            <a:lvl2pPr indent="-228600" lvl="1" marL="914400" marR="0" rtl="0" algn="l">
              <a:lnSpc>
                <a:spcPct val="90000"/>
              </a:lnSpc>
              <a:spcBef>
                <a:spcPts val="300"/>
              </a:spcBef>
              <a:spcAft>
                <a:spcPts val="0"/>
              </a:spcAft>
              <a:buClr>
                <a:schemeClr val="accent1"/>
              </a:buClr>
              <a:buSzPts val="2000"/>
              <a:buFont typeface="Noto Sans Symbols"/>
              <a:buNone/>
              <a:defRPr b="1" i="0" sz="2000" u="none" cap="none" strike="noStrike">
                <a:solidFill>
                  <a:srgbClr val="262626"/>
                </a:solidFill>
                <a:latin typeface="Century Schoolbook"/>
                <a:ea typeface="Century Schoolbook"/>
                <a:cs typeface="Century Schoolbook"/>
                <a:sym typeface="Century Schoolbook"/>
              </a:defRPr>
            </a:lvl2pPr>
            <a:lvl3pPr indent="-228600" lvl="2" marL="1371600" marR="0" rtl="0" algn="l">
              <a:lnSpc>
                <a:spcPct val="90000"/>
              </a:lnSpc>
              <a:spcBef>
                <a:spcPts val="300"/>
              </a:spcBef>
              <a:spcAft>
                <a:spcPts val="0"/>
              </a:spcAft>
              <a:buClr>
                <a:schemeClr val="accent1"/>
              </a:buClr>
              <a:buSzPts val="1800"/>
              <a:buFont typeface="Noto Sans Symbols"/>
              <a:buNone/>
              <a:defRPr b="1" i="0" sz="1800" u="none" cap="none" strike="noStrike">
                <a:solidFill>
                  <a:srgbClr val="262626"/>
                </a:solidFill>
                <a:latin typeface="Century Schoolbook"/>
                <a:ea typeface="Century Schoolbook"/>
                <a:cs typeface="Century Schoolbook"/>
                <a:sym typeface="Century Schoolbook"/>
              </a:defRPr>
            </a:lvl3pPr>
            <a:lvl4pPr indent="-228600" lvl="3" marL="1828800" marR="0" rtl="0" algn="l">
              <a:lnSpc>
                <a:spcPct val="90000"/>
              </a:lnSpc>
              <a:spcBef>
                <a:spcPts val="300"/>
              </a:spcBef>
              <a:spcAft>
                <a:spcPts val="0"/>
              </a:spcAft>
              <a:buClr>
                <a:schemeClr val="accent1"/>
              </a:buClr>
              <a:buSzPts val="1600"/>
              <a:buFont typeface="Noto Sans Symbols"/>
              <a:buNone/>
              <a:defRPr b="1" i="0" sz="1600" u="none" cap="none" strike="noStrike">
                <a:solidFill>
                  <a:srgbClr val="262626"/>
                </a:solidFill>
                <a:latin typeface="Century Schoolbook"/>
                <a:ea typeface="Century Schoolbook"/>
                <a:cs typeface="Century Schoolbook"/>
                <a:sym typeface="Century Schoolbook"/>
              </a:defRPr>
            </a:lvl4pPr>
            <a:lvl5pPr indent="-228600" lvl="4" marL="2286000" marR="0" rtl="0" algn="l">
              <a:lnSpc>
                <a:spcPct val="90000"/>
              </a:lnSpc>
              <a:spcBef>
                <a:spcPts val="300"/>
              </a:spcBef>
              <a:spcAft>
                <a:spcPts val="0"/>
              </a:spcAft>
              <a:buClr>
                <a:schemeClr val="accent1"/>
              </a:buClr>
              <a:buSzPts val="1600"/>
              <a:buFont typeface="Noto Sans Symbols"/>
              <a:buNone/>
              <a:defRPr b="1" i="0" sz="1600" u="none" cap="none" strike="noStrike">
                <a:solidFill>
                  <a:srgbClr val="262626"/>
                </a:solidFill>
                <a:latin typeface="Century Schoolbook"/>
                <a:ea typeface="Century Schoolbook"/>
                <a:cs typeface="Century Schoolbook"/>
                <a:sym typeface="Century Schoolbook"/>
              </a:defRPr>
            </a:lvl5pPr>
            <a:lvl6pPr indent="-228600" lvl="5" marL="2743200" marR="0" rtl="0" algn="l">
              <a:lnSpc>
                <a:spcPct val="90000"/>
              </a:lnSpc>
              <a:spcBef>
                <a:spcPts val="300"/>
              </a:spcBef>
              <a:spcAft>
                <a:spcPts val="0"/>
              </a:spcAft>
              <a:buClr>
                <a:schemeClr val="accent1"/>
              </a:buClr>
              <a:buSzPts val="1600"/>
              <a:buFont typeface="Noto Sans Symbols"/>
              <a:buNone/>
              <a:defRPr b="1" i="0" sz="1600" u="none" cap="none" strike="noStrike">
                <a:solidFill>
                  <a:srgbClr val="262626"/>
                </a:solidFill>
                <a:latin typeface="Century Schoolbook"/>
                <a:ea typeface="Century Schoolbook"/>
                <a:cs typeface="Century Schoolbook"/>
                <a:sym typeface="Century Schoolbook"/>
              </a:defRPr>
            </a:lvl6pPr>
            <a:lvl7pPr indent="-228600" lvl="6" marL="3200400" marR="0" rtl="0" algn="l">
              <a:lnSpc>
                <a:spcPct val="90000"/>
              </a:lnSpc>
              <a:spcBef>
                <a:spcPts val="300"/>
              </a:spcBef>
              <a:spcAft>
                <a:spcPts val="0"/>
              </a:spcAft>
              <a:buClr>
                <a:schemeClr val="accent1"/>
              </a:buClr>
              <a:buSzPts val="1600"/>
              <a:buFont typeface="Noto Sans Symbols"/>
              <a:buNone/>
              <a:defRPr b="1" i="0" sz="1600" u="none" cap="none" strike="noStrike">
                <a:solidFill>
                  <a:srgbClr val="262626"/>
                </a:solidFill>
                <a:latin typeface="Century Schoolbook"/>
                <a:ea typeface="Century Schoolbook"/>
                <a:cs typeface="Century Schoolbook"/>
                <a:sym typeface="Century Schoolbook"/>
              </a:defRPr>
            </a:lvl7pPr>
            <a:lvl8pPr indent="-228600" lvl="7" marL="3657600" marR="0" rtl="0" algn="l">
              <a:lnSpc>
                <a:spcPct val="90000"/>
              </a:lnSpc>
              <a:spcBef>
                <a:spcPts val="300"/>
              </a:spcBef>
              <a:spcAft>
                <a:spcPts val="0"/>
              </a:spcAft>
              <a:buClr>
                <a:schemeClr val="accent1"/>
              </a:buClr>
              <a:buSzPts val="1600"/>
              <a:buFont typeface="Noto Sans Symbols"/>
              <a:buNone/>
              <a:defRPr b="1" i="0" sz="1600" u="none" cap="none" strike="noStrike">
                <a:solidFill>
                  <a:srgbClr val="262626"/>
                </a:solidFill>
                <a:latin typeface="Century Schoolbook"/>
                <a:ea typeface="Century Schoolbook"/>
                <a:cs typeface="Century Schoolbook"/>
                <a:sym typeface="Century Schoolbook"/>
              </a:defRPr>
            </a:lvl8pPr>
            <a:lvl9pPr indent="-228600" lvl="8" marL="4114800" marR="0" rtl="0" algn="l">
              <a:lnSpc>
                <a:spcPct val="90000"/>
              </a:lnSpc>
              <a:spcBef>
                <a:spcPts val="300"/>
              </a:spcBef>
              <a:spcAft>
                <a:spcPts val="300"/>
              </a:spcAft>
              <a:buClr>
                <a:schemeClr val="accent1"/>
              </a:buClr>
              <a:buSzPts val="1600"/>
              <a:buFont typeface="Noto Sans Symbols"/>
              <a:buNone/>
              <a:defRPr b="1" i="0" sz="1600" u="none" cap="none" strike="noStrike">
                <a:solidFill>
                  <a:srgbClr val="262626"/>
                </a:solidFill>
                <a:latin typeface="Century Schoolbook"/>
                <a:ea typeface="Century Schoolbook"/>
                <a:cs typeface="Century Schoolbook"/>
                <a:sym typeface="Century Schoolbook"/>
              </a:defRPr>
            </a:lvl9pPr>
          </a:lstStyle>
          <a:p/>
        </p:txBody>
      </p:sp>
      <p:sp>
        <p:nvSpPr>
          <p:cNvPr id="56" name="Google Shape;56;p8"/>
          <p:cNvSpPr txBox="1"/>
          <p:nvPr>
            <p:ph idx="2" type="body"/>
          </p:nvPr>
        </p:nvSpPr>
        <p:spPr>
          <a:xfrm>
            <a:off x="1261872" y="2507550"/>
            <a:ext cx="4480560" cy="3664650"/>
          </a:xfrm>
          <a:prstGeom prst="rect">
            <a:avLst/>
          </a:prstGeom>
          <a:noFill/>
          <a:ln>
            <a:noFill/>
          </a:ln>
        </p:spPr>
        <p:txBody>
          <a:bodyPr anchorCtr="0" anchor="t" bIns="45700" lIns="91425" spcFirstLastPara="1" rIns="91425" wrap="square" tIns="45700"/>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dk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262626"/>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9pPr>
          </a:lstStyle>
          <a:p/>
        </p:txBody>
      </p:sp>
      <p:sp>
        <p:nvSpPr>
          <p:cNvPr id="57" name="Google Shape;57;p8"/>
          <p:cNvSpPr txBox="1"/>
          <p:nvPr>
            <p:ph idx="3" type="body"/>
          </p:nvPr>
        </p:nvSpPr>
        <p:spPr>
          <a:xfrm>
            <a:off x="6126480" y="1713655"/>
            <a:ext cx="4480560" cy="731520"/>
          </a:xfrm>
          <a:prstGeom prst="rect">
            <a:avLst/>
          </a:prstGeom>
          <a:noFill/>
          <a:ln>
            <a:noFill/>
          </a:ln>
        </p:spPr>
        <p:txBody>
          <a:bodyPr anchorCtr="0" anchor="b" bIns="45700" lIns="91425" spcFirstLastPara="1" rIns="91425" wrap="square" tIns="45700"/>
          <a:lstStyle>
            <a:lvl1pPr indent="-228600" lvl="0" marL="457200" marR="0" rtl="0" algn="l">
              <a:lnSpc>
                <a:spcPct val="95000"/>
              </a:lnSpc>
              <a:spcBef>
                <a:spcPts val="0"/>
              </a:spcBef>
              <a:spcAft>
                <a:spcPts val="0"/>
              </a:spcAft>
              <a:buClr>
                <a:schemeClr val="accent1"/>
              </a:buClr>
              <a:buSzPts val="1600"/>
              <a:buFont typeface="Arial"/>
              <a:buNone/>
              <a:defRPr b="0" i="0" sz="2000" u="none" cap="none" strike="noStrike">
                <a:solidFill>
                  <a:schemeClr val="dk2"/>
                </a:solidFill>
                <a:latin typeface="Century Schoolbook"/>
                <a:ea typeface="Century Schoolbook"/>
                <a:cs typeface="Century Schoolbook"/>
                <a:sym typeface="Century Schoolbook"/>
              </a:defRPr>
            </a:lvl1pPr>
            <a:lvl2pPr indent="-228600" lvl="1" marL="914400" marR="0" rtl="0" algn="l">
              <a:lnSpc>
                <a:spcPct val="90000"/>
              </a:lnSpc>
              <a:spcBef>
                <a:spcPts val="300"/>
              </a:spcBef>
              <a:spcAft>
                <a:spcPts val="0"/>
              </a:spcAft>
              <a:buClr>
                <a:schemeClr val="accent1"/>
              </a:buClr>
              <a:buSzPts val="2000"/>
              <a:buFont typeface="Noto Sans Symbols"/>
              <a:buNone/>
              <a:defRPr b="1" i="0" sz="2000" u="none" cap="none" strike="noStrike">
                <a:solidFill>
                  <a:srgbClr val="262626"/>
                </a:solidFill>
                <a:latin typeface="Century Schoolbook"/>
                <a:ea typeface="Century Schoolbook"/>
                <a:cs typeface="Century Schoolbook"/>
                <a:sym typeface="Century Schoolbook"/>
              </a:defRPr>
            </a:lvl2pPr>
            <a:lvl3pPr indent="-228600" lvl="2" marL="1371600" marR="0" rtl="0" algn="l">
              <a:lnSpc>
                <a:spcPct val="90000"/>
              </a:lnSpc>
              <a:spcBef>
                <a:spcPts val="300"/>
              </a:spcBef>
              <a:spcAft>
                <a:spcPts val="0"/>
              </a:spcAft>
              <a:buClr>
                <a:schemeClr val="accent1"/>
              </a:buClr>
              <a:buSzPts val="1800"/>
              <a:buFont typeface="Noto Sans Symbols"/>
              <a:buNone/>
              <a:defRPr b="1" i="0" sz="1800" u="none" cap="none" strike="noStrike">
                <a:solidFill>
                  <a:srgbClr val="262626"/>
                </a:solidFill>
                <a:latin typeface="Century Schoolbook"/>
                <a:ea typeface="Century Schoolbook"/>
                <a:cs typeface="Century Schoolbook"/>
                <a:sym typeface="Century Schoolbook"/>
              </a:defRPr>
            </a:lvl3pPr>
            <a:lvl4pPr indent="-228600" lvl="3" marL="1828800" marR="0" rtl="0" algn="l">
              <a:lnSpc>
                <a:spcPct val="90000"/>
              </a:lnSpc>
              <a:spcBef>
                <a:spcPts val="300"/>
              </a:spcBef>
              <a:spcAft>
                <a:spcPts val="0"/>
              </a:spcAft>
              <a:buClr>
                <a:schemeClr val="accent1"/>
              </a:buClr>
              <a:buSzPts val="1600"/>
              <a:buFont typeface="Noto Sans Symbols"/>
              <a:buNone/>
              <a:defRPr b="1" i="0" sz="1600" u="none" cap="none" strike="noStrike">
                <a:solidFill>
                  <a:srgbClr val="262626"/>
                </a:solidFill>
                <a:latin typeface="Century Schoolbook"/>
                <a:ea typeface="Century Schoolbook"/>
                <a:cs typeface="Century Schoolbook"/>
                <a:sym typeface="Century Schoolbook"/>
              </a:defRPr>
            </a:lvl4pPr>
            <a:lvl5pPr indent="-228600" lvl="4" marL="2286000" marR="0" rtl="0" algn="l">
              <a:lnSpc>
                <a:spcPct val="90000"/>
              </a:lnSpc>
              <a:spcBef>
                <a:spcPts val="300"/>
              </a:spcBef>
              <a:spcAft>
                <a:spcPts val="0"/>
              </a:spcAft>
              <a:buClr>
                <a:schemeClr val="accent1"/>
              </a:buClr>
              <a:buSzPts val="1600"/>
              <a:buFont typeface="Noto Sans Symbols"/>
              <a:buNone/>
              <a:defRPr b="1" i="0" sz="1600" u="none" cap="none" strike="noStrike">
                <a:solidFill>
                  <a:srgbClr val="262626"/>
                </a:solidFill>
                <a:latin typeface="Century Schoolbook"/>
                <a:ea typeface="Century Schoolbook"/>
                <a:cs typeface="Century Schoolbook"/>
                <a:sym typeface="Century Schoolbook"/>
              </a:defRPr>
            </a:lvl5pPr>
            <a:lvl6pPr indent="-228600" lvl="5" marL="2743200" marR="0" rtl="0" algn="l">
              <a:lnSpc>
                <a:spcPct val="90000"/>
              </a:lnSpc>
              <a:spcBef>
                <a:spcPts val="300"/>
              </a:spcBef>
              <a:spcAft>
                <a:spcPts val="0"/>
              </a:spcAft>
              <a:buClr>
                <a:schemeClr val="accent1"/>
              </a:buClr>
              <a:buSzPts val="1600"/>
              <a:buFont typeface="Noto Sans Symbols"/>
              <a:buNone/>
              <a:defRPr b="1" i="0" sz="1600" u="none" cap="none" strike="noStrike">
                <a:solidFill>
                  <a:srgbClr val="262626"/>
                </a:solidFill>
                <a:latin typeface="Century Schoolbook"/>
                <a:ea typeface="Century Schoolbook"/>
                <a:cs typeface="Century Schoolbook"/>
                <a:sym typeface="Century Schoolbook"/>
              </a:defRPr>
            </a:lvl6pPr>
            <a:lvl7pPr indent="-228600" lvl="6" marL="3200400" marR="0" rtl="0" algn="l">
              <a:lnSpc>
                <a:spcPct val="90000"/>
              </a:lnSpc>
              <a:spcBef>
                <a:spcPts val="300"/>
              </a:spcBef>
              <a:spcAft>
                <a:spcPts val="0"/>
              </a:spcAft>
              <a:buClr>
                <a:schemeClr val="accent1"/>
              </a:buClr>
              <a:buSzPts val="1600"/>
              <a:buFont typeface="Noto Sans Symbols"/>
              <a:buNone/>
              <a:defRPr b="1" i="0" sz="1600" u="none" cap="none" strike="noStrike">
                <a:solidFill>
                  <a:srgbClr val="262626"/>
                </a:solidFill>
                <a:latin typeface="Century Schoolbook"/>
                <a:ea typeface="Century Schoolbook"/>
                <a:cs typeface="Century Schoolbook"/>
                <a:sym typeface="Century Schoolbook"/>
              </a:defRPr>
            </a:lvl7pPr>
            <a:lvl8pPr indent="-228600" lvl="7" marL="3657600" marR="0" rtl="0" algn="l">
              <a:lnSpc>
                <a:spcPct val="90000"/>
              </a:lnSpc>
              <a:spcBef>
                <a:spcPts val="300"/>
              </a:spcBef>
              <a:spcAft>
                <a:spcPts val="0"/>
              </a:spcAft>
              <a:buClr>
                <a:schemeClr val="accent1"/>
              </a:buClr>
              <a:buSzPts val="1600"/>
              <a:buFont typeface="Noto Sans Symbols"/>
              <a:buNone/>
              <a:defRPr b="1" i="0" sz="1600" u="none" cap="none" strike="noStrike">
                <a:solidFill>
                  <a:srgbClr val="262626"/>
                </a:solidFill>
                <a:latin typeface="Century Schoolbook"/>
                <a:ea typeface="Century Schoolbook"/>
                <a:cs typeface="Century Schoolbook"/>
                <a:sym typeface="Century Schoolbook"/>
              </a:defRPr>
            </a:lvl8pPr>
            <a:lvl9pPr indent="-228600" lvl="8" marL="4114800" marR="0" rtl="0" algn="l">
              <a:lnSpc>
                <a:spcPct val="90000"/>
              </a:lnSpc>
              <a:spcBef>
                <a:spcPts val="300"/>
              </a:spcBef>
              <a:spcAft>
                <a:spcPts val="300"/>
              </a:spcAft>
              <a:buClr>
                <a:schemeClr val="accent1"/>
              </a:buClr>
              <a:buSzPts val="1600"/>
              <a:buFont typeface="Noto Sans Symbols"/>
              <a:buNone/>
              <a:defRPr b="1" i="0" sz="1600" u="none" cap="none" strike="noStrike">
                <a:solidFill>
                  <a:srgbClr val="262626"/>
                </a:solidFill>
                <a:latin typeface="Century Schoolbook"/>
                <a:ea typeface="Century Schoolbook"/>
                <a:cs typeface="Century Schoolbook"/>
                <a:sym typeface="Century Schoolbook"/>
              </a:defRPr>
            </a:lvl9pPr>
          </a:lstStyle>
          <a:p/>
        </p:txBody>
      </p:sp>
      <p:sp>
        <p:nvSpPr>
          <p:cNvPr id="58" name="Google Shape;58;p8"/>
          <p:cNvSpPr txBox="1"/>
          <p:nvPr>
            <p:ph idx="4" type="body"/>
          </p:nvPr>
        </p:nvSpPr>
        <p:spPr>
          <a:xfrm>
            <a:off x="6126480" y="2507550"/>
            <a:ext cx="4480560" cy="3664650"/>
          </a:xfrm>
          <a:prstGeom prst="rect">
            <a:avLst/>
          </a:prstGeom>
          <a:noFill/>
          <a:ln>
            <a:noFill/>
          </a:ln>
        </p:spPr>
        <p:txBody>
          <a:bodyPr anchorCtr="0" anchor="t" bIns="45700" lIns="91425" spcFirstLastPara="1" rIns="91425" wrap="square" tIns="45700"/>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dk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262626"/>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9pPr>
          </a:lstStyle>
          <a:p/>
        </p:txBody>
      </p:sp>
      <p:sp>
        <p:nvSpPr>
          <p:cNvPr id="59" name="Google Shape;59;p8"/>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60" name="Google Shape;60;p8"/>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61" name="Google Shape;61;p8"/>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3600">
                <a:solidFill>
                  <a:srgbClr val="8E8E93"/>
                </a:solidFill>
                <a:latin typeface="Century Schoolbook"/>
                <a:ea typeface="Century Schoolbook"/>
                <a:cs typeface="Century Schoolbook"/>
                <a:sym typeface="Century Schoolbook"/>
              </a:defRPr>
            </a:lvl1pPr>
            <a:lvl2pPr indent="0" lvl="1" marL="0" marR="0" rtl="0" algn="ctr">
              <a:spcBef>
                <a:spcPts val="0"/>
              </a:spcBef>
              <a:buNone/>
              <a:defRPr sz="3600">
                <a:solidFill>
                  <a:srgbClr val="8E8E93"/>
                </a:solidFill>
                <a:latin typeface="Century Schoolbook"/>
                <a:ea typeface="Century Schoolbook"/>
                <a:cs typeface="Century Schoolbook"/>
                <a:sym typeface="Century Schoolbook"/>
              </a:defRPr>
            </a:lvl2pPr>
            <a:lvl3pPr indent="0" lvl="2" marL="0" marR="0" rtl="0" algn="ctr">
              <a:spcBef>
                <a:spcPts val="0"/>
              </a:spcBef>
              <a:buNone/>
              <a:defRPr sz="3600">
                <a:solidFill>
                  <a:srgbClr val="8E8E93"/>
                </a:solidFill>
                <a:latin typeface="Century Schoolbook"/>
                <a:ea typeface="Century Schoolbook"/>
                <a:cs typeface="Century Schoolbook"/>
                <a:sym typeface="Century Schoolbook"/>
              </a:defRPr>
            </a:lvl3pPr>
            <a:lvl4pPr indent="0" lvl="3" marL="0" marR="0" rtl="0" algn="ctr">
              <a:spcBef>
                <a:spcPts val="0"/>
              </a:spcBef>
              <a:buNone/>
              <a:defRPr sz="3600">
                <a:solidFill>
                  <a:srgbClr val="8E8E93"/>
                </a:solidFill>
                <a:latin typeface="Century Schoolbook"/>
                <a:ea typeface="Century Schoolbook"/>
                <a:cs typeface="Century Schoolbook"/>
                <a:sym typeface="Century Schoolbook"/>
              </a:defRPr>
            </a:lvl4pPr>
            <a:lvl5pPr indent="0" lvl="4" marL="0" marR="0" rtl="0" algn="ctr">
              <a:spcBef>
                <a:spcPts val="0"/>
              </a:spcBef>
              <a:buNone/>
              <a:defRPr sz="3600">
                <a:solidFill>
                  <a:srgbClr val="8E8E93"/>
                </a:solidFill>
                <a:latin typeface="Century Schoolbook"/>
                <a:ea typeface="Century Schoolbook"/>
                <a:cs typeface="Century Schoolbook"/>
                <a:sym typeface="Century Schoolbook"/>
              </a:defRPr>
            </a:lvl5pPr>
            <a:lvl6pPr indent="0" lvl="5" marL="0" marR="0" rtl="0" algn="ctr">
              <a:spcBef>
                <a:spcPts val="0"/>
              </a:spcBef>
              <a:buNone/>
              <a:defRPr sz="3600">
                <a:solidFill>
                  <a:srgbClr val="8E8E93"/>
                </a:solidFill>
                <a:latin typeface="Century Schoolbook"/>
                <a:ea typeface="Century Schoolbook"/>
                <a:cs typeface="Century Schoolbook"/>
                <a:sym typeface="Century Schoolbook"/>
              </a:defRPr>
            </a:lvl6pPr>
            <a:lvl7pPr indent="0" lvl="6" marL="0" marR="0" rtl="0" algn="ctr">
              <a:spcBef>
                <a:spcPts val="0"/>
              </a:spcBef>
              <a:buNone/>
              <a:defRPr sz="3600">
                <a:solidFill>
                  <a:srgbClr val="8E8E93"/>
                </a:solidFill>
                <a:latin typeface="Century Schoolbook"/>
                <a:ea typeface="Century Schoolbook"/>
                <a:cs typeface="Century Schoolbook"/>
                <a:sym typeface="Century Schoolbook"/>
              </a:defRPr>
            </a:lvl7pPr>
            <a:lvl8pPr indent="0" lvl="7" marL="0" marR="0" rtl="0" algn="ctr">
              <a:spcBef>
                <a:spcPts val="0"/>
              </a:spcBef>
              <a:buNone/>
              <a:defRPr sz="3600">
                <a:solidFill>
                  <a:srgbClr val="8E8E93"/>
                </a:solidFill>
                <a:latin typeface="Century Schoolbook"/>
                <a:ea typeface="Century Schoolbook"/>
                <a:cs typeface="Century Schoolbook"/>
                <a:sym typeface="Century Schoolbook"/>
              </a:defRPr>
            </a:lvl8pPr>
            <a:lvl9pPr indent="0" lvl="8" marL="0" marR="0" rtl="0" algn="ctr">
              <a:spcBef>
                <a:spcPts val="0"/>
              </a:spcBef>
              <a:buNone/>
              <a:defRPr sz="3600">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2" name="Shape 62"/>
        <p:cNvGrpSpPr/>
        <p:nvPr/>
      </p:nvGrpSpPr>
      <p:grpSpPr>
        <a:xfrm>
          <a:off x="0" y="0"/>
          <a:ext cx="0" cy="0"/>
          <a:chOff x="0" y="0"/>
          <a:chExt cx="0" cy="0"/>
        </a:xfrm>
      </p:grpSpPr>
      <p:sp>
        <p:nvSpPr>
          <p:cNvPr id="63" name="Google Shape;63;p9"/>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4400"/>
              <a:buFont typeface="Century Schoolbook"/>
              <a:buNone/>
              <a:defRPr b="0" i="0" sz="4400" u="none" cap="none" strike="noStrik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9"/>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65" name="Google Shape;65;p9"/>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66" name="Google Shape;66;p9"/>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3600">
                <a:solidFill>
                  <a:srgbClr val="8E8E93"/>
                </a:solidFill>
                <a:latin typeface="Century Schoolbook"/>
                <a:ea typeface="Century Schoolbook"/>
                <a:cs typeface="Century Schoolbook"/>
                <a:sym typeface="Century Schoolbook"/>
              </a:defRPr>
            </a:lvl1pPr>
            <a:lvl2pPr indent="0" lvl="1" marL="0" marR="0" rtl="0" algn="ctr">
              <a:spcBef>
                <a:spcPts val="0"/>
              </a:spcBef>
              <a:buNone/>
              <a:defRPr sz="3600">
                <a:solidFill>
                  <a:srgbClr val="8E8E93"/>
                </a:solidFill>
                <a:latin typeface="Century Schoolbook"/>
                <a:ea typeface="Century Schoolbook"/>
                <a:cs typeface="Century Schoolbook"/>
                <a:sym typeface="Century Schoolbook"/>
              </a:defRPr>
            </a:lvl2pPr>
            <a:lvl3pPr indent="0" lvl="2" marL="0" marR="0" rtl="0" algn="ctr">
              <a:spcBef>
                <a:spcPts val="0"/>
              </a:spcBef>
              <a:buNone/>
              <a:defRPr sz="3600">
                <a:solidFill>
                  <a:srgbClr val="8E8E93"/>
                </a:solidFill>
                <a:latin typeface="Century Schoolbook"/>
                <a:ea typeface="Century Schoolbook"/>
                <a:cs typeface="Century Schoolbook"/>
                <a:sym typeface="Century Schoolbook"/>
              </a:defRPr>
            </a:lvl3pPr>
            <a:lvl4pPr indent="0" lvl="3" marL="0" marR="0" rtl="0" algn="ctr">
              <a:spcBef>
                <a:spcPts val="0"/>
              </a:spcBef>
              <a:buNone/>
              <a:defRPr sz="3600">
                <a:solidFill>
                  <a:srgbClr val="8E8E93"/>
                </a:solidFill>
                <a:latin typeface="Century Schoolbook"/>
                <a:ea typeface="Century Schoolbook"/>
                <a:cs typeface="Century Schoolbook"/>
                <a:sym typeface="Century Schoolbook"/>
              </a:defRPr>
            </a:lvl4pPr>
            <a:lvl5pPr indent="0" lvl="4" marL="0" marR="0" rtl="0" algn="ctr">
              <a:spcBef>
                <a:spcPts val="0"/>
              </a:spcBef>
              <a:buNone/>
              <a:defRPr sz="3600">
                <a:solidFill>
                  <a:srgbClr val="8E8E93"/>
                </a:solidFill>
                <a:latin typeface="Century Schoolbook"/>
                <a:ea typeface="Century Schoolbook"/>
                <a:cs typeface="Century Schoolbook"/>
                <a:sym typeface="Century Schoolbook"/>
              </a:defRPr>
            </a:lvl5pPr>
            <a:lvl6pPr indent="0" lvl="5" marL="0" marR="0" rtl="0" algn="ctr">
              <a:spcBef>
                <a:spcPts val="0"/>
              </a:spcBef>
              <a:buNone/>
              <a:defRPr sz="3600">
                <a:solidFill>
                  <a:srgbClr val="8E8E93"/>
                </a:solidFill>
                <a:latin typeface="Century Schoolbook"/>
                <a:ea typeface="Century Schoolbook"/>
                <a:cs typeface="Century Schoolbook"/>
                <a:sym typeface="Century Schoolbook"/>
              </a:defRPr>
            </a:lvl6pPr>
            <a:lvl7pPr indent="0" lvl="6" marL="0" marR="0" rtl="0" algn="ctr">
              <a:spcBef>
                <a:spcPts val="0"/>
              </a:spcBef>
              <a:buNone/>
              <a:defRPr sz="3600">
                <a:solidFill>
                  <a:srgbClr val="8E8E93"/>
                </a:solidFill>
                <a:latin typeface="Century Schoolbook"/>
                <a:ea typeface="Century Schoolbook"/>
                <a:cs typeface="Century Schoolbook"/>
                <a:sym typeface="Century Schoolbook"/>
              </a:defRPr>
            </a:lvl7pPr>
            <a:lvl8pPr indent="0" lvl="7" marL="0" marR="0" rtl="0" algn="ctr">
              <a:spcBef>
                <a:spcPts val="0"/>
              </a:spcBef>
              <a:buNone/>
              <a:defRPr sz="3600">
                <a:solidFill>
                  <a:srgbClr val="8E8E93"/>
                </a:solidFill>
                <a:latin typeface="Century Schoolbook"/>
                <a:ea typeface="Century Schoolbook"/>
                <a:cs typeface="Century Schoolbook"/>
                <a:sym typeface="Century Schoolbook"/>
              </a:defRPr>
            </a:lvl8pPr>
            <a:lvl9pPr indent="0" lvl="8" marL="0" marR="0" rtl="0" algn="ctr">
              <a:spcBef>
                <a:spcPts val="0"/>
              </a:spcBef>
              <a:buNone/>
              <a:defRPr sz="3600">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7" name="Shape 67"/>
        <p:cNvGrpSpPr/>
        <p:nvPr/>
      </p:nvGrpSpPr>
      <p:grpSpPr>
        <a:xfrm>
          <a:off x="0" y="0"/>
          <a:ext cx="0" cy="0"/>
          <a:chOff x="0" y="0"/>
          <a:chExt cx="0" cy="0"/>
        </a:xfrm>
      </p:grpSpPr>
      <p:sp>
        <p:nvSpPr>
          <p:cNvPr id="68" name="Google Shape;68;p10"/>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69" name="Google Shape;69;p10"/>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70" name="Google Shape;70;p10"/>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3600">
                <a:solidFill>
                  <a:srgbClr val="8E8E93"/>
                </a:solidFill>
                <a:latin typeface="Century Schoolbook"/>
                <a:ea typeface="Century Schoolbook"/>
                <a:cs typeface="Century Schoolbook"/>
                <a:sym typeface="Century Schoolbook"/>
              </a:defRPr>
            </a:lvl1pPr>
            <a:lvl2pPr indent="0" lvl="1" marL="0" marR="0" rtl="0" algn="ctr">
              <a:spcBef>
                <a:spcPts val="0"/>
              </a:spcBef>
              <a:buNone/>
              <a:defRPr sz="3600">
                <a:solidFill>
                  <a:srgbClr val="8E8E93"/>
                </a:solidFill>
                <a:latin typeface="Century Schoolbook"/>
                <a:ea typeface="Century Schoolbook"/>
                <a:cs typeface="Century Schoolbook"/>
                <a:sym typeface="Century Schoolbook"/>
              </a:defRPr>
            </a:lvl2pPr>
            <a:lvl3pPr indent="0" lvl="2" marL="0" marR="0" rtl="0" algn="ctr">
              <a:spcBef>
                <a:spcPts val="0"/>
              </a:spcBef>
              <a:buNone/>
              <a:defRPr sz="3600">
                <a:solidFill>
                  <a:srgbClr val="8E8E93"/>
                </a:solidFill>
                <a:latin typeface="Century Schoolbook"/>
                <a:ea typeface="Century Schoolbook"/>
                <a:cs typeface="Century Schoolbook"/>
                <a:sym typeface="Century Schoolbook"/>
              </a:defRPr>
            </a:lvl3pPr>
            <a:lvl4pPr indent="0" lvl="3" marL="0" marR="0" rtl="0" algn="ctr">
              <a:spcBef>
                <a:spcPts val="0"/>
              </a:spcBef>
              <a:buNone/>
              <a:defRPr sz="3600">
                <a:solidFill>
                  <a:srgbClr val="8E8E93"/>
                </a:solidFill>
                <a:latin typeface="Century Schoolbook"/>
                <a:ea typeface="Century Schoolbook"/>
                <a:cs typeface="Century Schoolbook"/>
                <a:sym typeface="Century Schoolbook"/>
              </a:defRPr>
            </a:lvl4pPr>
            <a:lvl5pPr indent="0" lvl="4" marL="0" marR="0" rtl="0" algn="ctr">
              <a:spcBef>
                <a:spcPts val="0"/>
              </a:spcBef>
              <a:buNone/>
              <a:defRPr sz="3600">
                <a:solidFill>
                  <a:srgbClr val="8E8E93"/>
                </a:solidFill>
                <a:latin typeface="Century Schoolbook"/>
                <a:ea typeface="Century Schoolbook"/>
                <a:cs typeface="Century Schoolbook"/>
                <a:sym typeface="Century Schoolbook"/>
              </a:defRPr>
            </a:lvl5pPr>
            <a:lvl6pPr indent="0" lvl="5" marL="0" marR="0" rtl="0" algn="ctr">
              <a:spcBef>
                <a:spcPts val="0"/>
              </a:spcBef>
              <a:buNone/>
              <a:defRPr sz="3600">
                <a:solidFill>
                  <a:srgbClr val="8E8E93"/>
                </a:solidFill>
                <a:latin typeface="Century Schoolbook"/>
                <a:ea typeface="Century Schoolbook"/>
                <a:cs typeface="Century Schoolbook"/>
                <a:sym typeface="Century Schoolbook"/>
              </a:defRPr>
            </a:lvl6pPr>
            <a:lvl7pPr indent="0" lvl="6" marL="0" marR="0" rtl="0" algn="ctr">
              <a:spcBef>
                <a:spcPts val="0"/>
              </a:spcBef>
              <a:buNone/>
              <a:defRPr sz="3600">
                <a:solidFill>
                  <a:srgbClr val="8E8E93"/>
                </a:solidFill>
                <a:latin typeface="Century Schoolbook"/>
                <a:ea typeface="Century Schoolbook"/>
                <a:cs typeface="Century Schoolbook"/>
                <a:sym typeface="Century Schoolbook"/>
              </a:defRPr>
            </a:lvl7pPr>
            <a:lvl8pPr indent="0" lvl="7" marL="0" marR="0" rtl="0" algn="ctr">
              <a:spcBef>
                <a:spcPts val="0"/>
              </a:spcBef>
              <a:buNone/>
              <a:defRPr sz="3600">
                <a:solidFill>
                  <a:srgbClr val="8E8E93"/>
                </a:solidFill>
                <a:latin typeface="Century Schoolbook"/>
                <a:ea typeface="Century Schoolbook"/>
                <a:cs typeface="Century Schoolbook"/>
                <a:sym typeface="Century Schoolbook"/>
              </a:defRPr>
            </a:lvl8pPr>
            <a:lvl9pPr indent="0" lvl="8" marL="0" marR="0" rtl="0" algn="ctr">
              <a:spcBef>
                <a:spcPts val="0"/>
              </a:spcBef>
              <a:buNone/>
              <a:defRPr sz="3600">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841248" y="457200"/>
            <a:ext cx="3200400" cy="160019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entury Schoolbook"/>
              <a:buNone/>
              <a:defRPr b="0" i="0" sz="3200" u="none" cap="none" strike="noStrik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11"/>
          <p:cNvSpPr txBox="1"/>
          <p:nvPr>
            <p:ph idx="1" type="body"/>
          </p:nvPr>
        </p:nvSpPr>
        <p:spPr>
          <a:xfrm>
            <a:off x="4504267" y="685800"/>
            <a:ext cx="6079066" cy="5486400"/>
          </a:xfrm>
          <a:prstGeom prst="rect">
            <a:avLst/>
          </a:prstGeom>
          <a:noFill/>
          <a:ln>
            <a:noFill/>
          </a:ln>
        </p:spPr>
        <p:txBody>
          <a:bodyPr anchorCtr="0" anchor="t" bIns="45700" lIns="91425" spcFirstLastPara="1" rIns="91425" wrap="square" tIns="45700"/>
          <a:lstStyle>
            <a:lvl1pPr indent="-330200" lvl="0" marL="457200" marR="0" rtl="0" algn="l">
              <a:lnSpc>
                <a:spcPct val="95000"/>
              </a:lnSpc>
              <a:spcBef>
                <a:spcPts val="1400"/>
              </a:spcBef>
              <a:spcAft>
                <a:spcPts val="0"/>
              </a:spcAft>
              <a:buClr>
                <a:schemeClr val="accent1"/>
              </a:buClr>
              <a:buSzPts val="1600"/>
              <a:buFont typeface="Arial"/>
              <a:buChar char="•"/>
              <a:defRPr b="0" i="0" sz="2000" u="none" cap="none" strike="noStrike">
                <a:solidFill>
                  <a:schemeClr val="dk1"/>
                </a:solidFill>
                <a:latin typeface="Century Schoolbook"/>
                <a:ea typeface="Century Schoolbook"/>
                <a:cs typeface="Century Schoolbook"/>
                <a:sym typeface="Century Schoolbook"/>
              </a:defRPr>
            </a:lvl1pPr>
            <a:lvl2pPr indent="-342900" lvl="1" marL="914400" marR="0" rtl="0" algn="l">
              <a:lnSpc>
                <a:spcPct val="90000"/>
              </a:lnSpc>
              <a:spcBef>
                <a:spcPts val="300"/>
              </a:spcBef>
              <a:spcAft>
                <a:spcPts val="0"/>
              </a:spcAft>
              <a:buClr>
                <a:schemeClr val="accent1"/>
              </a:buClr>
              <a:buSzPts val="1800"/>
              <a:buFont typeface="Noto Sans Symbols"/>
              <a:buChar char="⚫"/>
              <a:defRPr b="0" i="0" sz="1800" u="none" cap="none" strike="noStrike">
                <a:solidFill>
                  <a:srgbClr val="262626"/>
                </a:solidFill>
                <a:latin typeface="Century Schoolbook"/>
                <a:ea typeface="Century Schoolbook"/>
                <a:cs typeface="Century Schoolbook"/>
                <a:sym typeface="Century Schoolbook"/>
              </a:defRPr>
            </a:lvl2pPr>
            <a:lvl3pPr indent="-330200" lvl="2" marL="13716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262626"/>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9pPr>
          </a:lstStyle>
          <a:p/>
        </p:txBody>
      </p:sp>
      <p:sp>
        <p:nvSpPr>
          <p:cNvPr id="74" name="Google Shape;74;p11"/>
          <p:cNvSpPr txBox="1"/>
          <p:nvPr>
            <p:ph idx="2" type="body"/>
          </p:nvPr>
        </p:nvSpPr>
        <p:spPr>
          <a:xfrm>
            <a:off x="841248" y="2099734"/>
            <a:ext cx="3200400" cy="3810001"/>
          </a:xfrm>
          <a:prstGeom prst="rect">
            <a:avLst/>
          </a:prstGeom>
          <a:noFill/>
          <a:ln>
            <a:noFill/>
          </a:ln>
        </p:spPr>
        <p:txBody>
          <a:bodyPr anchorCtr="0" anchor="t" bIns="45700" lIns="91425" spcFirstLastPara="1" rIns="91425" wrap="square" tIns="45700"/>
          <a:lstStyle>
            <a:lvl1pPr indent="-228600" lvl="0" marL="457200" marR="0" rtl="0" algn="l">
              <a:lnSpc>
                <a:spcPct val="114000"/>
              </a:lnSpc>
              <a:spcBef>
                <a:spcPts val="800"/>
              </a:spcBef>
              <a:spcAft>
                <a:spcPts val="0"/>
              </a:spcAft>
              <a:buClr>
                <a:schemeClr val="accent1"/>
              </a:buClr>
              <a:buSzPts val="1040"/>
              <a:buFont typeface="Arial"/>
              <a:buNone/>
              <a:defRPr b="0" i="0" sz="1300" u="none" cap="none" strike="noStrike">
                <a:solidFill>
                  <a:schemeClr val="dk1"/>
                </a:solidFill>
                <a:latin typeface="Century Schoolbook"/>
                <a:ea typeface="Century Schoolbook"/>
                <a:cs typeface="Century Schoolbook"/>
                <a:sym typeface="Century Schoolbook"/>
              </a:defRPr>
            </a:lvl1pPr>
            <a:lvl2pPr indent="-228600" lvl="1" marL="914400" marR="0" rtl="0" algn="l">
              <a:lnSpc>
                <a:spcPct val="90000"/>
              </a:lnSpc>
              <a:spcBef>
                <a:spcPts val="300"/>
              </a:spcBef>
              <a:spcAft>
                <a:spcPts val="0"/>
              </a:spcAft>
              <a:buClr>
                <a:schemeClr val="accent1"/>
              </a:buClr>
              <a:buSzPts val="1200"/>
              <a:buFont typeface="Noto Sans Symbols"/>
              <a:buNone/>
              <a:defRPr b="0" i="0" sz="1200" u="none" cap="none" strike="noStrike">
                <a:solidFill>
                  <a:srgbClr val="262626"/>
                </a:solidFill>
                <a:latin typeface="Century Schoolbook"/>
                <a:ea typeface="Century Schoolbook"/>
                <a:cs typeface="Century Schoolbook"/>
                <a:sym typeface="Century Schoolbook"/>
              </a:defRPr>
            </a:lvl2pPr>
            <a:lvl3pPr indent="-228600" lvl="2" marL="1371600" marR="0" rtl="0" algn="l">
              <a:lnSpc>
                <a:spcPct val="90000"/>
              </a:lnSpc>
              <a:spcBef>
                <a:spcPts val="300"/>
              </a:spcBef>
              <a:spcAft>
                <a:spcPts val="0"/>
              </a:spcAft>
              <a:buClr>
                <a:schemeClr val="accent1"/>
              </a:buClr>
              <a:buSzPts val="1000"/>
              <a:buFont typeface="Noto Sans Symbols"/>
              <a:buNone/>
              <a:defRPr b="0" i="0" sz="1000" u="none" cap="none" strike="noStrike">
                <a:solidFill>
                  <a:srgbClr val="262626"/>
                </a:solidFill>
                <a:latin typeface="Century Schoolbook"/>
                <a:ea typeface="Century Schoolbook"/>
                <a:cs typeface="Century Schoolbook"/>
                <a:sym typeface="Century Schoolbook"/>
              </a:defRPr>
            </a:lvl3pPr>
            <a:lvl4pPr indent="-228600" lvl="3" marL="1828800" marR="0" rtl="0" algn="l">
              <a:lnSpc>
                <a:spcPct val="90000"/>
              </a:lnSpc>
              <a:spcBef>
                <a:spcPts val="300"/>
              </a:spcBef>
              <a:spcAft>
                <a:spcPts val="0"/>
              </a:spcAft>
              <a:buClr>
                <a:schemeClr val="accent1"/>
              </a:buClr>
              <a:buSzPts val="900"/>
              <a:buFont typeface="Noto Sans Symbols"/>
              <a:buNone/>
              <a:defRPr b="0" i="0" sz="900" u="none" cap="none" strike="noStrike">
                <a:solidFill>
                  <a:srgbClr val="262626"/>
                </a:solidFill>
                <a:latin typeface="Century Schoolbook"/>
                <a:ea typeface="Century Schoolbook"/>
                <a:cs typeface="Century Schoolbook"/>
                <a:sym typeface="Century Schoolbook"/>
              </a:defRPr>
            </a:lvl4pPr>
            <a:lvl5pPr indent="-228600" lvl="4" marL="2286000" marR="0" rtl="0" algn="l">
              <a:lnSpc>
                <a:spcPct val="90000"/>
              </a:lnSpc>
              <a:spcBef>
                <a:spcPts val="300"/>
              </a:spcBef>
              <a:spcAft>
                <a:spcPts val="0"/>
              </a:spcAft>
              <a:buClr>
                <a:schemeClr val="accent1"/>
              </a:buClr>
              <a:buSzPts val="900"/>
              <a:buFont typeface="Noto Sans Symbols"/>
              <a:buNone/>
              <a:defRPr b="0" i="0" sz="900" u="none" cap="none" strike="noStrike">
                <a:solidFill>
                  <a:srgbClr val="262626"/>
                </a:solidFill>
                <a:latin typeface="Century Schoolbook"/>
                <a:ea typeface="Century Schoolbook"/>
                <a:cs typeface="Century Schoolbook"/>
                <a:sym typeface="Century Schoolbook"/>
              </a:defRPr>
            </a:lvl5pPr>
            <a:lvl6pPr indent="-228600" lvl="5" marL="2743200" marR="0" rtl="0" algn="l">
              <a:lnSpc>
                <a:spcPct val="90000"/>
              </a:lnSpc>
              <a:spcBef>
                <a:spcPts val="300"/>
              </a:spcBef>
              <a:spcAft>
                <a:spcPts val="0"/>
              </a:spcAft>
              <a:buClr>
                <a:schemeClr val="accent1"/>
              </a:buClr>
              <a:buSzPts val="900"/>
              <a:buFont typeface="Noto Sans Symbols"/>
              <a:buNone/>
              <a:defRPr b="0" i="0" sz="900" u="none" cap="none" strike="noStrike">
                <a:solidFill>
                  <a:srgbClr val="262626"/>
                </a:solidFill>
                <a:latin typeface="Century Schoolbook"/>
                <a:ea typeface="Century Schoolbook"/>
                <a:cs typeface="Century Schoolbook"/>
                <a:sym typeface="Century Schoolbook"/>
              </a:defRPr>
            </a:lvl6pPr>
            <a:lvl7pPr indent="-228600" lvl="6" marL="3200400" marR="0" rtl="0" algn="l">
              <a:lnSpc>
                <a:spcPct val="90000"/>
              </a:lnSpc>
              <a:spcBef>
                <a:spcPts val="300"/>
              </a:spcBef>
              <a:spcAft>
                <a:spcPts val="0"/>
              </a:spcAft>
              <a:buClr>
                <a:schemeClr val="accent1"/>
              </a:buClr>
              <a:buSzPts val="900"/>
              <a:buFont typeface="Noto Sans Symbols"/>
              <a:buNone/>
              <a:defRPr b="0" i="0" sz="900" u="none" cap="none" strike="noStrike">
                <a:solidFill>
                  <a:srgbClr val="262626"/>
                </a:solidFill>
                <a:latin typeface="Century Schoolbook"/>
                <a:ea typeface="Century Schoolbook"/>
                <a:cs typeface="Century Schoolbook"/>
                <a:sym typeface="Century Schoolbook"/>
              </a:defRPr>
            </a:lvl7pPr>
            <a:lvl8pPr indent="-228600" lvl="7" marL="3657600" marR="0" rtl="0" algn="l">
              <a:lnSpc>
                <a:spcPct val="90000"/>
              </a:lnSpc>
              <a:spcBef>
                <a:spcPts val="300"/>
              </a:spcBef>
              <a:spcAft>
                <a:spcPts val="0"/>
              </a:spcAft>
              <a:buClr>
                <a:schemeClr val="accent1"/>
              </a:buClr>
              <a:buSzPts val="900"/>
              <a:buFont typeface="Noto Sans Symbols"/>
              <a:buNone/>
              <a:defRPr b="0" i="0" sz="900" u="none" cap="none" strike="noStrike">
                <a:solidFill>
                  <a:srgbClr val="262626"/>
                </a:solidFill>
                <a:latin typeface="Century Schoolbook"/>
                <a:ea typeface="Century Schoolbook"/>
                <a:cs typeface="Century Schoolbook"/>
                <a:sym typeface="Century Schoolbook"/>
              </a:defRPr>
            </a:lvl8pPr>
            <a:lvl9pPr indent="-228600" lvl="8" marL="4114800" marR="0" rtl="0" algn="l">
              <a:lnSpc>
                <a:spcPct val="90000"/>
              </a:lnSpc>
              <a:spcBef>
                <a:spcPts val="300"/>
              </a:spcBef>
              <a:spcAft>
                <a:spcPts val="300"/>
              </a:spcAft>
              <a:buClr>
                <a:schemeClr val="accent1"/>
              </a:buClr>
              <a:buSzPts val="900"/>
              <a:buFont typeface="Noto Sans Symbols"/>
              <a:buNone/>
              <a:defRPr b="0" i="0" sz="900" u="none" cap="none" strike="noStrike">
                <a:solidFill>
                  <a:srgbClr val="262626"/>
                </a:solidFill>
                <a:latin typeface="Century Schoolbook"/>
                <a:ea typeface="Century Schoolbook"/>
                <a:cs typeface="Century Schoolbook"/>
                <a:sym typeface="Century Schoolbook"/>
              </a:defRPr>
            </a:lvl9pPr>
          </a:lstStyle>
          <a:p/>
        </p:txBody>
      </p:sp>
      <p:sp>
        <p:nvSpPr>
          <p:cNvPr id="75" name="Google Shape;75;p11"/>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76" name="Google Shape;76;p11"/>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50">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77" name="Google Shape;77;p11"/>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3600">
                <a:solidFill>
                  <a:srgbClr val="8E8E93"/>
                </a:solidFill>
                <a:latin typeface="Century Schoolbook"/>
                <a:ea typeface="Century Schoolbook"/>
                <a:cs typeface="Century Schoolbook"/>
                <a:sym typeface="Century Schoolbook"/>
              </a:defRPr>
            </a:lvl1pPr>
            <a:lvl2pPr indent="0" lvl="1" marL="0" marR="0" rtl="0" algn="ctr">
              <a:spcBef>
                <a:spcPts val="0"/>
              </a:spcBef>
              <a:buNone/>
              <a:defRPr sz="3600">
                <a:solidFill>
                  <a:srgbClr val="8E8E93"/>
                </a:solidFill>
                <a:latin typeface="Century Schoolbook"/>
                <a:ea typeface="Century Schoolbook"/>
                <a:cs typeface="Century Schoolbook"/>
                <a:sym typeface="Century Schoolbook"/>
              </a:defRPr>
            </a:lvl2pPr>
            <a:lvl3pPr indent="0" lvl="2" marL="0" marR="0" rtl="0" algn="ctr">
              <a:spcBef>
                <a:spcPts val="0"/>
              </a:spcBef>
              <a:buNone/>
              <a:defRPr sz="3600">
                <a:solidFill>
                  <a:srgbClr val="8E8E93"/>
                </a:solidFill>
                <a:latin typeface="Century Schoolbook"/>
                <a:ea typeface="Century Schoolbook"/>
                <a:cs typeface="Century Schoolbook"/>
                <a:sym typeface="Century Schoolbook"/>
              </a:defRPr>
            </a:lvl3pPr>
            <a:lvl4pPr indent="0" lvl="3" marL="0" marR="0" rtl="0" algn="ctr">
              <a:spcBef>
                <a:spcPts val="0"/>
              </a:spcBef>
              <a:buNone/>
              <a:defRPr sz="3600">
                <a:solidFill>
                  <a:srgbClr val="8E8E93"/>
                </a:solidFill>
                <a:latin typeface="Century Schoolbook"/>
                <a:ea typeface="Century Schoolbook"/>
                <a:cs typeface="Century Schoolbook"/>
                <a:sym typeface="Century Schoolbook"/>
              </a:defRPr>
            </a:lvl4pPr>
            <a:lvl5pPr indent="0" lvl="4" marL="0" marR="0" rtl="0" algn="ctr">
              <a:spcBef>
                <a:spcPts val="0"/>
              </a:spcBef>
              <a:buNone/>
              <a:defRPr sz="3600">
                <a:solidFill>
                  <a:srgbClr val="8E8E93"/>
                </a:solidFill>
                <a:latin typeface="Century Schoolbook"/>
                <a:ea typeface="Century Schoolbook"/>
                <a:cs typeface="Century Schoolbook"/>
                <a:sym typeface="Century Schoolbook"/>
              </a:defRPr>
            </a:lvl5pPr>
            <a:lvl6pPr indent="0" lvl="5" marL="0" marR="0" rtl="0" algn="ctr">
              <a:spcBef>
                <a:spcPts val="0"/>
              </a:spcBef>
              <a:buNone/>
              <a:defRPr sz="3600">
                <a:solidFill>
                  <a:srgbClr val="8E8E93"/>
                </a:solidFill>
                <a:latin typeface="Century Schoolbook"/>
                <a:ea typeface="Century Schoolbook"/>
                <a:cs typeface="Century Schoolbook"/>
                <a:sym typeface="Century Schoolbook"/>
              </a:defRPr>
            </a:lvl6pPr>
            <a:lvl7pPr indent="0" lvl="6" marL="0" marR="0" rtl="0" algn="ctr">
              <a:spcBef>
                <a:spcPts val="0"/>
              </a:spcBef>
              <a:buNone/>
              <a:defRPr sz="3600">
                <a:solidFill>
                  <a:srgbClr val="8E8E93"/>
                </a:solidFill>
                <a:latin typeface="Century Schoolbook"/>
                <a:ea typeface="Century Schoolbook"/>
                <a:cs typeface="Century Schoolbook"/>
                <a:sym typeface="Century Schoolbook"/>
              </a:defRPr>
            </a:lvl7pPr>
            <a:lvl8pPr indent="0" lvl="7" marL="0" marR="0" rtl="0" algn="ctr">
              <a:spcBef>
                <a:spcPts val="0"/>
              </a:spcBef>
              <a:buNone/>
              <a:defRPr sz="3600">
                <a:solidFill>
                  <a:srgbClr val="8E8E93"/>
                </a:solidFill>
                <a:latin typeface="Century Schoolbook"/>
                <a:ea typeface="Century Schoolbook"/>
                <a:cs typeface="Century Schoolbook"/>
                <a:sym typeface="Century Schoolbook"/>
              </a:defRPr>
            </a:lvl8pPr>
            <a:lvl9pPr indent="0" lvl="8" marL="0" marR="0" rtl="0" algn="ctr">
              <a:spcBef>
                <a:spcPts val="0"/>
              </a:spcBef>
              <a:buNone/>
              <a:defRPr sz="3600">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Google Shape;6;p1"/>
          <p:cNvSpPr/>
          <p:nvPr/>
        </p:nvSpPr>
        <p:spPr>
          <a:xfrm>
            <a:off x="11292840" y="0"/>
            <a:ext cx="914400" cy="6858000"/>
          </a:xfrm>
          <a:prstGeom prst="rect">
            <a:avLst/>
          </a:prstGeom>
          <a:solidFill>
            <a:srgbClr val="A7A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4400"/>
              <a:buFont typeface="Century Schoolbook"/>
              <a:buNone/>
              <a:defRPr b="0" i="0" sz="4400" u="none" cap="none" strike="noStrik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lt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FEFEFE"/>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9pPr>
          </a:lstStyle>
          <a:p/>
        </p:txBody>
      </p:sp>
      <p:sp>
        <p:nvSpPr>
          <p:cNvPr id="9" name="Google Shape;9;p1"/>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50" u="none" cap="none" strike="noStrike">
                <a:solidFill>
                  <a:srgbClr val="F6F5F4"/>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0" name="Google Shape;10;p1"/>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50" u="none" cap="none" strike="noStrike">
                <a:solidFill>
                  <a:srgbClr val="F6F5F4"/>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1" name="Google Shape;11;p1"/>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1pPr>
            <a:lvl2pPr indent="0" lvl="1"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2pPr>
            <a:lvl3pPr indent="0" lvl="2"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3pPr>
            <a:lvl4pPr indent="0" lvl="3"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4pPr>
            <a:lvl5pPr indent="0" lvl="4"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5pPr>
            <a:lvl6pPr indent="0" lvl="5"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6pPr>
            <a:lvl7pPr indent="0" lvl="6"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7pPr>
            <a:lvl8pPr indent="0" lvl="7"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8pPr>
            <a:lvl9pPr indent="0" lvl="8"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 name="Shape 19"/>
        <p:cNvGrpSpPr/>
        <p:nvPr/>
      </p:nvGrpSpPr>
      <p:grpSpPr>
        <a:xfrm>
          <a:off x="0" y="0"/>
          <a:ext cx="0" cy="0"/>
          <a:chOff x="0" y="0"/>
          <a:chExt cx="0" cy="0"/>
        </a:xfrm>
      </p:grpSpPr>
      <p:sp>
        <p:nvSpPr>
          <p:cNvPr id="20" name="Google Shape;20;p3"/>
          <p:cNvSpPr/>
          <p:nvPr/>
        </p:nvSpPr>
        <p:spPr>
          <a:xfrm>
            <a:off x="11292840" y="0"/>
            <a:ext cx="914400" cy="6858000"/>
          </a:xfrm>
          <a:prstGeom prst="rect">
            <a:avLst/>
          </a:prstGeom>
          <a:solidFill>
            <a:srgbClr val="34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4400"/>
              <a:buFont typeface="Century Schoolbook"/>
              <a:buNone/>
              <a:defRPr b="0" i="0" sz="4400" u="none" cap="none" strike="noStrik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3"/>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dk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262626"/>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9pPr>
          </a:lstStyle>
          <a:p/>
        </p:txBody>
      </p:sp>
      <p:sp>
        <p:nvSpPr>
          <p:cNvPr id="23" name="Google Shape;23;p3"/>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50"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24" name="Google Shape;24;p3"/>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50"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25" name="Google Shape;25;p3"/>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1pPr>
            <a:lvl2pPr indent="0" lvl="1"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2pPr>
            <a:lvl3pPr indent="0" lvl="2"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3pPr>
            <a:lvl4pPr indent="0" lvl="3"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4pPr>
            <a:lvl5pPr indent="0" lvl="4"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5pPr>
            <a:lvl6pPr indent="0" lvl="5"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6pPr>
            <a:lvl7pPr indent="0" lvl="6"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7pPr>
            <a:lvl8pPr indent="0" lvl="7"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8pPr>
            <a:lvl9pPr indent="0" lvl="8"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shivaraj.alagond@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p:nvPr/>
        </p:nvSpPr>
        <p:spPr>
          <a:xfrm>
            <a:off x="998806" y="2463749"/>
            <a:ext cx="10914898" cy="240065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IN" sz="7500" u="none" cap="none" strike="noStrike">
                <a:solidFill>
                  <a:schemeClr val="lt1"/>
                </a:solidFill>
                <a:latin typeface="Century Schoolbook"/>
                <a:ea typeface="Century Schoolbook"/>
                <a:cs typeface="Century Schoolbook"/>
                <a:sym typeface="Century Schoolbook"/>
              </a:rPr>
              <a:t>Multithreading &amp; Synchronization</a:t>
            </a:r>
            <a:endParaRPr/>
          </a:p>
        </p:txBody>
      </p:sp>
      <p:sp>
        <p:nvSpPr>
          <p:cNvPr id="103" name="Google Shape;103;p15"/>
          <p:cNvSpPr/>
          <p:nvPr/>
        </p:nvSpPr>
        <p:spPr>
          <a:xfrm>
            <a:off x="2528893" y="449421"/>
            <a:ext cx="8078147"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5400" u="none" cap="none" strike="noStrike">
                <a:solidFill>
                  <a:schemeClr val="lt1"/>
                </a:solidFill>
                <a:latin typeface="Century Schoolbook"/>
                <a:ea typeface="Century Schoolbook"/>
                <a:cs typeface="Century Schoolbook"/>
                <a:sym typeface="Century Schoolbook"/>
              </a:rPr>
              <a:t>SOEN 423</a:t>
            </a:r>
            <a:endParaRPr/>
          </a:p>
          <a:p>
            <a:pPr indent="0" lvl="0" marL="0" marR="0" rtl="0" algn="ctr">
              <a:spcBef>
                <a:spcPts val="0"/>
              </a:spcBef>
              <a:spcAft>
                <a:spcPts val="0"/>
              </a:spcAft>
              <a:buNone/>
            </a:pPr>
            <a:r>
              <a:rPr b="1" i="0" lang="en-IN" sz="5400" u="none" cap="none" strike="noStrike">
                <a:solidFill>
                  <a:schemeClr val="lt1"/>
                </a:solidFill>
                <a:latin typeface="Century Schoolbook"/>
                <a:ea typeface="Century Schoolbook"/>
                <a:cs typeface="Century Schoolbook"/>
                <a:sym typeface="Century Schoolbook"/>
              </a:rPr>
              <a:t>Distributed Systems </a:t>
            </a:r>
            <a:endParaRPr/>
          </a:p>
        </p:txBody>
      </p:sp>
      <p:sp>
        <p:nvSpPr>
          <p:cNvPr id="104" name="Google Shape;104;p15"/>
          <p:cNvSpPr/>
          <p:nvPr/>
        </p:nvSpPr>
        <p:spPr>
          <a:xfrm>
            <a:off x="1789045" y="5074435"/>
            <a:ext cx="9276522"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IN" sz="3600" u="none" cap="none" strike="noStrike">
                <a:solidFill>
                  <a:schemeClr val="lt1"/>
                </a:solidFill>
                <a:latin typeface="Century Schoolbook"/>
                <a:ea typeface="Century Schoolbook"/>
                <a:cs typeface="Century Schoolbook"/>
                <a:sym typeface="Century Schoolbook"/>
              </a:rPr>
              <a:t>Tutorial 1</a:t>
            </a:r>
            <a:endParaRPr/>
          </a:p>
          <a:p>
            <a:pPr indent="0" lvl="0" marL="0" marR="0" rtl="0" algn="ctr">
              <a:spcBef>
                <a:spcPts val="0"/>
              </a:spcBef>
              <a:spcAft>
                <a:spcPts val="0"/>
              </a:spcAft>
              <a:buNone/>
            </a:pPr>
            <a:r>
              <a:rPr b="0" i="0" lang="en-IN" sz="3600" u="none" cap="none" strike="noStrike">
                <a:solidFill>
                  <a:schemeClr val="lt1"/>
                </a:solidFill>
                <a:latin typeface="Century Schoolbook"/>
                <a:ea typeface="Century Schoolbook"/>
                <a:cs typeface="Century Schoolbook"/>
                <a:sym typeface="Century Schoolbook"/>
              </a:rPr>
              <a:t>Shivaraj Mallikarjun Alagond</a:t>
            </a:r>
            <a:endParaRPr b="0" i="0" sz="3600" u="none" cap="none" strike="noStrik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nvSpPr>
        <p:spPr>
          <a:xfrm>
            <a:off x="66260" y="39758"/>
            <a:ext cx="11092070" cy="62632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IN" sz="4000" cap="none">
                <a:solidFill>
                  <a:schemeClr val="dk1"/>
                </a:solidFill>
                <a:latin typeface="Century Schoolbook"/>
                <a:ea typeface="Century Schoolbook"/>
                <a:cs typeface="Century Schoolbook"/>
                <a:sym typeface="Century Schoolbook"/>
              </a:rPr>
              <a:t>Multithreading in Java</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285750" lvl="0" marL="285750" marR="0" rtl="0" algn="l">
              <a:spcBef>
                <a:spcPts val="0"/>
              </a:spcBef>
              <a:spcAft>
                <a:spcPts val="0"/>
              </a:spcAft>
              <a:buClr>
                <a:schemeClr val="dk1"/>
              </a:buClr>
              <a:buSzPts val="3000"/>
              <a:buFont typeface="Arial"/>
              <a:buChar char="•"/>
            </a:pPr>
            <a:r>
              <a:rPr lang="en-IN" sz="3000">
                <a:solidFill>
                  <a:schemeClr val="dk1"/>
                </a:solidFill>
                <a:latin typeface="Century Schoolbook"/>
                <a:ea typeface="Century Schoolbook"/>
                <a:cs typeface="Century Schoolbook"/>
                <a:sym typeface="Century Schoolbook"/>
              </a:rPr>
              <a:t>Three ways to multithread in Java</a:t>
            </a:r>
            <a:endParaRPr sz="1800">
              <a:solidFill>
                <a:schemeClr val="dk1"/>
              </a:solidFill>
              <a:latin typeface="Century Schoolbook"/>
              <a:ea typeface="Century Schoolbook"/>
              <a:cs typeface="Century Schoolbook"/>
              <a:sym typeface="Century Schoolbook"/>
            </a:endParaRPr>
          </a:p>
          <a:p>
            <a:pPr indent="-342900" lvl="0" marL="342900" marR="0" rtl="0" algn="l">
              <a:lnSpc>
                <a:spcPct val="200000"/>
              </a:lnSpc>
              <a:spcBef>
                <a:spcPts val="0"/>
              </a:spcBef>
              <a:spcAft>
                <a:spcPts val="0"/>
              </a:spcAft>
              <a:buClr>
                <a:schemeClr val="dk1"/>
              </a:buClr>
              <a:buSzPts val="2500"/>
              <a:buFont typeface="Century Schoolbook"/>
              <a:buAutoNum type="arabicPeriod"/>
            </a:pPr>
            <a:r>
              <a:rPr lang="en-IN" sz="2500">
                <a:solidFill>
                  <a:schemeClr val="dk1"/>
                </a:solidFill>
                <a:latin typeface="Century Schoolbook"/>
                <a:ea typeface="Century Schoolbook"/>
                <a:cs typeface="Century Schoolbook"/>
                <a:sym typeface="Century Schoolbook"/>
              </a:rPr>
              <a:t>Extending the Thread Class</a:t>
            </a:r>
            <a:endParaRPr/>
          </a:p>
          <a:p>
            <a:pPr indent="-342900" lvl="0" marL="342900" marR="0" rtl="0" algn="l">
              <a:lnSpc>
                <a:spcPct val="200000"/>
              </a:lnSpc>
              <a:spcBef>
                <a:spcPts val="0"/>
              </a:spcBef>
              <a:spcAft>
                <a:spcPts val="0"/>
              </a:spcAft>
              <a:buClr>
                <a:schemeClr val="dk1"/>
              </a:buClr>
              <a:buSzPts val="2500"/>
              <a:buFont typeface="Century Schoolbook"/>
              <a:buAutoNum type="arabicPeriod"/>
            </a:pPr>
            <a:r>
              <a:rPr lang="en-IN" sz="2500">
                <a:solidFill>
                  <a:schemeClr val="dk1"/>
                </a:solidFill>
                <a:latin typeface="Century Schoolbook"/>
                <a:ea typeface="Century Schoolbook"/>
                <a:cs typeface="Century Schoolbook"/>
                <a:sym typeface="Century Schoolbook"/>
              </a:rPr>
              <a:t>Implementing the Runnable Interface </a:t>
            </a:r>
            <a:endParaRPr/>
          </a:p>
          <a:p>
            <a:pPr indent="-342900" lvl="0" marL="342900" marR="0" rtl="0" algn="l">
              <a:lnSpc>
                <a:spcPct val="200000"/>
              </a:lnSpc>
              <a:spcBef>
                <a:spcPts val="0"/>
              </a:spcBef>
              <a:spcAft>
                <a:spcPts val="0"/>
              </a:spcAft>
              <a:buClr>
                <a:schemeClr val="dk1"/>
              </a:buClr>
              <a:buSzPts val="2500"/>
              <a:buFont typeface="Century Schoolbook"/>
              <a:buAutoNum type="arabicPeriod"/>
            </a:pPr>
            <a:r>
              <a:rPr lang="en-IN" sz="2500">
                <a:solidFill>
                  <a:schemeClr val="dk1"/>
                </a:solidFill>
                <a:latin typeface="Century Schoolbook"/>
                <a:ea typeface="Century Schoolbook"/>
                <a:cs typeface="Century Schoolbook"/>
                <a:sym typeface="Century Schoolbook"/>
              </a:rPr>
              <a:t>Using anonymous Thread Class</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nvSpPr>
        <p:spPr>
          <a:xfrm>
            <a:off x="702365" y="424070"/>
            <a:ext cx="11092070" cy="43704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Century Schoolbook"/>
                <a:ea typeface="Century Schoolbook"/>
                <a:cs typeface="Century Schoolbook"/>
                <a:sym typeface="Century Schoolbook"/>
              </a:rPr>
              <a:t>1.Extending the Thread Class:</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rPr b="0" i="0" lang="en-IN" sz="2500" u="none" cap="none" strike="noStrike">
                <a:solidFill>
                  <a:schemeClr val="dk1"/>
                </a:solidFill>
                <a:latin typeface="Century Schoolbook"/>
                <a:ea typeface="Century Schoolbook"/>
                <a:cs typeface="Century Schoolbook"/>
                <a:sym typeface="Century Schoolbook"/>
              </a:rPr>
              <a:t>1.Create the Project</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pic>
        <p:nvPicPr>
          <p:cNvPr id="157" name="Google Shape;157;p25"/>
          <p:cNvPicPr preferRelativeResize="0"/>
          <p:nvPr/>
        </p:nvPicPr>
        <p:blipFill rotWithShape="1">
          <a:blip r:embed="rId3">
            <a:alphaModFix/>
          </a:blip>
          <a:srcRect b="0" l="0" r="0" t="0"/>
          <a:stretch/>
        </p:blipFill>
        <p:spPr>
          <a:xfrm>
            <a:off x="2047253" y="2173357"/>
            <a:ext cx="7381875" cy="3579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nvSpPr>
        <p:spPr>
          <a:xfrm>
            <a:off x="702365" y="424070"/>
            <a:ext cx="11092070" cy="47551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Century Schoolbook"/>
                <a:ea typeface="Century Schoolbook"/>
                <a:cs typeface="Century Schoolbook"/>
                <a:sym typeface="Century Schoolbook"/>
              </a:rPr>
              <a:t>Extending the Thread Class (Cont.):</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rPr b="0" i="0" lang="en-IN" sz="2500" u="none" cap="none" strike="noStrike">
                <a:solidFill>
                  <a:schemeClr val="dk1"/>
                </a:solidFill>
                <a:latin typeface="Century Schoolbook"/>
                <a:ea typeface="Century Schoolbook"/>
                <a:cs typeface="Century Schoolbook"/>
                <a:sym typeface="Century Schoolbook"/>
              </a:rPr>
              <a:t>2. Project Name: MyFirstThread</a:t>
            </a:r>
            <a:endParaRPr b="0" i="0" sz="25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rPr b="0" i="0" lang="en-IN" sz="2500" u="none" cap="none" strike="noStrike">
                <a:solidFill>
                  <a:schemeClr val="dk1"/>
                </a:solidFill>
                <a:latin typeface="Century Schoolbook"/>
                <a:ea typeface="Century Schoolbook"/>
                <a:cs typeface="Century Schoolbook"/>
                <a:sym typeface="Century Schoolbook"/>
              </a:rPr>
              <a:t>3. Click on finish</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pic>
        <p:nvPicPr>
          <p:cNvPr id="163" name="Google Shape;163;p26"/>
          <p:cNvPicPr preferRelativeResize="0"/>
          <p:nvPr/>
        </p:nvPicPr>
        <p:blipFill rotWithShape="1">
          <a:blip r:embed="rId3">
            <a:alphaModFix/>
          </a:blip>
          <a:srcRect b="0" l="0" r="0" t="0"/>
          <a:stretch/>
        </p:blipFill>
        <p:spPr>
          <a:xfrm>
            <a:off x="1842054" y="2584174"/>
            <a:ext cx="6672262" cy="3726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nvSpPr>
        <p:spPr>
          <a:xfrm>
            <a:off x="702365" y="424070"/>
            <a:ext cx="11092070" cy="552458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Century Schoolbook"/>
                <a:ea typeface="Century Schoolbook"/>
                <a:cs typeface="Century Schoolbook"/>
                <a:sym typeface="Century Schoolbook"/>
              </a:rPr>
              <a:t>Extending the Thread Class (Cont.):</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rPr b="0" i="0" lang="en-IN" sz="2500" u="none" cap="none" strike="noStrike">
                <a:solidFill>
                  <a:schemeClr val="dk1"/>
                </a:solidFill>
                <a:latin typeface="Century Schoolbook"/>
                <a:ea typeface="Century Schoolbook"/>
                <a:cs typeface="Century Schoolbook"/>
                <a:sym typeface="Century Schoolbook"/>
              </a:rPr>
              <a:t>3. Expand the Project folder</a:t>
            </a:r>
            <a:endParaRPr/>
          </a:p>
          <a:p>
            <a:pPr indent="0" lvl="1" marL="457200" marR="0" rtl="0" algn="l">
              <a:spcBef>
                <a:spcPts val="0"/>
              </a:spcBef>
              <a:spcAft>
                <a:spcPts val="0"/>
              </a:spcAft>
              <a:buNone/>
            </a:pPr>
            <a:r>
              <a:rPr b="0" i="0" lang="en-IN" sz="2500" u="none" cap="none" strike="noStrike">
                <a:solidFill>
                  <a:schemeClr val="dk1"/>
                </a:solidFill>
                <a:latin typeface="Century Schoolbook"/>
                <a:ea typeface="Century Schoolbook"/>
                <a:cs typeface="Century Schoolbook"/>
                <a:sym typeface="Century Schoolbook"/>
              </a:rPr>
              <a:t>4. Right click on src</a:t>
            </a:r>
            <a:endParaRPr b="0" i="0" sz="25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rPr b="0" i="0" lang="en-IN" sz="2500" u="none" cap="none" strike="noStrike">
                <a:solidFill>
                  <a:schemeClr val="dk1"/>
                </a:solidFill>
                <a:latin typeface="Century Schoolbook"/>
                <a:ea typeface="Century Schoolbook"/>
                <a:cs typeface="Century Schoolbook"/>
                <a:sym typeface="Century Schoolbook"/>
              </a:rPr>
              <a:t>6. Create new class named “HelloThread”</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pic>
        <p:nvPicPr>
          <p:cNvPr id="169" name="Google Shape;169;p27"/>
          <p:cNvPicPr preferRelativeResize="0"/>
          <p:nvPr/>
        </p:nvPicPr>
        <p:blipFill rotWithShape="1">
          <a:blip r:embed="rId3">
            <a:alphaModFix/>
          </a:blip>
          <a:srcRect b="0" l="0" r="0" t="0"/>
          <a:stretch/>
        </p:blipFill>
        <p:spPr>
          <a:xfrm>
            <a:off x="2353297" y="2959789"/>
            <a:ext cx="6591921" cy="31627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nvSpPr>
        <p:spPr>
          <a:xfrm>
            <a:off x="702365" y="424070"/>
            <a:ext cx="11092070" cy="51398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Century Schoolbook"/>
                <a:ea typeface="Century Schoolbook"/>
                <a:cs typeface="Century Schoolbook"/>
                <a:sym typeface="Century Schoolbook"/>
              </a:rPr>
              <a:t>Extending the Thread Class (Cont.):</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rPr b="0" i="0" lang="en-IN" sz="2500" u="none" cap="none" strike="noStrike">
                <a:solidFill>
                  <a:schemeClr val="dk1"/>
                </a:solidFill>
                <a:latin typeface="Century Schoolbook"/>
                <a:ea typeface="Century Schoolbook"/>
                <a:cs typeface="Century Schoolbook"/>
                <a:sym typeface="Century Schoolbook"/>
              </a:rPr>
              <a:t>7. Check the “public static void main(String[] args)</a:t>
            </a:r>
            <a:endParaRPr/>
          </a:p>
          <a:p>
            <a:pPr indent="0" lvl="1" marL="457200" marR="0" rtl="0" algn="l">
              <a:spcBef>
                <a:spcPts val="0"/>
              </a:spcBef>
              <a:spcAft>
                <a:spcPts val="0"/>
              </a:spcAft>
              <a:buNone/>
            </a:pPr>
            <a:r>
              <a:rPr b="0" i="0" lang="en-IN" sz="2500" u="none" cap="none" strike="noStrike">
                <a:solidFill>
                  <a:schemeClr val="dk1"/>
                </a:solidFill>
                <a:latin typeface="Century Schoolbook"/>
                <a:ea typeface="Century Schoolbook"/>
                <a:cs typeface="Century Schoolbook"/>
                <a:sym typeface="Century Schoolbook"/>
              </a:rPr>
              <a:t>8. Click on finish</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pic>
        <p:nvPicPr>
          <p:cNvPr id="175" name="Google Shape;175;p28"/>
          <p:cNvPicPr preferRelativeResize="0"/>
          <p:nvPr/>
        </p:nvPicPr>
        <p:blipFill rotWithShape="1">
          <a:blip r:embed="rId3">
            <a:alphaModFix/>
          </a:blip>
          <a:srcRect b="0" l="0" r="0" t="0"/>
          <a:stretch/>
        </p:blipFill>
        <p:spPr>
          <a:xfrm>
            <a:off x="2584174" y="2426491"/>
            <a:ext cx="6521726" cy="40074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nvSpPr>
        <p:spPr>
          <a:xfrm>
            <a:off x="702365" y="424070"/>
            <a:ext cx="11092070" cy="51398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Century Schoolbook"/>
                <a:ea typeface="Century Schoolbook"/>
                <a:cs typeface="Century Schoolbook"/>
                <a:sym typeface="Century Schoolbook"/>
              </a:rPr>
              <a:t>Extending the Thread Class (Cont.):</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rPr b="0" i="0" lang="en-IN" sz="2500" u="none" cap="none" strike="noStrike">
                <a:solidFill>
                  <a:schemeClr val="dk1"/>
                </a:solidFill>
                <a:latin typeface="Century Schoolbook"/>
                <a:ea typeface="Century Schoolbook"/>
                <a:cs typeface="Century Schoolbook"/>
                <a:sym typeface="Century Schoolbook"/>
              </a:rPr>
              <a:t>9. Extends thread</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pic>
        <p:nvPicPr>
          <p:cNvPr id="181" name="Google Shape;181;p29"/>
          <p:cNvPicPr preferRelativeResize="0"/>
          <p:nvPr/>
        </p:nvPicPr>
        <p:blipFill rotWithShape="1">
          <a:blip r:embed="rId3">
            <a:alphaModFix/>
          </a:blip>
          <a:srcRect b="0" l="0" r="0" t="0"/>
          <a:stretch/>
        </p:blipFill>
        <p:spPr>
          <a:xfrm>
            <a:off x="1775791" y="2474015"/>
            <a:ext cx="7692265" cy="36882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txBox="1"/>
          <p:nvPr/>
        </p:nvSpPr>
        <p:spPr>
          <a:xfrm>
            <a:off x="702365" y="424070"/>
            <a:ext cx="11092070"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Century Schoolbook"/>
                <a:ea typeface="Century Schoolbook"/>
                <a:cs typeface="Century Schoolbook"/>
                <a:sym typeface="Century Schoolbook"/>
              </a:rPr>
              <a:t>Extending the Thread Class (Cont.):</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rPr b="0" i="0" lang="en-IN" sz="2500" u="none" cap="none" strike="noStrike">
                <a:solidFill>
                  <a:schemeClr val="dk1"/>
                </a:solidFill>
                <a:latin typeface="Century Schoolbook"/>
                <a:ea typeface="Century Schoolbook"/>
                <a:cs typeface="Century Schoolbook"/>
                <a:sym typeface="Century Schoolbook"/>
              </a:rPr>
              <a:t>9. Override run() method:</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pic>
        <p:nvPicPr>
          <p:cNvPr id="187" name="Google Shape;187;p30"/>
          <p:cNvPicPr preferRelativeResize="0"/>
          <p:nvPr/>
        </p:nvPicPr>
        <p:blipFill rotWithShape="1">
          <a:blip r:embed="rId3">
            <a:alphaModFix/>
          </a:blip>
          <a:srcRect b="0" l="0" r="0" t="0"/>
          <a:stretch/>
        </p:blipFill>
        <p:spPr>
          <a:xfrm>
            <a:off x="2239617" y="1912868"/>
            <a:ext cx="7466358" cy="381207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nvSpPr>
        <p:spPr>
          <a:xfrm>
            <a:off x="702365" y="424070"/>
            <a:ext cx="11092070"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Century Schoolbook"/>
                <a:ea typeface="Century Schoolbook"/>
                <a:cs typeface="Century Schoolbook"/>
                <a:sym typeface="Century Schoolbook"/>
              </a:rPr>
              <a:t>Extending the Thread Class (Cont.):</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rPr b="0" i="0" lang="en-IN" sz="2500" u="none" cap="none" strike="noStrike">
                <a:solidFill>
                  <a:schemeClr val="dk1"/>
                </a:solidFill>
                <a:latin typeface="Century Schoolbook"/>
                <a:ea typeface="Century Schoolbook"/>
                <a:cs typeface="Century Schoolbook"/>
                <a:sym typeface="Century Schoolbook"/>
              </a:rPr>
              <a:t>9. Create and start thread:</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pic>
        <p:nvPicPr>
          <p:cNvPr id="193" name="Google Shape;193;p31"/>
          <p:cNvPicPr preferRelativeResize="0"/>
          <p:nvPr/>
        </p:nvPicPr>
        <p:blipFill rotWithShape="1">
          <a:blip r:embed="rId3">
            <a:alphaModFix/>
          </a:blip>
          <a:srcRect b="0" l="0" r="0" t="0"/>
          <a:stretch/>
        </p:blipFill>
        <p:spPr>
          <a:xfrm>
            <a:off x="2284239" y="2191991"/>
            <a:ext cx="7623521" cy="3908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2"/>
          <p:cNvSpPr txBox="1"/>
          <p:nvPr/>
        </p:nvSpPr>
        <p:spPr>
          <a:xfrm>
            <a:off x="702365" y="424070"/>
            <a:ext cx="11092070"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Century Schoolbook"/>
                <a:ea typeface="Century Schoolbook"/>
                <a:cs typeface="Century Schoolbook"/>
                <a:sym typeface="Century Schoolbook"/>
              </a:rPr>
              <a:t>Extending the Thread Class (Cont.):</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rPr b="0" i="0" lang="en-IN" sz="2500" u="none" cap="none" strike="noStrike">
                <a:solidFill>
                  <a:schemeClr val="dk1"/>
                </a:solidFill>
                <a:latin typeface="Century Schoolbook"/>
                <a:ea typeface="Century Schoolbook"/>
                <a:cs typeface="Century Schoolbook"/>
                <a:sym typeface="Century Schoolbook"/>
              </a:rPr>
              <a:t>12. Run the program and the output should look like this:</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pic>
        <p:nvPicPr>
          <p:cNvPr id="199" name="Google Shape;199;p32"/>
          <p:cNvPicPr preferRelativeResize="0"/>
          <p:nvPr/>
        </p:nvPicPr>
        <p:blipFill rotWithShape="1">
          <a:blip r:embed="rId3">
            <a:alphaModFix/>
          </a:blip>
          <a:srcRect b="0" l="0" r="0" t="0"/>
          <a:stretch/>
        </p:blipFill>
        <p:spPr>
          <a:xfrm>
            <a:off x="1895061" y="2417693"/>
            <a:ext cx="7248939" cy="328074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3"/>
          <p:cNvSpPr txBox="1"/>
          <p:nvPr/>
        </p:nvSpPr>
        <p:spPr>
          <a:xfrm>
            <a:off x="702365" y="424070"/>
            <a:ext cx="11092070" cy="62940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Century Schoolbook"/>
                <a:ea typeface="Century Schoolbook"/>
                <a:cs typeface="Century Schoolbook"/>
                <a:sym typeface="Century Schoolbook"/>
              </a:rPr>
              <a:t>Extending the Thread Class (Cont.):</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rPr b="0" i="0" lang="en-IN" sz="2500" u="none" cap="none" strike="noStrike">
                <a:solidFill>
                  <a:schemeClr val="dk1"/>
                </a:solidFill>
                <a:latin typeface="Century Schoolbook"/>
                <a:ea typeface="Century Schoolbook"/>
                <a:cs typeface="Century Schoolbook"/>
                <a:sym typeface="Century Schoolbook"/>
              </a:rPr>
              <a:t>12. Examine the multi threads with this.getId() that returns unique thread identifier</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pic>
        <p:nvPicPr>
          <p:cNvPr id="205" name="Google Shape;205;p33"/>
          <p:cNvPicPr preferRelativeResize="0"/>
          <p:nvPr/>
        </p:nvPicPr>
        <p:blipFill rotWithShape="1">
          <a:blip r:embed="rId3">
            <a:alphaModFix/>
          </a:blip>
          <a:srcRect b="0" l="0" r="0" t="0"/>
          <a:stretch/>
        </p:blipFill>
        <p:spPr>
          <a:xfrm>
            <a:off x="2067341" y="2577962"/>
            <a:ext cx="6381128" cy="35312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nvSpPr>
        <p:spPr>
          <a:xfrm>
            <a:off x="702365" y="424070"/>
            <a:ext cx="10018644" cy="50167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N" sz="4000" u="none" cap="none" strike="noStrike">
                <a:solidFill>
                  <a:schemeClr val="dk1"/>
                </a:solidFill>
                <a:latin typeface="Century Schoolbook"/>
                <a:ea typeface="Century Schoolbook"/>
                <a:cs typeface="Century Schoolbook"/>
                <a:sym typeface="Century Schoolbook"/>
              </a:rPr>
              <a:t>About Me</a:t>
            </a:r>
            <a:endParaRPr/>
          </a:p>
          <a:p>
            <a:pPr indent="0" lvl="0" marL="0" marR="0" rtl="0" algn="l">
              <a:spcBef>
                <a:spcPts val="0"/>
              </a:spcBef>
              <a:spcAft>
                <a:spcPts val="0"/>
              </a:spcAft>
              <a:buNone/>
            </a:pPr>
            <a:r>
              <a:t/>
            </a:r>
            <a:endParaRPr b="1" sz="3000">
              <a:solidFill>
                <a:schemeClr val="dk1"/>
              </a:solidFill>
              <a:latin typeface="Century Schoolbook"/>
              <a:ea typeface="Century Schoolbook"/>
              <a:cs typeface="Century Schoolbook"/>
              <a:sym typeface="Century Schoolbook"/>
            </a:endParaRPr>
          </a:p>
          <a:p>
            <a:pPr indent="-285750" lvl="0" marL="285750" marR="0" rtl="0" algn="l">
              <a:lnSpc>
                <a:spcPct val="150000"/>
              </a:lnSpc>
              <a:spcBef>
                <a:spcPts val="0"/>
              </a:spcBef>
              <a:spcAft>
                <a:spcPts val="0"/>
              </a:spcAft>
              <a:buClr>
                <a:schemeClr val="dk1"/>
              </a:buClr>
              <a:buSzPts val="2500"/>
              <a:buFont typeface="Noto Sans Symbols"/>
              <a:buChar char="➢"/>
            </a:pPr>
            <a:r>
              <a:rPr b="1" lang="en-IN" sz="2500">
                <a:solidFill>
                  <a:schemeClr val="dk1"/>
                </a:solidFill>
                <a:latin typeface="Century Schoolbook"/>
                <a:ea typeface="Century Schoolbook"/>
                <a:cs typeface="Century Schoolbook"/>
                <a:sym typeface="Century Schoolbook"/>
              </a:rPr>
              <a:t>Shivaraj Alagond</a:t>
            </a:r>
            <a:endParaRPr/>
          </a:p>
          <a:p>
            <a:pPr indent="-285750" lvl="0" marL="285750" marR="0" rtl="0" algn="l">
              <a:lnSpc>
                <a:spcPct val="150000"/>
              </a:lnSpc>
              <a:spcBef>
                <a:spcPts val="0"/>
              </a:spcBef>
              <a:spcAft>
                <a:spcPts val="0"/>
              </a:spcAft>
              <a:buClr>
                <a:schemeClr val="dk1"/>
              </a:buClr>
              <a:buSzPts val="2500"/>
              <a:buFont typeface="Noto Sans Symbols"/>
              <a:buChar char="➢"/>
            </a:pPr>
            <a:r>
              <a:rPr b="1" lang="en-IN" sz="2500">
                <a:solidFill>
                  <a:schemeClr val="dk1"/>
                </a:solidFill>
                <a:latin typeface="Century Schoolbook"/>
                <a:ea typeface="Century Schoolbook"/>
                <a:cs typeface="Century Schoolbook"/>
                <a:sym typeface="Century Schoolbook"/>
              </a:rPr>
              <a:t>Graduate Student from Applied Computer Science</a:t>
            </a:r>
            <a:endParaRPr/>
          </a:p>
          <a:p>
            <a:pPr indent="-285750" lvl="0" marL="285750" marR="0" rtl="0" algn="l">
              <a:lnSpc>
                <a:spcPct val="150000"/>
              </a:lnSpc>
              <a:spcBef>
                <a:spcPts val="0"/>
              </a:spcBef>
              <a:spcAft>
                <a:spcPts val="0"/>
              </a:spcAft>
              <a:buClr>
                <a:schemeClr val="dk1"/>
              </a:buClr>
              <a:buSzPts val="2500"/>
              <a:buFont typeface="Noto Sans Symbols"/>
              <a:buChar char="➢"/>
            </a:pPr>
            <a:r>
              <a:rPr b="1" lang="en-IN" sz="2500">
                <a:solidFill>
                  <a:schemeClr val="dk1"/>
                </a:solidFill>
                <a:latin typeface="Century Schoolbook"/>
                <a:ea typeface="Century Schoolbook"/>
                <a:cs typeface="Century Schoolbook"/>
                <a:sym typeface="Century Schoolbook"/>
              </a:rPr>
              <a:t>Email: </a:t>
            </a:r>
            <a:r>
              <a:rPr b="1" lang="en-IN" sz="2500" u="sng">
                <a:solidFill>
                  <a:schemeClr val="hlink"/>
                </a:solidFill>
                <a:latin typeface="Century Schoolbook"/>
                <a:ea typeface="Century Schoolbook"/>
                <a:cs typeface="Century Schoolbook"/>
                <a:sym typeface="Century Schoolbook"/>
                <a:hlinkClick r:id="rId3"/>
              </a:rPr>
              <a:t>shivaraj.alagond@gmail.com</a:t>
            </a:r>
            <a:endParaRPr b="1" sz="2500">
              <a:solidFill>
                <a:schemeClr val="dk1"/>
              </a:solidFill>
              <a:latin typeface="Century Schoolbook"/>
              <a:ea typeface="Century Schoolbook"/>
              <a:cs typeface="Century Schoolbook"/>
              <a:sym typeface="Century Schoolbook"/>
            </a:endParaRPr>
          </a:p>
          <a:p>
            <a:pPr indent="-127000" lvl="0" marL="285750" marR="0" rtl="0" algn="l">
              <a:lnSpc>
                <a:spcPct val="150000"/>
              </a:lnSpc>
              <a:spcBef>
                <a:spcPts val="0"/>
              </a:spcBef>
              <a:spcAft>
                <a:spcPts val="0"/>
              </a:spcAft>
              <a:buClr>
                <a:schemeClr val="dk1"/>
              </a:buClr>
              <a:buSzPts val="2500"/>
              <a:buFont typeface="Noto Sans Symbols"/>
              <a:buNone/>
            </a:pPr>
            <a:r>
              <a:t/>
            </a:r>
            <a:endParaRPr b="1" sz="2500">
              <a:solidFill>
                <a:schemeClr val="dk1"/>
              </a:solidFill>
              <a:latin typeface="Century Schoolbook"/>
              <a:ea typeface="Century Schoolbook"/>
              <a:cs typeface="Century Schoolbook"/>
              <a:sym typeface="Century Schoolbook"/>
            </a:endParaRPr>
          </a:p>
          <a:p>
            <a:pPr indent="-127000" lvl="0" marL="285750" marR="0" rtl="0" algn="l">
              <a:lnSpc>
                <a:spcPct val="150000"/>
              </a:lnSpc>
              <a:spcBef>
                <a:spcPts val="0"/>
              </a:spcBef>
              <a:spcAft>
                <a:spcPts val="0"/>
              </a:spcAft>
              <a:buClr>
                <a:schemeClr val="dk1"/>
              </a:buClr>
              <a:buSzPts val="2500"/>
              <a:buFont typeface="Noto Sans Symbols"/>
              <a:buNone/>
            </a:pPr>
            <a:r>
              <a:t/>
            </a:r>
            <a:endParaRPr b="1" sz="2500">
              <a:solidFill>
                <a:schemeClr val="dk1"/>
              </a:solidFill>
              <a:latin typeface="Century Schoolbook"/>
              <a:ea typeface="Century Schoolbook"/>
              <a:cs typeface="Century Schoolbook"/>
              <a:sym typeface="Century Schoolbook"/>
            </a:endParaRPr>
          </a:p>
          <a:p>
            <a:pPr indent="0" lvl="0" marL="0" marR="0" rtl="0" algn="l">
              <a:lnSpc>
                <a:spcPct val="150000"/>
              </a:lnSpc>
              <a:spcBef>
                <a:spcPts val="0"/>
              </a:spcBef>
              <a:spcAft>
                <a:spcPts val="0"/>
              </a:spcAft>
              <a:buNone/>
            </a:pPr>
            <a:r>
              <a:rPr b="1" lang="en-IN" sz="2500">
                <a:solidFill>
                  <a:schemeClr val="dk1"/>
                </a:solidFill>
                <a:latin typeface="Century Schoolbook"/>
                <a:ea typeface="Century Schoolbook"/>
                <a:cs typeface="Century Schoolbook"/>
                <a:sym typeface="Century Schoolbook"/>
              </a:rPr>
              <a:t>Credits: Akriti Saini</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4"/>
          <p:cNvSpPr txBox="1"/>
          <p:nvPr/>
        </p:nvSpPr>
        <p:spPr>
          <a:xfrm>
            <a:off x="702365" y="424070"/>
            <a:ext cx="11092070" cy="62940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Century Schoolbook"/>
                <a:ea typeface="Century Schoolbook"/>
                <a:cs typeface="Century Schoolbook"/>
                <a:sym typeface="Century Schoolbook"/>
              </a:rPr>
              <a:t>Extending the Thread Class (Cont.):</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IN" sz="2500">
                <a:solidFill>
                  <a:schemeClr val="dk1"/>
                </a:solidFill>
                <a:latin typeface="Century Schoolbook"/>
                <a:ea typeface="Century Schoolbook"/>
                <a:cs typeface="Century Schoolbook"/>
                <a:sym typeface="Century Schoolbook"/>
              </a:rPr>
              <a:t>WHY???</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pic>
        <p:nvPicPr>
          <p:cNvPr id="211" name="Google Shape;211;p34"/>
          <p:cNvPicPr preferRelativeResize="0"/>
          <p:nvPr/>
        </p:nvPicPr>
        <p:blipFill rotWithShape="1">
          <a:blip r:embed="rId3">
            <a:alphaModFix/>
          </a:blip>
          <a:srcRect b="0" l="0" r="0" t="0"/>
          <a:stretch/>
        </p:blipFill>
        <p:spPr>
          <a:xfrm>
            <a:off x="702364" y="2012052"/>
            <a:ext cx="4320209" cy="1937096"/>
          </a:xfrm>
          <a:prstGeom prst="rect">
            <a:avLst/>
          </a:prstGeom>
          <a:noFill/>
          <a:ln>
            <a:noFill/>
          </a:ln>
        </p:spPr>
      </p:pic>
      <p:pic>
        <p:nvPicPr>
          <p:cNvPr id="212" name="Google Shape;212;p34"/>
          <p:cNvPicPr preferRelativeResize="0"/>
          <p:nvPr/>
        </p:nvPicPr>
        <p:blipFill rotWithShape="1">
          <a:blip r:embed="rId4">
            <a:alphaModFix/>
          </a:blip>
          <a:srcRect b="0" l="0" r="0" t="0"/>
          <a:stretch/>
        </p:blipFill>
        <p:spPr>
          <a:xfrm>
            <a:off x="6373053" y="2012051"/>
            <a:ext cx="4320208" cy="1937095"/>
          </a:xfrm>
          <a:prstGeom prst="rect">
            <a:avLst/>
          </a:prstGeom>
          <a:noFill/>
          <a:ln>
            <a:noFill/>
          </a:ln>
        </p:spPr>
      </p:pic>
      <p:pic>
        <p:nvPicPr>
          <p:cNvPr id="213" name="Google Shape;213;p34"/>
          <p:cNvPicPr preferRelativeResize="0"/>
          <p:nvPr/>
        </p:nvPicPr>
        <p:blipFill rotWithShape="1">
          <a:blip r:embed="rId5">
            <a:alphaModFix/>
          </a:blip>
          <a:srcRect b="0" l="0" r="0" t="0"/>
          <a:stretch/>
        </p:blipFill>
        <p:spPr>
          <a:xfrm>
            <a:off x="3571046" y="4496835"/>
            <a:ext cx="4320209" cy="19370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5"/>
          <p:cNvSpPr txBox="1"/>
          <p:nvPr/>
        </p:nvSpPr>
        <p:spPr>
          <a:xfrm>
            <a:off x="702365" y="424070"/>
            <a:ext cx="11092070" cy="66787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a:solidFill>
                  <a:schemeClr val="dk1"/>
                </a:solidFill>
                <a:latin typeface="Century Schoolbook"/>
                <a:ea typeface="Century Schoolbook"/>
                <a:cs typeface="Century Schoolbook"/>
                <a:sym typeface="Century Schoolbook"/>
              </a:rPr>
              <a:t>2. Using the Runnable Interface</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2500">
                <a:solidFill>
                  <a:schemeClr val="dk1"/>
                </a:solidFill>
                <a:latin typeface="Century Schoolbook"/>
                <a:ea typeface="Century Schoolbook"/>
                <a:cs typeface="Century Schoolbook"/>
                <a:sym typeface="Century Schoolbook"/>
              </a:rPr>
              <a:t>Create a new class file “HelloThread2”, in the same project</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pic>
        <p:nvPicPr>
          <p:cNvPr id="219" name="Google Shape;219;p35"/>
          <p:cNvPicPr preferRelativeResize="0"/>
          <p:nvPr/>
        </p:nvPicPr>
        <p:blipFill rotWithShape="1">
          <a:blip r:embed="rId3">
            <a:alphaModFix/>
          </a:blip>
          <a:srcRect b="0" l="0" r="0" t="0"/>
          <a:stretch/>
        </p:blipFill>
        <p:spPr>
          <a:xfrm>
            <a:off x="2054087" y="1921563"/>
            <a:ext cx="6586330" cy="467139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6"/>
          <p:cNvSpPr txBox="1"/>
          <p:nvPr/>
        </p:nvSpPr>
        <p:spPr>
          <a:xfrm>
            <a:off x="702365" y="424070"/>
            <a:ext cx="11092070" cy="529375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u="sng">
                <a:solidFill>
                  <a:schemeClr val="dk1"/>
                </a:solidFill>
                <a:latin typeface="Century Schoolbook"/>
                <a:ea typeface="Century Schoolbook"/>
                <a:cs typeface="Century Schoolbook"/>
                <a:sym typeface="Century Schoolbook"/>
              </a:rPr>
              <a:t>Code:</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pic>
        <p:nvPicPr>
          <p:cNvPr id="225" name="Google Shape;225;p36"/>
          <p:cNvPicPr preferRelativeResize="0"/>
          <p:nvPr/>
        </p:nvPicPr>
        <p:blipFill rotWithShape="1">
          <a:blip r:embed="rId3">
            <a:alphaModFix/>
          </a:blip>
          <a:srcRect b="0" l="0" r="0" t="0"/>
          <a:stretch/>
        </p:blipFill>
        <p:spPr>
          <a:xfrm>
            <a:off x="2025748" y="604911"/>
            <a:ext cx="8679766" cy="60350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7"/>
          <p:cNvSpPr txBox="1"/>
          <p:nvPr/>
        </p:nvSpPr>
        <p:spPr>
          <a:xfrm>
            <a:off x="1577010" y="1683028"/>
            <a:ext cx="9528314" cy="66018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500">
                <a:solidFill>
                  <a:schemeClr val="dk1"/>
                </a:solidFill>
                <a:latin typeface="Century Schoolbook"/>
                <a:ea typeface="Century Schoolbook"/>
                <a:cs typeface="Century Schoolbook"/>
                <a:sym typeface="Century Schoolbook"/>
              </a:rPr>
              <a:t>Difference between extends Thread and Implements Runnable Interface?</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8"/>
          <p:cNvSpPr txBox="1"/>
          <p:nvPr/>
        </p:nvSpPr>
        <p:spPr>
          <a:xfrm>
            <a:off x="702365" y="424070"/>
            <a:ext cx="9634331" cy="47089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500"/>
              <a:buFont typeface="Arial"/>
              <a:buChar char="•"/>
            </a:pPr>
            <a:r>
              <a:rPr lang="en-IN" sz="2500">
                <a:solidFill>
                  <a:schemeClr val="dk1"/>
                </a:solidFill>
                <a:latin typeface="Century Schoolbook"/>
                <a:ea typeface="Century Schoolbook"/>
                <a:cs typeface="Century Schoolbook"/>
                <a:sym typeface="Century Schoolbook"/>
              </a:rPr>
              <a:t>When you extend Thread class, you can’t extend any other class which you require. (As you know, Java does not allow inheriting more than one class). When you implement Runnable, you can save a space for your class to extend any other class in future or now.</a:t>
            </a:r>
            <a:endParaRPr/>
          </a:p>
          <a:p>
            <a:pPr indent="0" lvl="0" marL="0" marR="0" rtl="0" algn="l">
              <a:spcBef>
                <a:spcPts val="0"/>
              </a:spcBef>
              <a:spcAft>
                <a:spcPts val="0"/>
              </a:spcAft>
              <a:buNone/>
            </a:pPr>
            <a:r>
              <a:t/>
            </a:r>
            <a:endParaRPr sz="2500">
              <a:solidFill>
                <a:schemeClr val="dk1"/>
              </a:solidFill>
              <a:latin typeface="Century Schoolbook"/>
              <a:ea typeface="Century Schoolbook"/>
              <a:cs typeface="Century Schoolbook"/>
              <a:sym typeface="Century Schoolbook"/>
            </a:endParaRPr>
          </a:p>
          <a:p>
            <a:pPr indent="-342900" lvl="0" marL="342900" marR="0" rtl="0" algn="l">
              <a:spcBef>
                <a:spcPts val="0"/>
              </a:spcBef>
              <a:spcAft>
                <a:spcPts val="0"/>
              </a:spcAft>
              <a:buClr>
                <a:schemeClr val="dk1"/>
              </a:buClr>
              <a:buSzPts val="2500"/>
              <a:buFont typeface="Arial"/>
              <a:buChar char="•"/>
            </a:pPr>
            <a:r>
              <a:rPr lang="en-IN" sz="2500">
                <a:solidFill>
                  <a:schemeClr val="dk1"/>
                </a:solidFill>
                <a:latin typeface="Century Schoolbook"/>
                <a:ea typeface="Century Schoolbook"/>
                <a:cs typeface="Century Schoolbook"/>
                <a:sym typeface="Century Schoolbook"/>
              </a:rPr>
              <a:t>When you extends Thread class, each of your thread creates unique object and associate with it. When you implements Runnable, it shares the same object to multiple threads.</a:t>
            </a:r>
            <a:endParaRPr/>
          </a:p>
          <a:p>
            <a:pPr indent="-184150" lvl="1" marL="800100" marR="0" rtl="0" algn="l">
              <a:spcBef>
                <a:spcPts val="0"/>
              </a:spcBef>
              <a:spcAft>
                <a:spcPts val="0"/>
              </a:spcAft>
              <a:buClr>
                <a:schemeClr val="dk1"/>
              </a:buClr>
              <a:buSzPts val="2500"/>
              <a:buFont typeface="Arial"/>
              <a:buNone/>
            </a:pPr>
            <a:r>
              <a:t/>
            </a:r>
            <a:endParaRPr b="1" i="0" sz="2500" u="none" cap="none" strike="noStrike">
              <a:solidFill>
                <a:schemeClr val="dk1"/>
              </a:solidFill>
              <a:latin typeface="Century Schoolbook"/>
              <a:ea typeface="Century Schoolbook"/>
              <a:cs typeface="Century Schoolbook"/>
              <a:sym typeface="Century Schoolbook"/>
            </a:endParaRPr>
          </a:p>
          <a:p>
            <a:pPr indent="-184150" lvl="0" marL="342900" marR="0" rtl="0" algn="l">
              <a:spcBef>
                <a:spcPts val="0"/>
              </a:spcBef>
              <a:spcAft>
                <a:spcPts val="0"/>
              </a:spcAft>
              <a:buClr>
                <a:schemeClr val="dk1"/>
              </a:buClr>
              <a:buSzPts val="2500"/>
              <a:buFont typeface="Arial"/>
              <a:buNone/>
            </a:pPr>
            <a:r>
              <a:t/>
            </a:r>
            <a:endParaRPr b="1" sz="2500">
              <a:solidFill>
                <a:schemeClr val="dk1"/>
              </a:solidFill>
              <a:latin typeface="Century Schoolbook"/>
              <a:ea typeface="Century Schoolbook"/>
              <a:cs typeface="Century Schoolbook"/>
              <a:sym typeface="Century Schoolbook"/>
            </a:endParaRPr>
          </a:p>
          <a:p>
            <a:pPr indent="-184150" lvl="0" marL="342900" marR="0" rtl="0" algn="l">
              <a:spcBef>
                <a:spcPts val="0"/>
              </a:spcBef>
              <a:spcAft>
                <a:spcPts val="0"/>
              </a:spcAft>
              <a:buClr>
                <a:schemeClr val="dk1"/>
              </a:buClr>
              <a:buSzPts val="2500"/>
              <a:buFont typeface="Arial"/>
              <a:buNone/>
            </a:pPr>
            <a:r>
              <a:t/>
            </a:r>
            <a:endParaRPr b="1" sz="25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9"/>
          <p:cNvSpPr txBox="1"/>
          <p:nvPr/>
        </p:nvSpPr>
        <p:spPr>
          <a:xfrm>
            <a:off x="424070" y="304800"/>
            <a:ext cx="11463130" cy="19236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Century Schoolbook"/>
                <a:ea typeface="Century Schoolbook"/>
                <a:cs typeface="Century Schoolbook"/>
                <a:sym typeface="Century Schoolbook"/>
              </a:rPr>
              <a:t>3. Thread creation using Anonymous creation</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2500">
                <a:solidFill>
                  <a:schemeClr val="dk1"/>
                </a:solidFill>
                <a:latin typeface="Century Schoolbook"/>
                <a:ea typeface="Century Schoolbook"/>
                <a:cs typeface="Century Schoolbook"/>
                <a:sym typeface="Century Schoolbook"/>
              </a:rPr>
              <a:t>Directly creating a thread when we need it using new Thread()</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pic>
        <p:nvPicPr>
          <p:cNvPr id="241" name="Google Shape;241;p39"/>
          <p:cNvPicPr preferRelativeResize="0"/>
          <p:nvPr/>
        </p:nvPicPr>
        <p:blipFill rotWithShape="1">
          <a:blip r:embed="rId3">
            <a:alphaModFix/>
          </a:blip>
          <a:srcRect b="0" l="0" r="0" t="0"/>
          <a:stretch/>
        </p:blipFill>
        <p:spPr>
          <a:xfrm>
            <a:off x="1099931" y="1881809"/>
            <a:ext cx="9037982" cy="485779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0"/>
          <p:cNvSpPr txBox="1"/>
          <p:nvPr/>
        </p:nvSpPr>
        <p:spPr>
          <a:xfrm>
            <a:off x="424070" y="304800"/>
            <a:ext cx="11463130" cy="24776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a:solidFill>
                  <a:schemeClr val="dk1"/>
                </a:solidFill>
                <a:latin typeface="Century Schoolbook"/>
                <a:ea typeface="Century Schoolbook"/>
                <a:cs typeface="Century Schoolbook"/>
                <a:sym typeface="Century Schoolbook"/>
              </a:rPr>
              <a:t>Synchronization</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2500">
                <a:solidFill>
                  <a:schemeClr val="dk1"/>
                </a:solidFill>
                <a:latin typeface="Century Schoolbook"/>
                <a:ea typeface="Century Schoolbook"/>
                <a:cs typeface="Century Schoolbook"/>
                <a:sym typeface="Century Schoolbook"/>
              </a:rPr>
              <a:t>In the Same package , create a new class name it SynchronizedCounter</a:t>
            </a:r>
            <a:endParaRPr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pic>
        <p:nvPicPr>
          <p:cNvPr id="247" name="Google Shape;247;p40"/>
          <p:cNvPicPr preferRelativeResize="0"/>
          <p:nvPr/>
        </p:nvPicPr>
        <p:blipFill rotWithShape="1">
          <a:blip r:embed="rId3">
            <a:alphaModFix/>
          </a:blip>
          <a:srcRect b="0" l="0" r="0" t="0"/>
          <a:stretch/>
        </p:blipFill>
        <p:spPr>
          <a:xfrm>
            <a:off x="2835965" y="1828800"/>
            <a:ext cx="5365060" cy="4724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1"/>
          <p:cNvSpPr txBox="1"/>
          <p:nvPr/>
        </p:nvSpPr>
        <p:spPr>
          <a:xfrm>
            <a:off x="424070" y="304800"/>
            <a:ext cx="11463130" cy="24776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a:solidFill>
                  <a:schemeClr val="dk1"/>
                </a:solidFill>
                <a:latin typeface="Century Schoolbook"/>
                <a:ea typeface="Century Schoolbook"/>
                <a:cs typeface="Century Schoolbook"/>
                <a:sym typeface="Century Schoolbook"/>
              </a:rPr>
              <a:t>Synchronization</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2500">
                <a:solidFill>
                  <a:schemeClr val="dk1"/>
                </a:solidFill>
                <a:latin typeface="Century Schoolbook"/>
                <a:ea typeface="Century Schoolbook"/>
                <a:cs typeface="Century Schoolbook"/>
                <a:sym typeface="Century Schoolbook"/>
              </a:rPr>
              <a:t>Add Few Methods to the class :</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pic>
        <p:nvPicPr>
          <p:cNvPr id="253" name="Google Shape;253;p41"/>
          <p:cNvPicPr preferRelativeResize="0"/>
          <p:nvPr/>
        </p:nvPicPr>
        <p:blipFill rotWithShape="1">
          <a:blip r:embed="rId3">
            <a:alphaModFix/>
          </a:blip>
          <a:srcRect b="0" l="0" r="0" t="0"/>
          <a:stretch/>
        </p:blipFill>
        <p:spPr>
          <a:xfrm>
            <a:off x="2014330" y="2107096"/>
            <a:ext cx="8282609" cy="475090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2"/>
          <p:cNvSpPr txBox="1"/>
          <p:nvPr/>
        </p:nvSpPr>
        <p:spPr>
          <a:xfrm>
            <a:off x="424070" y="26502"/>
            <a:ext cx="11463130" cy="64633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rPr b="1" lang="en-IN" sz="1800">
                <a:solidFill>
                  <a:schemeClr val="dk1"/>
                </a:solidFill>
                <a:latin typeface="Century Schoolbook"/>
                <a:ea typeface="Century Schoolbook"/>
                <a:cs typeface="Century Schoolbook"/>
                <a:sym typeface="Century Schoolbook"/>
              </a:rPr>
              <a:t>Now imagine the following scenario:</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Suppose you create 2 Threads (A and B)</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A increments the counter</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B decrements the counter</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They execute:</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1.Thread A: Retrieve c.</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2.Thread B: Retrieve c.</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3.Thread A: Increment retrieved value; result is 1.</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4.Thread B: Decrement retrieved value; result is -1.</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5.Thread A: Store result in c; c is now 1.</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6.Thread B: Store result in c; c is now -1.</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3"/>
          <p:cNvSpPr txBox="1"/>
          <p:nvPr/>
        </p:nvSpPr>
        <p:spPr>
          <a:xfrm>
            <a:off x="424069" y="304800"/>
            <a:ext cx="10442714" cy="47859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a:solidFill>
                  <a:schemeClr val="dk1"/>
                </a:solidFill>
                <a:latin typeface="Century Schoolbook"/>
                <a:ea typeface="Century Schoolbook"/>
                <a:cs typeface="Century Schoolbook"/>
                <a:sym typeface="Century Schoolbook"/>
              </a:rPr>
              <a:t>Problems in the above code</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342900" lvl="0" marL="342900" marR="0" rtl="0" algn="l">
              <a:spcBef>
                <a:spcPts val="0"/>
              </a:spcBef>
              <a:spcAft>
                <a:spcPts val="0"/>
              </a:spcAft>
              <a:buClr>
                <a:schemeClr val="dk1"/>
              </a:buClr>
              <a:buSzPts val="2500"/>
              <a:buFont typeface="Arial"/>
              <a:buChar char="•"/>
            </a:pPr>
            <a:r>
              <a:rPr lang="en-IN" sz="2500">
                <a:solidFill>
                  <a:schemeClr val="dk1"/>
                </a:solidFill>
                <a:latin typeface="Century Schoolbook"/>
                <a:ea typeface="Century Schoolbook"/>
                <a:cs typeface="Century Schoolbook"/>
                <a:sym typeface="Century Schoolbook"/>
              </a:rPr>
              <a:t>As one thread is incrementing the value and other thread is decrementing the value hence the resultant value of c should be 0</a:t>
            </a:r>
            <a:endParaRPr/>
          </a:p>
          <a:p>
            <a:pPr indent="0" lvl="0" marL="0" marR="0" rtl="0" algn="l">
              <a:spcBef>
                <a:spcPts val="0"/>
              </a:spcBef>
              <a:spcAft>
                <a:spcPts val="0"/>
              </a:spcAft>
              <a:buNone/>
            </a:pPr>
            <a:r>
              <a:rPr lang="en-IN" sz="2500">
                <a:solidFill>
                  <a:schemeClr val="dk1"/>
                </a:solidFill>
                <a:latin typeface="Century Schoolbook"/>
                <a:ea typeface="Century Schoolbook"/>
                <a:cs typeface="Century Schoolbook"/>
                <a:sym typeface="Century Schoolbook"/>
              </a:rPr>
              <a:t> </a:t>
            </a:r>
            <a:endParaRPr/>
          </a:p>
          <a:p>
            <a:pPr indent="-342900" lvl="0" marL="342900" marR="0" rtl="0" algn="l">
              <a:spcBef>
                <a:spcPts val="0"/>
              </a:spcBef>
              <a:spcAft>
                <a:spcPts val="0"/>
              </a:spcAft>
              <a:buClr>
                <a:schemeClr val="dk1"/>
              </a:buClr>
              <a:buSzPts val="2500"/>
              <a:buFont typeface="Arial"/>
              <a:buChar char="•"/>
            </a:pPr>
            <a:r>
              <a:rPr lang="en-IN" sz="2500">
                <a:solidFill>
                  <a:schemeClr val="dk1"/>
                </a:solidFill>
                <a:latin typeface="Century Schoolbook"/>
                <a:ea typeface="Century Schoolbook"/>
                <a:cs typeface="Century Schoolbook"/>
                <a:sym typeface="Century Schoolbook"/>
              </a:rPr>
              <a:t>But in this case the value of the c is -1 </a:t>
            </a:r>
            <a:endParaRPr/>
          </a:p>
          <a:p>
            <a:pPr indent="0" lvl="0" marL="0" marR="0" rtl="0" algn="l">
              <a:spcBef>
                <a:spcPts val="0"/>
              </a:spcBef>
              <a:spcAft>
                <a:spcPts val="0"/>
              </a:spcAft>
              <a:buNone/>
            </a:pPr>
            <a:r>
              <a:t/>
            </a:r>
            <a:endParaRPr sz="2500">
              <a:solidFill>
                <a:schemeClr val="dk1"/>
              </a:solidFill>
              <a:latin typeface="Century Schoolbook"/>
              <a:ea typeface="Century Schoolbook"/>
              <a:cs typeface="Century Schoolbook"/>
              <a:sym typeface="Century Schoolbook"/>
            </a:endParaRPr>
          </a:p>
          <a:p>
            <a:pPr indent="-342900" lvl="0" marL="342900" marR="0" rtl="0" algn="l">
              <a:spcBef>
                <a:spcPts val="0"/>
              </a:spcBef>
              <a:spcAft>
                <a:spcPts val="0"/>
              </a:spcAft>
              <a:buClr>
                <a:schemeClr val="dk1"/>
              </a:buClr>
              <a:buSzPts val="2500"/>
              <a:buFont typeface="Arial"/>
              <a:buChar char="•"/>
            </a:pPr>
            <a:r>
              <a:rPr lang="en-IN" sz="2500">
                <a:solidFill>
                  <a:schemeClr val="dk1"/>
                </a:solidFill>
                <a:latin typeface="Century Schoolbook"/>
                <a:ea typeface="Century Schoolbook"/>
                <a:cs typeface="Century Schoolbook"/>
                <a:sym typeface="Century Schoolbook"/>
              </a:rPr>
              <a:t>Hence to overcome this problem we can use the Synchronized functions or the Synchronized blocks</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nvSpPr>
        <p:spPr>
          <a:xfrm>
            <a:off x="702365" y="424070"/>
            <a:ext cx="10522226" cy="49398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a:solidFill>
                  <a:schemeClr val="dk1"/>
                </a:solidFill>
                <a:latin typeface="Century Schoolbook"/>
                <a:ea typeface="Century Schoolbook"/>
                <a:cs typeface="Century Schoolbook"/>
                <a:sym typeface="Century Schoolbook"/>
              </a:rPr>
              <a:t>Process Vs Thread</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342900" lvl="0" marL="342900" marR="0" rtl="0" algn="l">
              <a:spcBef>
                <a:spcPts val="0"/>
              </a:spcBef>
              <a:spcAft>
                <a:spcPts val="0"/>
              </a:spcAft>
              <a:buClr>
                <a:schemeClr val="dk1"/>
              </a:buClr>
              <a:buSzPts val="2500"/>
              <a:buFont typeface="Arial"/>
              <a:buChar char="•"/>
            </a:pPr>
            <a:r>
              <a:rPr b="1" lang="en-IN" sz="2500">
                <a:solidFill>
                  <a:schemeClr val="dk1"/>
                </a:solidFill>
                <a:latin typeface="Century Schoolbook"/>
                <a:ea typeface="Century Schoolbook"/>
                <a:cs typeface="Century Schoolbook"/>
                <a:sym typeface="Century Schoolbook"/>
              </a:rPr>
              <a:t>Process</a:t>
            </a:r>
            <a:endParaRPr/>
          </a:p>
          <a:p>
            <a:pPr indent="-342900" lvl="1" marL="800100" marR="0" rtl="0" algn="l">
              <a:spcBef>
                <a:spcPts val="0"/>
              </a:spcBef>
              <a:spcAft>
                <a:spcPts val="0"/>
              </a:spcAft>
              <a:buClr>
                <a:schemeClr val="dk1"/>
              </a:buClr>
              <a:buSzPts val="2500"/>
              <a:buFont typeface="Noto Sans Symbols"/>
              <a:buChar char="▪"/>
            </a:pPr>
            <a:r>
              <a:rPr b="1" i="0" lang="en-IN" sz="2500" u="none" cap="none" strike="noStrike">
                <a:solidFill>
                  <a:schemeClr val="dk1"/>
                </a:solidFill>
                <a:latin typeface="Century Schoolbook"/>
                <a:ea typeface="Century Schoolbook"/>
                <a:cs typeface="Century Schoolbook"/>
                <a:sym typeface="Century Schoolbook"/>
              </a:rPr>
              <a:t>Program in execution</a:t>
            </a:r>
            <a:endParaRPr/>
          </a:p>
          <a:p>
            <a:pPr indent="-342900" lvl="1" marL="800100" marR="0" rtl="0" algn="l">
              <a:spcBef>
                <a:spcPts val="0"/>
              </a:spcBef>
              <a:spcAft>
                <a:spcPts val="0"/>
              </a:spcAft>
              <a:buClr>
                <a:schemeClr val="dk1"/>
              </a:buClr>
              <a:buSzPts val="2500"/>
              <a:buFont typeface="Noto Sans Symbols"/>
              <a:buChar char="▪"/>
            </a:pPr>
            <a:r>
              <a:rPr b="1" i="0" lang="en-IN" sz="2500" u="none" cap="none" strike="noStrike">
                <a:solidFill>
                  <a:schemeClr val="dk1"/>
                </a:solidFill>
                <a:latin typeface="Century Schoolbook"/>
                <a:ea typeface="Century Schoolbook"/>
                <a:cs typeface="Century Schoolbook"/>
                <a:sym typeface="Century Schoolbook"/>
              </a:rPr>
              <a:t>Synonymous with Program or Application</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285750" lvl="0" marL="285750" marR="0" rtl="0" algn="l">
              <a:spcBef>
                <a:spcPts val="0"/>
              </a:spcBef>
              <a:spcAft>
                <a:spcPts val="0"/>
              </a:spcAft>
              <a:buClr>
                <a:schemeClr val="dk1"/>
              </a:buClr>
              <a:buSzPts val="2500"/>
              <a:buFont typeface="Arial"/>
              <a:buChar char="•"/>
            </a:pPr>
            <a:r>
              <a:rPr b="1" lang="en-IN" sz="2500">
                <a:solidFill>
                  <a:schemeClr val="dk1"/>
                </a:solidFill>
                <a:latin typeface="Century Schoolbook"/>
                <a:ea typeface="Century Schoolbook"/>
                <a:cs typeface="Century Schoolbook"/>
                <a:sym typeface="Century Schoolbook"/>
              </a:rPr>
              <a:t>Threads</a:t>
            </a:r>
            <a:endParaRPr/>
          </a:p>
          <a:p>
            <a:pPr indent="-285750" lvl="1" marL="742950" marR="0" rtl="0" algn="l">
              <a:spcBef>
                <a:spcPts val="0"/>
              </a:spcBef>
              <a:spcAft>
                <a:spcPts val="0"/>
              </a:spcAft>
              <a:buClr>
                <a:schemeClr val="dk1"/>
              </a:buClr>
              <a:buSzPts val="2500"/>
              <a:buFont typeface="Noto Sans Symbols"/>
              <a:buChar char="▪"/>
            </a:pPr>
            <a:r>
              <a:rPr b="1" i="0" lang="en-IN" sz="2500" u="none" cap="none" strike="noStrike">
                <a:solidFill>
                  <a:schemeClr val="dk1"/>
                </a:solidFill>
                <a:latin typeface="Century Schoolbook"/>
                <a:ea typeface="Century Schoolbook"/>
                <a:cs typeface="Century Schoolbook"/>
                <a:sym typeface="Century Schoolbook"/>
              </a:rPr>
              <a:t>Component of process</a:t>
            </a:r>
            <a:endParaRPr/>
          </a:p>
          <a:p>
            <a:pPr indent="-285750" lvl="1" marL="742950" marR="0" rtl="0" algn="l">
              <a:spcBef>
                <a:spcPts val="0"/>
              </a:spcBef>
              <a:spcAft>
                <a:spcPts val="0"/>
              </a:spcAft>
              <a:buClr>
                <a:schemeClr val="dk1"/>
              </a:buClr>
              <a:buSzPts val="2500"/>
              <a:buFont typeface="Noto Sans Symbols"/>
              <a:buChar char="▪"/>
            </a:pPr>
            <a:r>
              <a:rPr b="1" i="0" lang="en-IN" sz="2500" u="none" cap="none" strike="noStrike">
                <a:solidFill>
                  <a:schemeClr val="dk1"/>
                </a:solidFill>
                <a:latin typeface="Century Schoolbook"/>
                <a:ea typeface="Century Schoolbook"/>
                <a:cs typeface="Century Schoolbook"/>
                <a:sym typeface="Century Schoolbook"/>
              </a:rPr>
              <a:t>It’s lightweight process</a:t>
            </a:r>
            <a:endParaRPr/>
          </a:p>
          <a:p>
            <a:pPr indent="-285750" lvl="1" marL="742950" marR="0" rtl="0" algn="l">
              <a:spcBef>
                <a:spcPts val="0"/>
              </a:spcBef>
              <a:spcAft>
                <a:spcPts val="0"/>
              </a:spcAft>
              <a:buClr>
                <a:schemeClr val="dk1"/>
              </a:buClr>
              <a:buSzPts val="2500"/>
              <a:buFont typeface="Noto Sans Symbols"/>
              <a:buChar char="▪"/>
            </a:pPr>
            <a:r>
              <a:rPr b="1" i="0" lang="en-IN" sz="2500" u="none" cap="none" strike="noStrike">
                <a:solidFill>
                  <a:schemeClr val="dk1"/>
                </a:solidFill>
                <a:latin typeface="Century Schoolbook"/>
                <a:ea typeface="Century Schoolbook"/>
                <a:cs typeface="Century Schoolbook"/>
                <a:sym typeface="Century Schoolbook"/>
              </a:rPr>
              <a:t>Many threads can exist within the same process</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4"/>
          <p:cNvSpPr txBox="1"/>
          <p:nvPr/>
        </p:nvSpPr>
        <p:spPr>
          <a:xfrm>
            <a:off x="424070" y="304800"/>
            <a:ext cx="1146313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a:solidFill>
                  <a:schemeClr val="dk1"/>
                </a:solidFill>
                <a:latin typeface="Century Schoolbook"/>
                <a:ea typeface="Century Schoolbook"/>
                <a:cs typeface="Century Schoolbook"/>
                <a:sym typeface="Century Schoolbook"/>
              </a:rPr>
              <a:t>Synchronized</a:t>
            </a:r>
            <a:endParaRPr b="1" sz="4000">
              <a:solidFill>
                <a:schemeClr val="dk1"/>
              </a:solidFill>
              <a:latin typeface="Century Schoolbook"/>
              <a:ea typeface="Century Schoolbook"/>
              <a:cs typeface="Century Schoolbook"/>
              <a:sym typeface="Century Schoolbook"/>
            </a:endParaRPr>
          </a:p>
        </p:txBody>
      </p:sp>
      <p:pic>
        <p:nvPicPr>
          <p:cNvPr id="269" name="Google Shape;269;p44"/>
          <p:cNvPicPr preferRelativeResize="0"/>
          <p:nvPr/>
        </p:nvPicPr>
        <p:blipFill rotWithShape="1">
          <a:blip r:embed="rId3">
            <a:alphaModFix/>
          </a:blip>
          <a:srcRect b="0" l="0" r="0" t="0"/>
          <a:stretch/>
        </p:blipFill>
        <p:spPr>
          <a:xfrm>
            <a:off x="1921565" y="2057399"/>
            <a:ext cx="6365185" cy="4144617"/>
          </a:xfrm>
          <a:prstGeom prst="rect">
            <a:avLst/>
          </a:prstGeom>
          <a:noFill/>
          <a:ln>
            <a:noFill/>
          </a:ln>
        </p:spPr>
      </p:pic>
      <p:sp>
        <p:nvSpPr>
          <p:cNvPr id="270" name="Google Shape;270;p44"/>
          <p:cNvSpPr txBox="1"/>
          <p:nvPr/>
        </p:nvSpPr>
        <p:spPr>
          <a:xfrm>
            <a:off x="1550504" y="1285461"/>
            <a:ext cx="560567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500">
                <a:solidFill>
                  <a:schemeClr val="dk1"/>
                </a:solidFill>
                <a:latin typeface="Century Schoolbook"/>
                <a:ea typeface="Century Schoolbook"/>
                <a:cs typeface="Century Schoolbook"/>
                <a:sym typeface="Century Schoolbook"/>
              </a:rPr>
              <a:t>Method level synchronization</a:t>
            </a:r>
            <a:endParaRPr sz="25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5"/>
          <p:cNvSpPr txBox="1"/>
          <p:nvPr/>
        </p:nvSpPr>
        <p:spPr>
          <a:xfrm>
            <a:off x="66263" y="304800"/>
            <a:ext cx="11436626"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a:solidFill>
                  <a:schemeClr val="dk1"/>
                </a:solidFill>
                <a:latin typeface="Century Schoolbook"/>
                <a:ea typeface="Century Schoolbook"/>
                <a:cs typeface="Century Schoolbook"/>
                <a:sym typeface="Century Schoolbook"/>
              </a:rPr>
              <a:t>Synchronized</a:t>
            </a:r>
            <a:endParaRPr b="1" sz="4000">
              <a:solidFill>
                <a:schemeClr val="dk1"/>
              </a:solidFill>
              <a:latin typeface="Century Schoolbook"/>
              <a:ea typeface="Century Schoolbook"/>
              <a:cs typeface="Century Schoolbook"/>
              <a:sym typeface="Century Schoolbook"/>
            </a:endParaRPr>
          </a:p>
        </p:txBody>
      </p:sp>
      <p:sp>
        <p:nvSpPr>
          <p:cNvPr id="276" name="Google Shape;276;p45"/>
          <p:cNvSpPr txBox="1"/>
          <p:nvPr/>
        </p:nvSpPr>
        <p:spPr>
          <a:xfrm>
            <a:off x="119269" y="1285461"/>
            <a:ext cx="10455965" cy="19082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500">
                <a:solidFill>
                  <a:schemeClr val="dk1"/>
                </a:solidFill>
                <a:latin typeface="Century Schoolbook"/>
                <a:ea typeface="Century Schoolbook"/>
                <a:cs typeface="Century Schoolbook"/>
                <a:sym typeface="Century Schoolbook"/>
              </a:rPr>
              <a:t>With the use of Synchronized variable the JVM allows only one Thread to enter the Synchronized regions so the problem that we experienced before can be emitted using the Synchronized block, methods (whichever you seem fit you can use)</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0" name="Shape 280"/>
        <p:cNvGrpSpPr/>
        <p:nvPr/>
      </p:nvGrpSpPr>
      <p:grpSpPr>
        <a:xfrm>
          <a:off x="0" y="0"/>
          <a:ext cx="0" cy="0"/>
          <a:chOff x="0" y="0"/>
          <a:chExt cx="0" cy="0"/>
        </a:xfrm>
      </p:grpSpPr>
      <p:pic>
        <p:nvPicPr>
          <p:cNvPr descr="A screenshot of a social media post&#10;&#10;Description generated with very high confidence" id="281" name="Google Shape;281;p46"/>
          <p:cNvPicPr preferRelativeResize="0"/>
          <p:nvPr/>
        </p:nvPicPr>
        <p:blipFill rotWithShape="1">
          <a:blip r:embed="rId3">
            <a:alphaModFix/>
          </a:blip>
          <a:srcRect b="0" l="0" r="0" t="0"/>
          <a:stretch/>
        </p:blipFill>
        <p:spPr>
          <a:xfrm>
            <a:off x="2835965" y="2195227"/>
            <a:ext cx="7527235" cy="4559740"/>
          </a:xfrm>
          <a:prstGeom prst="rect">
            <a:avLst/>
          </a:prstGeom>
          <a:noFill/>
          <a:ln>
            <a:noFill/>
          </a:ln>
        </p:spPr>
      </p:pic>
      <p:sp>
        <p:nvSpPr>
          <p:cNvPr id="282" name="Google Shape;282;p46"/>
          <p:cNvSpPr txBox="1"/>
          <p:nvPr/>
        </p:nvSpPr>
        <p:spPr>
          <a:xfrm>
            <a:off x="119270" y="1285461"/>
            <a:ext cx="932953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83" name="Google Shape;283;p46"/>
          <p:cNvSpPr txBox="1"/>
          <p:nvPr/>
        </p:nvSpPr>
        <p:spPr>
          <a:xfrm>
            <a:off x="318052" y="503583"/>
            <a:ext cx="5565913"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a:solidFill>
                  <a:schemeClr val="dk1"/>
                </a:solidFill>
                <a:latin typeface="Century Schoolbook"/>
                <a:ea typeface="Century Schoolbook"/>
                <a:cs typeface="Century Schoolbook"/>
                <a:sym typeface="Century Schoolbook"/>
              </a:rPr>
              <a:t>Synchronized</a:t>
            </a:r>
            <a:endParaRPr b="1" sz="4000">
              <a:solidFill>
                <a:schemeClr val="dk1"/>
              </a:solidFill>
              <a:latin typeface="Century Schoolbook"/>
              <a:ea typeface="Century Schoolbook"/>
              <a:cs typeface="Century Schoolbook"/>
              <a:sym typeface="Century Schoolbook"/>
            </a:endParaRPr>
          </a:p>
        </p:txBody>
      </p:sp>
      <p:sp>
        <p:nvSpPr>
          <p:cNvPr id="284" name="Google Shape;284;p46"/>
          <p:cNvSpPr txBox="1"/>
          <p:nvPr/>
        </p:nvSpPr>
        <p:spPr>
          <a:xfrm>
            <a:off x="1444488" y="1470991"/>
            <a:ext cx="4810540" cy="7540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500">
                <a:solidFill>
                  <a:schemeClr val="dk1"/>
                </a:solidFill>
                <a:latin typeface="Century Schoolbook"/>
                <a:ea typeface="Century Schoolbook"/>
                <a:cs typeface="Century Schoolbook"/>
                <a:sym typeface="Century Schoolbook"/>
              </a:rPr>
              <a:t>Block level synchronization</a:t>
            </a:r>
            <a:endParaRPr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8" name="Shape 288"/>
        <p:cNvGrpSpPr/>
        <p:nvPr/>
      </p:nvGrpSpPr>
      <p:grpSpPr>
        <a:xfrm>
          <a:off x="0" y="0"/>
          <a:ext cx="0" cy="0"/>
          <a:chOff x="0" y="0"/>
          <a:chExt cx="0" cy="0"/>
        </a:xfrm>
      </p:grpSpPr>
      <p:sp>
        <p:nvSpPr>
          <p:cNvPr id="289" name="Google Shape;289;p47"/>
          <p:cNvSpPr txBox="1"/>
          <p:nvPr/>
        </p:nvSpPr>
        <p:spPr>
          <a:xfrm>
            <a:off x="119270" y="1285461"/>
            <a:ext cx="932953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90" name="Google Shape;290;p47"/>
          <p:cNvSpPr/>
          <p:nvPr/>
        </p:nvSpPr>
        <p:spPr>
          <a:xfrm>
            <a:off x="119270" y="1287260"/>
            <a:ext cx="11343860" cy="2690032"/>
          </a:xfrm>
          <a:prstGeom prst="rect">
            <a:avLst/>
          </a:prstGeom>
          <a:noFill/>
          <a:ln>
            <a:noFill/>
          </a:ln>
        </p:spPr>
        <p:txBody>
          <a:bodyPr anchorCtr="0" anchor="t" bIns="45700" lIns="91425" spcFirstLastPara="1" rIns="91425" wrap="square" tIns="45700">
            <a:noAutofit/>
          </a:bodyPr>
          <a:lstStyle/>
          <a:p>
            <a:pPr indent="0" lvl="0" marL="279400" marR="2438400" rtl="0" algn="l">
              <a:lnSpc>
                <a:spcPct val="114000"/>
              </a:lnSpc>
              <a:spcBef>
                <a:spcPts val="0"/>
              </a:spcBef>
              <a:spcAft>
                <a:spcPts val="0"/>
              </a:spcAft>
              <a:buNone/>
            </a:pPr>
            <a:r>
              <a:rPr lang="en-IN" sz="2800" u="sng">
                <a:solidFill>
                  <a:srgbClr val="FBCA98"/>
                </a:solidFill>
                <a:latin typeface="Century Gothic"/>
                <a:ea typeface="Century Gothic"/>
                <a:cs typeface="Century Gothic"/>
                <a:sym typeface="Century Gothic"/>
              </a:rPr>
              <a:t>http://stackoverflow.com/questions/4394976/what-is-the-differencebetweensynchronizedthis-and-synchronizedmethod</a:t>
            </a:r>
            <a:endParaRPr sz="2800">
              <a:solidFill>
                <a:schemeClr val="dk1"/>
              </a:solidFill>
              <a:latin typeface="Calibri"/>
              <a:ea typeface="Calibri"/>
              <a:cs typeface="Calibri"/>
              <a:sym typeface="Calibri"/>
            </a:endParaRPr>
          </a:p>
          <a:p>
            <a:pPr indent="0" lvl="0" marL="0" marR="0" rtl="0" algn="l">
              <a:lnSpc>
                <a:spcPct val="62142"/>
              </a:lnSpc>
              <a:spcBef>
                <a:spcPts val="0"/>
              </a:spcBef>
              <a:spcAft>
                <a:spcPts val="0"/>
              </a:spcAft>
              <a:buNone/>
            </a:pPr>
            <a:r>
              <a:rPr lang="en-IN" sz="2800">
                <a:solidFill>
                  <a:schemeClr val="dk1"/>
                </a:solidFill>
                <a:latin typeface="Times New Roman"/>
                <a:ea typeface="Times New Roman"/>
                <a:cs typeface="Times New Roman"/>
                <a:sym typeface="Times New Roman"/>
              </a:rPr>
              <a:t> </a:t>
            </a:r>
            <a:endParaRPr sz="2800">
              <a:solidFill>
                <a:schemeClr val="dk1"/>
              </a:solidFill>
              <a:latin typeface="Calibri"/>
              <a:ea typeface="Calibri"/>
              <a:cs typeface="Calibri"/>
              <a:sym typeface="Calibri"/>
            </a:endParaRPr>
          </a:p>
          <a:p>
            <a:pPr indent="0" lvl="0" marL="279400" marR="4381500" rtl="0" algn="l">
              <a:lnSpc>
                <a:spcPct val="108000"/>
              </a:lnSpc>
              <a:spcBef>
                <a:spcPts val="0"/>
              </a:spcBef>
              <a:spcAft>
                <a:spcPts val="0"/>
              </a:spcAft>
              <a:buNone/>
            </a:pPr>
            <a:r>
              <a:rPr lang="en-IN" sz="2800" u="sng">
                <a:solidFill>
                  <a:srgbClr val="FBCA98"/>
                </a:solidFill>
                <a:latin typeface="Century Gothic"/>
                <a:ea typeface="Century Gothic"/>
                <a:cs typeface="Century Gothic"/>
                <a:sym typeface="Century Gothic"/>
              </a:rPr>
              <a:t>http://www.geeksforgeeks.org/method-block-synchronization-java/</a:t>
            </a:r>
            <a:endParaRPr sz="2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4" name="Shape 294"/>
        <p:cNvGrpSpPr/>
        <p:nvPr/>
      </p:nvGrpSpPr>
      <p:grpSpPr>
        <a:xfrm>
          <a:off x="0" y="0"/>
          <a:ext cx="0" cy="0"/>
          <a:chOff x="0" y="0"/>
          <a:chExt cx="0" cy="0"/>
        </a:xfrm>
      </p:grpSpPr>
      <p:sp>
        <p:nvSpPr>
          <p:cNvPr id="295" name="Google Shape;295;p48"/>
          <p:cNvSpPr txBox="1"/>
          <p:nvPr/>
        </p:nvSpPr>
        <p:spPr>
          <a:xfrm>
            <a:off x="119270" y="1285461"/>
            <a:ext cx="932953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96" name="Google Shape;296;p48"/>
          <p:cNvSpPr/>
          <p:nvPr/>
        </p:nvSpPr>
        <p:spPr>
          <a:xfrm>
            <a:off x="2345637" y="2450499"/>
            <a:ext cx="7089913" cy="124649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IN" sz="7500" cap="none">
                <a:solidFill>
                  <a:srgbClr val="53575C"/>
                </a:solidFill>
                <a:latin typeface="Century Schoolbook"/>
                <a:ea typeface="Century Schoolbook"/>
                <a:cs typeface="Century Schoolbook"/>
                <a:sym typeface="Century Schoolbook"/>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nvSpPr>
        <p:spPr>
          <a:xfrm>
            <a:off x="185531" y="333895"/>
            <a:ext cx="11092070" cy="30777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a:solidFill>
                  <a:schemeClr val="dk1"/>
                </a:solidFill>
                <a:latin typeface="Century Schoolbook"/>
                <a:ea typeface="Century Schoolbook"/>
                <a:cs typeface="Century Schoolbook"/>
                <a:sym typeface="Century Schoolbook"/>
              </a:rPr>
              <a:t>Continued …</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228600" lvl="1" marL="742950" marR="0" rtl="0" algn="l">
              <a:spcBef>
                <a:spcPts val="0"/>
              </a:spcBef>
              <a:spcAft>
                <a:spcPts val="0"/>
              </a:spcAft>
              <a:buClr>
                <a:schemeClr val="dk1"/>
              </a:buClr>
              <a:buSzPts val="900"/>
              <a:buFont typeface="Noto Sans Symbols"/>
              <a:buNone/>
            </a:pPr>
            <a:r>
              <a:t/>
            </a:r>
            <a:endParaRPr b="0" i="0" sz="9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pic>
        <p:nvPicPr>
          <p:cNvPr id="120" name="Google Shape;120;p18"/>
          <p:cNvPicPr preferRelativeResize="0"/>
          <p:nvPr/>
        </p:nvPicPr>
        <p:blipFill rotWithShape="1">
          <a:blip r:embed="rId3">
            <a:alphaModFix/>
          </a:blip>
          <a:srcRect b="0" l="0" r="0" t="0"/>
          <a:stretch/>
        </p:blipFill>
        <p:spPr>
          <a:xfrm>
            <a:off x="2146854" y="1673996"/>
            <a:ext cx="6462298" cy="38654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nvSpPr>
        <p:spPr>
          <a:xfrm>
            <a:off x="172275" y="251799"/>
            <a:ext cx="10164300" cy="634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cap="none">
                <a:solidFill>
                  <a:schemeClr val="dk1"/>
                </a:solidFill>
                <a:latin typeface="Century Schoolbook"/>
                <a:ea typeface="Century Schoolbook"/>
                <a:cs typeface="Century Schoolbook"/>
                <a:sym typeface="Century Schoolbook"/>
              </a:rPr>
              <a:t>Multithreading in General</a:t>
            </a:r>
            <a:endParaRPr b="1" sz="40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342900" lvl="0" marL="342900" marR="0" rtl="0" algn="l">
              <a:spcBef>
                <a:spcPts val="0"/>
              </a:spcBef>
              <a:spcAft>
                <a:spcPts val="0"/>
              </a:spcAft>
              <a:buClr>
                <a:schemeClr val="dk1"/>
              </a:buClr>
              <a:buSzPts val="2500"/>
              <a:buFont typeface="Arial"/>
              <a:buChar char="•"/>
            </a:pPr>
            <a:r>
              <a:rPr lang="en-IN" sz="2500">
                <a:solidFill>
                  <a:schemeClr val="dk1"/>
                </a:solidFill>
                <a:latin typeface="Century Schoolbook"/>
                <a:ea typeface="Century Schoolbook"/>
                <a:cs typeface="Century Schoolbook"/>
                <a:sym typeface="Century Schoolbook"/>
              </a:rPr>
              <a:t>Multi-tasking is the sharing of computer resources among a number of processes or the execution of a number of different processes at the same time (i.e. working on Eclipse while Chrome is running).</a:t>
            </a:r>
            <a:endParaRPr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2500">
              <a:solidFill>
                <a:schemeClr val="dk1"/>
              </a:solidFill>
              <a:latin typeface="Century Schoolbook"/>
              <a:ea typeface="Century Schoolbook"/>
              <a:cs typeface="Century Schoolbook"/>
              <a:sym typeface="Century Schoolbook"/>
            </a:endParaRPr>
          </a:p>
          <a:p>
            <a:pPr indent="-342900" lvl="0" marL="342900" marR="0" rtl="0" algn="l">
              <a:spcBef>
                <a:spcPts val="0"/>
              </a:spcBef>
              <a:spcAft>
                <a:spcPts val="0"/>
              </a:spcAft>
              <a:buClr>
                <a:schemeClr val="dk1"/>
              </a:buClr>
              <a:buSzPts val="2500"/>
              <a:buFont typeface="Arial"/>
              <a:buChar char="•"/>
            </a:pPr>
            <a:r>
              <a:rPr lang="en-IN" sz="2500">
                <a:solidFill>
                  <a:schemeClr val="dk1"/>
                </a:solidFill>
                <a:latin typeface="Century Schoolbook"/>
                <a:ea typeface="Century Schoolbook"/>
                <a:cs typeface="Century Schoolbook"/>
                <a:sym typeface="Century Schoolbook"/>
              </a:rPr>
              <a:t>Multi-threading is the execution of a number of different tasks within the same process (i.e. sentence checking in MS Word while you are writing simultaneously).</a:t>
            </a:r>
            <a:endParaRPr/>
          </a:p>
          <a:p>
            <a:pPr indent="0" lvl="0" marL="0" marR="0" rtl="0" algn="l">
              <a:spcBef>
                <a:spcPts val="0"/>
              </a:spcBef>
              <a:spcAft>
                <a:spcPts val="0"/>
              </a:spcAft>
              <a:buNone/>
            </a:pPr>
            <a:r>
              <a:rPr lang="en-IN" sz="2500">
                <a:solidFill>
                  <a:schemeClr val="dk1"/>
                </a:solidFill>
                <a:latin typeface="Century Schoolbook"/>
                <a:ea typeface="Century Schoolbook"/>
                <a:cs typeface="Century Schoolbook"/>
                <a:sym typeface="Century Schoolbook"/>
              </a:rPr>
              <a:t> </a:t>
            </a:r>
            <a:endParaRPr/>
          </a:p>
          <a:p>
            <a:pPr indent="-342900" lvl="0" marL="342900" marR="0" rtl="0" algn="l">
              <a:spcBef>
                <a:spcPts val="0"/>
              </a:spcBef>
              <a:spcAft>
                <a:spcPts val="0"/>
              </a:spcAft>
              <a:buClr>
                <a:schemeClr val="dk1"/>
              </a:buClr>
              <a:buSzPts val="2500"/>
              <a:buFont typeface="Arial"/>
              <a:buChar char="•"/>
            </a:pPr>
            <a:r>
              <a:rPr lang="en-IN" sz="2500">
                <a:solidFill>
                  <a:schemeClr val="dk1"/>
                </a:solidFill>
                <a:latin typeface="Century Schoolbook"/>
                <a:ea typeface="Century Schoolbook"/>
                <a:cs typeface="Century Schoolbook"/>
                <a:sym typeface="Century Schoolbook"/>
              </a:rPr>
              <a:t>They are allocated CPU time via context switching in such a way that they </a:t>
            </a:r>
            <a:r>
              <a:rPr b="1" i="1" lang="en-IN" sz="2500">
                <a:solidFill>
                  <a:schemeClr val="dk1"/>
                </a:solidFill>
                <a:latin typeface="Century Schoolbook"/>
                <a:ea typeface="Century Schoolbook"/>
                <a:cs typeface="Century Schoolbook"/>
                <a:sym typeface="Century Schoolbook"/>
              </a:rPr>
              <a:t>appear</a:t>
            </a:r>
            <a:r>
              <a:rPr lang="en-IN" sz="2500">
                <a:solidFill>
                  <a:schemeClr val="dk1"/>
                </a:solidFill>
                <a:latin typeface="Century Schoolbook"/>
                <a:ea typeface="Century Schoolbook"/>
                <a:cs typeface="Century Schoolbook"/>
                <a:sym typeface="Century Schoolbook"/>
              </a:rPr>
              <a:t> to be executing in parallel (i.e. except when there are actually multiple cores to deal with them separately, however it’s possible they are still executed on the same core).</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nvSpPr>
        <p:spPr>
          <a:xfrm>
            <a:off x="92764" y="145777"/>
            <a:ext cx="11092070" cy="47551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a:solidFill>
                  <a:schemeClr val="dk1"/>
                </a:solidFill>
                <a:latin typeface="Century Schoolbook"/>
                <a:ea typeface="Century Schoolbook"/>
                <a:cs typeface="Century Schoolbook"/>
                <a:sym typeface="Century Schoolbook"/>
              </a:rPr>
              <a:t>Advantages of </a:t>
            </a:r>
            <a:r>
              <a:rPr b="1" lang="en-IN" sz="4000" cap="none">
                <a:solidFill>
                  <a:schemeClr val="dk1"/>
                </a:solidFill>
                <a:latin typeface="Century Schoolbook"/>
                <a:ea typeface="Century Schoolbook"/>
                <a:cs typeface="Century Schoolbook"/>
                <a:sym typeface="Century Schoolbook"/>
              </a:rPr>
              <a:t>Multi-threading</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342900" lvl="0" marL="342900" marR="0" rtl="0" algn="l">
              <a:spcBef>
                <a:spcPts val="0"/>
              </a:spcBef>
              <a:spcAft>
                <a:spcPts val="0"/>
              </a:spcAft>
              <a:buClr>
                <a:schemeClr val="dk1"/>
              </a:buClr>
              <a:buSzPts val="2500"/>
              <a:buFont typeface="Arial"/>
              <a:buChar char="•"/>
            </a:pPr>
            <a:r>
              <a:rPr lang="en-IN" sz="2500">
                <a:solidFill>
                  <a:schemeClr val="dk1"/>
                </a:solidFill>
                <a:latin typeface="Century Schoolbook"/>
                <a:ea typeface="Century Schoolbook"/>
                <a:cs typeface="Century Schoolbook"/>
                <a:sym typeface="Century Schoolbook"/>
              </a:rPr>
              <a:t>Increased performance </a:t>
            </a:r>
            <a:endParaRPr/>
          </a:p>
          <a:p>
            <a:pPr indent="0" lvl="0" marL="0" marR="0" rtl="0" algn="l">
              <a:spcBef>
                <a:spcPts val="0"/>
              </a:spcBef>
              <a:spcAft>
                <a:spcPts val="0"/>
              </a:spcAft>
              <a:buNone/>
            </a:pPr>
            <a:r>
              <a:t/>
            </a:r>
            <a:endParaRPr sz="2500">
              <a:solidFill>
                <a:schemeClr val="dk1"/>
              </a:solidFill>
              <a:latin typeface="Century Schoolbook"/>
              <a:ea typeface="Century Schoolbook"/>
              <a:cs typeface="Century Schoolbook"/>
              <a:sym typeface="Century Schoolbook"/>
            </a:endParaRPr>
          </a:p>
          <a:p>
            <a:pPr indent="-342900" lvl="0" marL="342900" marR="0" rtl="0" algn="l">
              <a:spcBef>
                <a:spcPts val="0"/>
              </a:spcBef>
              <a:spcAft>
                <a:spcPts val="0"/>
              </a:spcAft>
              <a:buClr>
                <a:schemeClr val="dk1"/>
              </a:buClr>
              <a:buSzPts val="2500"/>
              <a:buFont typeface="Arial"/>
              <a:buChar char="•"/>
            </a:pPr>
            <a:r>
              <a:rPr lang="en-IN" sz="2500">
                <a:solidFill>
                  <a:schemeClr val="dk1"/>
                </a:solidFill>
                <a:latin typeface="Century Schoolbook"/>
                <a:ea typeface="Century Schoolbook"/>
                <a:cs typeface="Century Schoolbook"/>
                <a:sym typeface="Century Schoolbook"/>
              </a:rPr>
              <a:t>Better utilization of resources (Ex. multiple core)</a:t>
            </a:r>
            <a:endParaRPr/>
          </a:p>
          <a:p>
            <a:pPr indent="0" lvl="0" marL="0" marR="0" rtl="0" algn="l">
              <a:spcBef>
                <a:spcPts val="0"/>
              </a:spcBef>
              <a:spcAft>
                <a:spcPts val="0"/>
              </a:spcAft>
              <a:buNone/>
            </a:pPr>
            <a:r>
              <a:rPr lang="en-IN" sz="2500">
                <a:solidFill>
                  <a:schemeClr val="dk1"/>
                </a:solidFill>
                <a:latin typeface="Century Schoolbook"/>
                <a:ea typeface="Century Schoolbook"/>
                <a:cs typeface="Century Schoolbook"/>
                <a:sym typeface="Century Schoolbook"/>
              </a:rPr>
              <a:t> </a:t>
            </a:r>
            <a:endParaRPr/>
          </a:p>
          <a:p>
            <a:pPr indent="-342900" lvl="0" marL="342900" marR="0" rtl="0" algn="l">
              <a:spcBef>
                <a:spcPts val="0"/>
              </a:spcBef>
              <a:spcAft>
                <a:spcPts val="0"/>
              </a:spcAft>
              <a:buClr>
                <a:schemeClr val="dk1"/>
              </a:buClr>
              <a:buSzPts val="2500"/>
              <a:buFont typeface="Arial"/>
              <a:buChar char="•"/>
            </a:pPr>
            <a:r>
              <a:rPr lang="en-IN" sz="2500">
                <a:solidFill>
                  <a:schemeClr val="dk1"/>
                </a:solidFill>
                <a:latin typeface="Century Schoolbook"/>
                <a:ea typeface="Century Schoolbook"/>
                <a:cs typeface="Century Schoolbook"/>
                <a:sym typeface="Century Schoolbook"/>
              </a:rPr>
              <a:t>Handle multiple instances of data simultaneously</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nvSpPr>
        <p:spPr>
          <a:xfrm>
            <a:off x="0" y="331306"/>
            <a:ext cx="11794435" cy="44781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a:solidFill>
                  <a:schemeClr val="dk1"/>
                </a:solidFill>
                <a:latin typeface="Century Schoolbook"/>
                <a:ea typeface="Century Schoolbook"/>
                <a:cs typeface="Century Schoolbook"/>
                <a:sym typeface="Century Schoolbook"/>
              </a:rPr>
              <a:t>Disadvantages of </a:t>
            </a:r>
            <a:r>
              <a:rPr b="1" lang="en-IN" sz="4000" cap="none">
                <a:solidFill>
                  <a:schemeClr val="dk1"/>
                </a:solidFill>
                <a:latin typeface="Century Schoolbook"/>
                <a:ea typeface="Century Schoolbook"/>
                <a:cs typeface="Century Schoolbook"/>
                <a:sym typeface="Century Schoolbook"/>
              </a:rPr>
              <a:t>Multi-threading</a:t>
            </a:r>
            <a:endParaRPr b="1" sz="40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2500">
              <a:solidFill>
                <a:schemeClr val="dk1"/>
              </a:solidFill>
              <a:latin typeface="Century Schoolbook"/>
              <a:ea typeface="Century Schoolbook"/>
              <a:cs typeface="Century Schoolbook"/>
              <a:sym typeface="Century Schoolbook"/>
            </a:endParaRPr>
          </a:p>
          <a:p>
            <a:pPr indent="-342900" lvl="1" marL="800100" marR="0" rtl="0" algn="l">
              <a:spcBef>
                <a:spcPts val="0"/>
              </a:spcBef>
              <a:spcAft>
                <a:spcPts val="0"/>
              </a:spcAft>
              <a:buClr>
                <a:schemeClr val="dk1"/>
              </a:buClr>
              <a:buSzPts val="2500"/>
              <a:buFont typeface="Arial"/>
              <a:buChar char="•"/>
            </a:pPr>
            <a:r>
              <a:rPr b="0" i="0" lang="en-IN" sz="2500" u="none" cap="none" strike="noStrike">
                <a:solidFill>
                  <a:schemeClr val="dk1"/>
                </a:solidFill>
                <a:latin typeface="Century Schoolbook"/>
                <a:ea typeface="Century Schoolbook"/>
                <a:cs typeface="Century Schoolbook"/>
                <a:sym typeface="Century Schoolbook"/>
              </a:rPr>
              <a:t>Added complexity to maintain multiple threads</a:t>
            </a:r>
            <a:endParaRPr/>
          </a:p>
          <a:p>
            <a:pPr indent="0" lvl="0" marL="0" marR="0" rtl="0" algn="l">
              <a:spcBef>
                <a:spcPts val="0"/>
              </a:spcBef>
              <a:spcAft>
                <a:spcPts val="0"/>
              </a:spcAft>
              <a:buNone/>
            </a:pPr>
            <a:r>
              <a:rPr lang="en-IN" sz="2500">
                <a:solidFill>
                  <a:schemeClr val="dk1"/>
                </a:solidFill>
                <a:latin typeface="Century Schoolbook"/>
                <a:ea typeface="Century Schoolbook"/>
                <a:cs typeface="Century Schoolbook"/>
                <a:sym typeface="Century Schoolbook"/>
              </a:rPr>
              <a:t> </a:t>
            </a:r>
            <a:endParaRPr/>
          </a:p>
          <a:p>
            <a:pPr indent="-342900" lvl="1" marL="800100" marR="0" rtl="0" algn="l">
              <a:spcBef>
                <a:spcPts val="0"/>
              </a:spcBef>
              <a:spcAft>
                <a:spcPts val="0"/>
              </a:spcAft>
              <a:buClr>
                <a:schemeClr val="dk1"/>
              </a:buClr>
              <a:buSzPts val="2500"/>
              <a:buFont typeface="Arial"/>
              <a:buChar char="•"/>
            </a:pPr>
            <a:r>
              <a:rPr b="0" i="0" lang="en-IN" sz="2500" u="none" cap="none" strike="noStrike">
                <a:solidFill>
                  <a:schemeClr val="dk1"/>
                </a:solidFill>
                <a:latin typeface="Century Schoolbook"/>
                <a:ea typeface="Century Schoolbook"/>
                <a:cs typeface="Century Schoolbook"/>
                <a:sym typeface="Century Schoolbook"/>
              </a:rPr>
              <a:t>Maintaining the shared resources(figure out a way to make sharing </a:t>
            </a:r>
            <a:endParaRPr/>
          </a:p>
          <a:p>
            <a:pPr indent="0" lvl="0" marL="0" marR="0" rtl="0" algn="l">
              <a:spcBef>
                <a:spcPts val="0"/>
              </a:spcBef>
              <a:spcAft>
                <a:spcPts val="0"/>
              </a:spcAft>
              <a:buNone/>
            </a:pPr>
            <a:r>
              <a:rPr lang="en-IN" sz="2500">
                <a:solidFill>
                  <a:schemeClr val="dk1"/>
                </a:solidFill>
                <a:latin typeface="Century Schoolbook"/>
                <a:ea typeface="Century Schoolbook"/>
                <a:cs typeface="Century Schoolbook"/>
                <a:sym typeface="Century Schoolbook"/>
              </a:rPr>
              <a:t>         between threads as efficient and as safe as possible)</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nvSpPr>
        <p:spPr>
          <a:xfrm>
            <a:off x="0" y="424070"/>
            <a:ext cx="11794435" cy="28315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a:solidFill>
                  <a:schemeClr val="dk1"/>
                </a:solidFill>
                <a:latin typeface="Century Schoolbook"/>
                <a:ea typeface="Century Schoolbook"/>
                <a:cs typeface="Century Schoolbook"/>
                <a:sym typeface="Century Schoolbook"/>
              </a:rPr>
              <a:t>Thread Life-Cycle</a:t>
            </a:r>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pic>
        <p:nvPicPr>
          <p:cNvPr id="141" name="Google Shape;141;p22"/>
          <p:cNvPicPr preferRelativeResize="0"/>
          <p:nvPr/>
        </p:nvPicPr>
        <p:blipFill rotWithShape="1">
          <a:blip r:embed="rId3">
            <a:alphaModFix/>
          </a:blip>
          <a:srcRect b="0" l="0" r="0" t="0"/>
          <a:stretch/>
        </p:blipFill>
        <p:spPr>
          <a:xfrm>
            <a:off x="2093845" y="1839842"/>
            <a:ext cx="6667292" cy="39361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nvSpPr>
        <p:spPr>
          <a:xfrm>
            <a:off x="172278" y="53010"/>
            <a:ext cx="10283687" cy="89870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a:solidFill>
                  <a:schemeClr val="dk1"/>
                </a:solidFill>
                <a:latin typeface="Century Schoolbook"/>
                <a:ea typeface="Century Schoolbook"/>
                <a:cs typeface="Century Schoolbook"/>
                <a:sym typeface="Century Schoolbook"/>
              </a:rPr>
              <a:t>Stages Explained</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342900" lvl="0" marL="342900" marR="0" rtl="0" algn="l">
              <a:spcBef>
                <a:spcPts val="0"/>
              </a:spcBef>
              <a:spcAft>
                <a:spcPts val="0"/>
              </a:spcAft>
              <a:buClr>
                <a:schemeClr val="dk1"/>
              </a:buClr>
              <a:buSzPts val="2500"/>
              <a:buFont typeface="Arial"/>
              <a:buChar char="•"/>
            </a:pPr>
            <a:r>
              <a:rPr b="1" lang="en-IN" sz="2500">
                <a:solidFill>
                  <a:schemeClr val="dk1"/>
                </a:solidFill>
                <a:latin typeface="Century Schoolbook"/>
                <a:ea typeface="Century Schoolbook"/>
                <a:cs typeface="Century Schoolbook"/>
                <a:sym typeface="Century Schoolbook"/>
              </a:rPr>
              <a:t>New: </a:t>
            </a:r>
            <a:r>
              <a:rPr lang="en-IN" sz="2500">
                <a:solidFill>
                  <a:schemeClr val="dk1"/>
                </a:solidFill>
                <a:latin typeface="Century Schoolbook"/>
                <a:ea typeface="Century Schoolbook"/>
                <a:cs typeface="Century Schoolbook"/>
                <a:sym typeface="Century Schoolbook"/>
              </a:rPr>
              <a:t>A new thread begins its life cycle in the new state. It remains in this</a:t>
            </a:r>
            <a:r>
              <a:rPr b="1" lang="en-IN" sz="2500">
                <a:solidFill>
                  <a:schemeClr val="dk1"/>
                </a:solidFill>
                <a:latin typeface="Century Schoolbook"/>
                <a:ea typeface="Century Schoolbook"/>
                <a:cs typeface="Century Schoolbook"/>
                <a:sym typeface="Century Schoolbook"/>
              </a:rPr>
              <a:t> </a:t>
            </a:r>
            <a:r>
              <a:rPr lang="en-IN" sz="2500">
                <a:solidFill>
                  <a:schemeClr val="dk1"/>
                </a:solidFill>
                <a:latin typeface="Century Schoolbook"/>
                <a:ea typeface="Century Schoolbook"/>
                <a:cs typeface="Century Schoolbook"/>
                <a:sym typeface="Century Schoolbook"/>
              </a:rPr>
              <a:t>state until the program starts the thread</a:t>
            </a:r>
            <a:endParaRPr/>
          </a:p>
          <a:p>
            <a:pPr indent="0" lvl="0" marL="0" marR="0" rtl="0" algn="l">
              <a:spcBef>
                <a:spcPts val="0"/>
              </a:spcBef>
              <a:spcAft>
                <a:spcPts val="0"/>
              </a:spcAft>
              <a:buNone/>
            </a:pPr>
            <a:r>
              <a:t/>
            </a:r>
            <a:endParaRPr sz="2500">
              <a:solidFill>
                <a:schemeClr val="dk1"/>
              </a:solidFill>
              <a:latin typeface="Century Schoolbook"/>
              <a:ea typeface="Century Schoolbook"/>
              <a:cs typeface="Century Schoolbook"/>
              <a:sym typeface="Century Schoolbook"/>
            </a:endParaRPr>
          </a:p>
          <a:p>
            <a:pPr indent="-342900" lvl="0" marL="342900" marR="0" rtl="0" algn="l">
              <a:spcBef>
                <a:spcPts val="0"/>
              </a:spcBef>
              <a:spcAft>
                <a:spcPts val="0"/>
              </a:spcAft>
              <a:buClr>
                <a:schemeClr val="dk1"/>
              </a:buClr>
              <a:buSzPts val="2500"/>
              <a:buFont typeface="Arial"/>
              <a:buChar char="•"/>
            </a:pPr>
            <a:r>
              <a:rPr b="1" lang="en-IN" sz="2500">
                <a:solidFill>
                  <a:schemeClr val="dk1"/>
                </a:solidFill>
                <a:latin typeface="Century Schoolbook"/>
                <a:ea typeface="Century Schoolbook"/>
                <a:cs typeface="Century Schoolbook"/>
                <a:sym typeface="Century Schoolbook"/>
              </a:rPr>
              <a:t>Runnable: </a:t>
            </a:r>
            <a:r>
              <a:rPr lang="en-IN" sz="2500">
                <a:solidFill>
                  <a:schemeClr val="dk1"/>
                </a:solidFill>
                <a:latin typeface="Century Schoolbook"/>
                <a:ea typeface="Century Schoolbook"/>
                <a:cs typeface="Century Schoolbook"/>
                <a:sym typeface="Century Schoolbook"/>
              </a:rPr>
              <a:t>After a newly born thread is started, the thread becomes</a:t>
            </a:r>
            <a:r>
              <a:rPr b="1" lang="en-IN" sz="2500">
                <a:solidFill>
                  <a:schemeClr val="dk1"/>
                </a:solidFill>
                <a:latin typeface="Century Schoolbook"/>
                <a:ea typeface="Century Schoolbook"/>
                <a:cs typeface="Century Schoolbook"/>
                <a:sym typeface="Century Schoolbook"/>
              </a:rPr>
              <a:t> </a:t>
            </a:r>
            <a:r>
              <a:rPr lang="en-IN" sz="2500">
                <a:solidFill>
                  <a:schemeClr val="dk1"/>
                </a:solidFill>
                <a:latin typeface="Century Schoolbook"/>
                <a:ea typeface="Century Schoolbook"/>
                <a:cs typeface="Century Schoolbook"/>
                <a:sym typeface="Century Schoolbook"/>
              </a:rPr>
              <a:t>runnable.</a:t>
            </a:r>
            <a:endParaRPr/>
          </a:p>
          <a:p>
            <a:pPr indent="-184150" lvl="0" marL="342900" marR="0" rtl="0" algn="l">
              <a:spcBef>
                <a:spcPts val="0"/>
              </a:spcBef>
              <a:spcAft>
                <a:spcPts val="0"/>
              </a:spcAft>
              <a:buClr>
                <a:schemeClr val="dk1"/>
              </a:buClr>
              <a:buSzPts val="2500"/>
              <a:buFont typeface="Arial"/>
              <a:buNone/>
            </a:pPr>
            <a:r>
              <a:t/>
            </a:r>
            <a:endParaRPr sz="2500">
              <a:solidFill>
                <a:schemeClr val="dk1"/>
              </a:solidFill>
              <a:latin typeface="Century Schoolbook"/>
              <a:ea typeface="Century Schoolbook"/>
              <a:cs typeface="Century Schoolbook"/>
              <a:sym typeface="Century Schoolbook"/>
            </a:endParaRPr>
          </a:p>
          <a:p>
            <a:pPr indent="-342900" lvl="0" marL="342900" marR="0" rtl="0" algn="l">
              <a:spcBef>
                <a:spcPts val="0"/>
              </a:spcBef>
              <a:spcAft>
                <a:spcPts val="0"/>
              </a:spcAft>
              <a:buClr>
                <a:schemeClr val="dk1"/>
              </a:buClr>
              <a:buSzPts val="2500"/>
              <a:buFont typeface="Arial"/>
              <a:buChar char="•"/>
            </a:pPr>
            <a:r>
              <a:rPr b="1" lang="en-IN" sz="2500">
                <a:solidFill>
                  <a:schemeClr val="dk1"/>
                </a:solidFill>
                <a:latin typeface="Century Schoolbook"/>
                <a:ea typeface="Century Schoolbook"/>
                <a:cs typeface="Century Schoolbook"/>
                <a:sym typeface="Century Schoolbook"/>
              </a:rPr>
              <a:t>Waiting:</a:t>
            </a:r>
            <a:r>
              <a:rPr lang="en-IN" sz="2500">
                <a:solidFill>
                  <a:schemeClr val="dk1"/>
                </a:solidFill>
                <a:latin typeface="Century Schoolbook"/>
                <a:ea typeface="Century Schoolbook"/>
                <a:cs typeface="Century Schoolbook"/>
                <a:sym typeface="Century Schoolbook"/>
              </a:rPr>
              <a:t> Transitions to waiting state while thread waits for another thread complete its task. </a:t>
            </a:r>
            <a:endParaRPr/>
          </a:p>
          <a:p>
            <a:pPr indent="-184150" lvl="0" marL="342900" marR="0" rtl="0" algn="l">
              <a:spcBef>
                <a:spcPts val="0"/>
              </a:spcBef>
              <a:spcAft>
                <a:spcPts val="0"/>
              </a:spcAft>
              <a:buClr>
                <a:schemeClr val="dk1"/>
              </a:buClr>
              <a:buSzPts val="2500"/>
              <a:buFont typeface="Arial"/>
              <a:buNone/>
            </a:pPr>
            <a:r>
              <a:t/>
            </a:r>
            <a:endParaRPr b="1" sz="2500">
              <a:solidFill>
                <a:schemeClr val="dk1"/>
              </a:solidFill>
              <a:latin typeface="Century Schoolbook"/>
              <a:ea typeface="Century Schoolbook"/>
              <a:cs typeface="Century Schoolbook"/>
              <a:sym typeface="Century Schoolbook"/>
            </a:endParaRPr>
          </a:p>
          <a:p>
            <a:pPr indent="-342900" lvl="0" marL="342900" marR="0" rtl="0" algn="l">
              <a:spcBef>
                <a:spcPts val="0"/>
              </a:spcBef>
              <a:spcAft>
                <a:spcPts val="0"/>
              </a:spcAft>
              <a:buClr>
                <a:schemeClr val="dk1"/>
              </a:buClr>
              <a:buSzPts val="2500"/>
              <a:buFont typeface="Arial"/>
              <a:buChar char="•"/>
            </a:pPr>
            <a:r>
              <a:rPr b="1" lang="en-IN" sz="2500">
                <a:solidFill>
                  <a:schemeClr val="dk1"/>
                </a:solidFill>
                <a:latin typeface="Century Schoolbook"/>
                <a:ea typeface="Century Schoolbook"/>
                <a:cs typeface="Century Schoolbook"/>
                <a:sym typeface="Century Schoolbook"/>
              </a:rPr>
              <a:t>Timed waiting: </a:t>
            </a:r>
            <a:r>
              <a:rPr lang="en-IN" sz="2500">
                <a:solidFill>
                  <a:schemeClr val="dk1"/>
                </a:solidFill>
                <a:latin typeface="Century Schoolbook"/>
                <a:ea typeface="Century Schoolbook"/>
                <a:cs typeface="Century Schoolbook"/>
                <a:sym typeface="Century Schoolbook"/>
              </a:rPr>
              <a:t>A runnable thread can enter the timed waiting state for</a:t>
            </a:r>
            <a:r>
              <a:rPr b="1" lang="en-IN" sz="2500">
                <a:solidFill>
                  <a:schemeClr val="dk1"/>
                </a:solidFill>
                <a:latin typeface="Century Schoolbook"/>
                <a:ea typeface="Century Schoolbook"/>
                <a:cs typeface="Century Schoolbook"/>
                <a:sym typeface="Century Schoolbook"/>
              </a:rPr>
              <a:t> </a:t>
            </a:r>
            <a:r>
              <a:rPr lang="en-IN" sz="2500">
                <a:solidFill>
                  <a:schemeClr val="dk1"/>
                </a:solidFill>
                <a:latin typeface="Century Schoolbook"/>
                <a:ea typeface="Century Schoolbook"/>
                <a:cs typeface="Century Schoolbook"/>
                <a:sym typeface="Century Schoolbook"/>
              </a:rPr>
              <a:t>a specified interval of time.</a:t>
            </a:r>
            <a:endParaRPr sz="2500">
              <a:solidFill>
                <a:schemeClr val="dk1"/>
              </a:solidFill>
              <a:latin typeface="Century Schoolbook"/>
              <a:ea typeface="Century Schoolbook"/>
              <a:cs typeface="Century Schoolbook"/>
              <a:sym typeface="Century Schoolbook"/>
            </a:endParaRPr>
          </a:p>
          <a:p>
            <a:pPr indent="-184150" lvl="0" marL="342900" marR="0" rtl="0" algn="l">
              <a:spcBef>
                <a:spcPts val="0"/>
              </a:spcBef>
              <a:spcAft>
                <a:spcPts val="0"/>
              </a:spcAft>
              <a:buClr>
                <a:schemeClr val="dk1"/>
              </a:buClr>
              <a:buSzPts val="2500"/>
              <a:buFont typeface="Arial"/>
              <a:buNone/>
            </a:pPr>
            <a:r>
              <a:t/>
            </a:r>
            <a:endParaRPr b="1" sz="2500">
              <a:solidFill>
                <a:schemeClr val="dk1"/>
              </a:solidFill>
              <a:latin typeface="Century Schoolbook"/>
              <a:ea typeface="Century Schoolbook"/>
              <a:cs typeface="Century Schoolbook"/>
              <a:sym typeface="Century Schoolbook"/>
            </a:endParaRPr>
          </a:p>
          <a:p>
            <a:pPr indent="-342900" lvl="0" marL="342900" marR="0" rtl="0" algn="l">
              <a:spcBef>
                <a:spcPts val="0"/>
              </a:spcBef>
              <a:spcAft>
                <a:spcPts val="0"/>
              </a:spcAft>
              <a:buClr>
                <a:schemeClr val="dk1"/>
              </a:buClr>
              <a:buSzPts val="2500"/>
              <a:buFont typeface="Arial"/>
              <a:buChar char="•"/>
            </a:pPr>
            <a:r>
              <a:rPr b="1" lang="en-IN" sz="2500">
                <a:solidFill>
                  <a:schemeClr val="dk1"/>
                </a:solidFill>
                <a:latin typeface="Century Schoolbook"/>
                <a:ea typeface="Century Schoolbook"/>
                <a:cs typeface="Century Schoolbook"/>
                <a:sym typeface="Century Schoolbook"/>
              </a:rPr>
              <a:t>Terminated: </a:t>
            </a:r>
            <a:r>
              <a:rPr lang="en-IN" sz="2500">
                <a:solidFill>
                  <a:schemeClr val="dk1"/>
                </a:solidFill>
                <a:latin typeface="Century Schoolbook"/>
                <a:ea typeface="Century Schoolbook"/>
                <a:cs typeface="Century Schoolbook"/>
                <a:sym typeface="Century Schoolbook"/>
              </a:rPr>
              <a:t>A runnable thread enters the terminated state when it</a:t>
            </a:r>
            <a:r>
              <a:rPr b="1" lang="en-IN" sz="2500">
                <a:solidFill>
                  <a:schemeClr val="dk1"/>
                </a:solidFill>
                <a:latin typeface="Century Schoolbook"/>
                <a:ea typeface="Century Schoolbook"/>
                <a:cs typeface="Century Schoolbook"/>
                <a:sym typeface="Century Schoolbook"/>
              </a:rPr>
              <a:t> </a:t>
            </a:r>
            <a:r>
              <a:rPr lang="en-IN" sz="2500">
                <a:solidFill>
                  <a:schemeClr val="dk1"/>
                </a:solidFill>
                <a:latin typeface="Century Schoolbook"/>
                <a:ea typeface="Century Schoolbook"/>
                <a:cs typeface="Century Schoolbook"/>
                <a:sym typeface="Century Schoolbook"/>
              </a:rPr>
              <a:t>completes its task or otherwise terminates</a:t>
            </a:r>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0" lvl="0" marL="0" marR="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IN" sz="1800">
                <a:solidFill>
                  <a:schemeClr val="dk1"/>
                </a:solidFill>
                <a:latin typeface="Century Schoolbook"/>
                <a:ea typeface="Century Schoolbook"/>
                <a:cs typeface="Century Schoolbook"/>
                <a:sym typeface="Century Schoolbook"/>
              </a:rPr>
              <a:t>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457200" marR="0" rtl="0" algn="l">
              <a:spcBef>
                <a:spcPts val="0"/>
              </a:spcBef>
              <a:spcAft>
                <a:spcPts val="0"/>
              </a:spcAft>
              <a:buNone/>
            </a:pPr>
            <a:r>
              <a:t/>
            </a:r>
            <a:endParaRPr b="1" i="0" sz="2500" u="none" cap="none" strike="noStrike">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500">
              <a:solidFill>
                <a:schemeClr val="dk1"/>
              </a:solidFill>
              <a:latin typeface="Century Schoolbook"/>
              <a:ea typeface="Century Schoolbook"/>
              <a:cs typeface="Century Schoolbook"/>
              <a:sym typeface="Century Schoolbook"/>
            </a:endParaRPr>
          </a:p>
        </p:txBody>
      </p:sp>
    </p:spTree>
  </p:cSld>
  <p:clrMapOvr>
    <a:masterClrMapping/>
  </p:clrMapOvr>
</p:sld>
</file>

<file path=ppt/theme/theme1.xml><?xml version="1.0" encoding="utf-8"?>
<a:theme xmlns:a="http://schemas.openxmlformats.org/drawingml/2006/main" xmlns:r="http://schemas.openxmlformats.org/officeDocument/2006/relationships"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